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2688-F20D-4E91-9DDD-CC4524041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91BA-BEFF-44BE-89FA-1E540CB95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C6C0E-8C76-4B24-9AAF-828A5BA6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C77-F36B-4B4B-A84A-7A7812F6F51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76DF-825D-41A8-A702-3D5F1435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292BF-3FAB-4F69-AD6F-84EA9315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8F3A-9768-4608-BBD4-B1C744FE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3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F4A6-D4F7-412C-A3F2-8F76DDD8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8BADB-A611-427C-895F-1BFF7C609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760B-9667-4296-A8B1-B77A4C3B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C77-F36B-4B4B-A84A-7A7812F6F51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3198F-73C7-44C6-B5AD-E41A460D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9D154-211A-4A80-9ACF-47BADD32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8F3A-9768-4608-BBD4-B1C744FE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4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9170A-C510-4FD7-A7AD-8706B62DD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CE798-E96B-4FCA-910A-EA5943F4F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13C4-D497-4035-B9BB-EF2238D8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C77-F36B-4B4B-A84A-7A7812F6F51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0F54-0CF1-42A2-BD1C-B4061030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BE2B9-E4DB-41FA-97A1-7B50826A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8F3A-9768-4608-BBD4-B1C744FE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9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67B3-FD65-43A7-89C4-19E8335D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79A00-3C70-4F4F-8594-D54B0CCC6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F2240-4428-4DC9-A517-C1EF3681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C77-F36B-4B4B-A84A-7A7812F6F51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BA1FF-BC8E-434E-8898-5F8B388D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AFD1-9101-410D-82F6-FCD8D3AD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8F3A-9768-4608-BBD4-B1C744FE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2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12FA-E986-4C78-B3AF-A12C8EEC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D53E3-DA85-471E-8AEE-FCDF6C2E2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C05A5-BD30-4A0E-B2B6-55935105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C77-F36B-4B4B-A84A-7A7812F6F51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07408-EAB6-4508-8046-C3DF2D43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5C1A9-80D5-4D2B-AD52-A146719E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8F3A-9768-4608-BBD4-B1C744FE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2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5392-5A86-4C20-BBFC-5DBE7532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2AEF-69C1-4A7E-8190-AE6E155D0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A8BBB-62C1-4870-BF66-645866962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60519-96CF-4E68-B6A0-D632B6ED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C77-F36B-4B4B-A84A-7A7812F6F51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73A7B-F266-4BCB-BFDF-B87DFFD6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8D990-0C0B-4D38-9206-D687761E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8F3A-9768-4608-BBD4-B1C744FE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1AA6-2571-4B7B-874F-F9F31264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0EB91-6FFE-40A7-871D-4A36F0E67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78012-996D-4B9B-913B-7DBAF7EC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4854C-0BE0-4965-8926-647219F2C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DDADC-CB2D-452F-BCA5-4CC10B0F6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CD77F-217C-48E2-9777-E55AB6CA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C77-F36B-4B4B-A84A-7A7812F6F51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DC9B6-0927-4C83-A925-4E6F4DAD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A900F-54E6-44BD-8E1D-A8B5C570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8F3A-9768-4608-BBD4-B1C744FE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9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D096-A432-4917-BB42-15384798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3DED9-321D-4286-8018-B6D2688B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C77-F36B-4B4B-A84A-7A7812F6F51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0E901-63D2-4613-BD1F-4A50F015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551A3-577E-411C-A4D9-A238FAE9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8F3A-9768-4608-BBD4-B1C744FE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3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9D96C-E5E9-4C4C-BAE5-3C55DB09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C77-F36B-4B4B-A84A-7A7812F6F51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C956D-33D5-478E-BF8A-B4DCC0E6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CC669-01E7-4472-A49D-80EDF82A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8F3A-9768-4608-BBD4-B1C744FE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B32E-2D86-489D-A4E5-4260E908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6FEA-44B1-4B1C-AFE7-03DCB5EF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03D14-F1BA-479F-B15E-5D50ADCAC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C3790-FA45-449A-A03A-25683FEF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C77-F36B-4B4B-A84A-7A7812F6F51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520E5-6967-4576-AE83-663DF3FE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2C931-931B-4C45-9DE7-3EDC5431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8F3A-9768-4608-BBD4-B1C744FE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9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C464-EC8C-4A3A-8A57-C06E9991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703BA-FD58-4BEF-8AA0-484103FFF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30EE0-73EB-495F-8EEB-81176CD49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2A48-7600-4314-8692-E7EF3BE7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C77-F36B-4B4B-A84A-7A7812F6F51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2E7AC-EB6F-4AE3-8989-554ED69D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D0CFF-318A-4497-A17B-CD90FBDF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8F3A-9768-4608-BBD4-B1C744FE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4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62D3D-C001-49ED-81E5-EC427ACE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971CA-4427-42B5-B5E5-0FA09351A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00EC-E30C-43BA-AF8B-01BE16ECD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C3C77-F36B-4B4B-A84A-7A7812F6F51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8A60-CA06-4E76-9F7D-145FE4D6A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8FEA5-8BB7-45EA-BAF8-2EBA5C92F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F8F3A-9768-4608-BBD4-B1C744FE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1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F74B12-BA0E-4657-B022-CFDFBF3A3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26319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70F5DF-636F-48FD-AE7B-C18E2A9C263D}"/>
              </a:ext>
            </a:extLst>
          </p:cNvPr>
          <p:cNvSpPr/>
          <p:nvPr/>
        </p:nvSpPr>
        <p:spPr>
          <a:xfrm>
            <a:off x="-3" y="1812530"/>
            <a:ext cx="12192000" cy="1027398"/>
          </a:xfrm>
          <a:prstGeom prst="rect">
            <a:avLst/>
          </a:prstGeom>
          <a:gradFill>
            <a:gsLst>
              <a:gs pos="0">
                <a:srgbClr val="FF0000"/>
              </a:gs>
              <a:gs pos="42000">
                <a:schemeClr val="bg1"/>
              </a:gs>
              <a:gs pos="59000">
                <a:schemeClr val="bg1"/>
              </a:gs>
              <a:gs pos="100000">
                <a:srgbClr val="92D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Gigi" panose="04040504061007020D02" pitchFamily="82" charset="0"/>
                <a:cs typeface="Adobe Naskh Medium" panose="01010101010101010101" pitchFamily="50" charset="-78"/>
              </a:rPr>
              <a:t>Taqueria Chapala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1AEE46-5B06-4213-B237-26FCB2682232}"/>
              </a:ext>
            </a:extLst>
          </p:cNvPr>
          <p:cNvSpPr/>
          <p:nvPr/>
        </p:nvSpPr>
        <p:spPr>
          <a:xfrm>
            <a:off x="0" y="6339016"/>
            <a:ext cx="12192000" cy="5189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© 2018  Taqueria Chapala. All Rights Reserved.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0D4DA-A14A-4E60-A5C9-D441BF57A4A7}"/>
              </a:ext>
            </a:extLst>
          </p:cNvPr>
          <p:cNvSpPr/>
          <p:nvPr/>
        </p:nvSpPr>
        <p:spPr>
          <a:xfrm>
            <a:off x="-2" y="3138615"/>
            <a:ext cx="2384854" cy="21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A49606-5422-4036-B5D1-7DF20491EB36}"/>
              </a:ext>
            </a:extLst>
          </p:cNvPr>
          <p:cNvSpPr/>
          <p:nvPr/>
        </p:nvSpPr>
        <p:spPr>
          <a:xfrm>
            <a:off x="-2" y="3601387"/>
            <a:ext cx="2384854" cy="21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Breakfast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9300E9-C34F-41B1-B88D-3F0ACA7BCE6B}"/>
              </a:ext>
            </a:extLst>
          </p:cNvPr>
          <p:cNvSpPr/>
          <p:nvPr/>
        </p:nvSpPr>
        <p:spPr>
          <a:xfrm>
            <a:off x="-2" y="4036217"/>
            <a:ext cx="2384854" cy="21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Lunch and Dinner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2128F4-AF6E-4DCF-9054-AD34FE444723}"/>
              </a:ext>
            </a:extLst>
          </p:cNvPr>
          <p:cNvSpPr/>
          <p:nvPr/>
        </p:nvSpPr>
        <p:spPr>
          <a:xfrm>
            <a:off x="-4" y="4532489"/>
            <a:ext cx="2384854" cy="21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DA5CA0-CC11-49E3-94E3-A89EDDF9A635}"/>
              </a:ext>
            </a:extLst>
          </p:cNvPr>
          <p:cNvSpPr/>
          <p:nvPr/>
        </p:nvSpPr>
        <p:spPr>
          <a:xfrm>
            <a:off x="-5" y="5028761"/>
            <a:ext cx="2384854" cy="21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La Carte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320515-07B4-4E51-9CB8-F8A4AABC7476}"/>
              </a:ext>
            </a:extLst>
          </p:cNvPr>
          <p:cNvSpPr/>
          <p:nvPr/>
        </p:nvSpPr>
        <p:spPr>
          <a:xfrm>
            <a:off x="-2" y="5532559"/>
            <a:ext cx="2384854" cy="21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ED4446-D2E1-4E22-B18E-8501ADE33F30}"/>
              </a:ext>
            </a:extLst>
          </p:cNvPr>
          <p:cNvSpPr/>
          <p:nvPr/>
        </p:nvSpPr>
        <p:spPr>
          <a:xfrm>
            <a:off x="0" y="2829358"/>
            <a:ext cx="2384854" cy="3509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19AC8D-D5AC-4B42-B280-596AF3DA3BF7}"/>
              </a:ext>
            </a:extLst>
          </p:cNvPr>
          <p:cNvSpPr/>
          <p:nvPr/>
        </p:nvSpPr>
        <p:spPr>
          <a:xfrm>
            <a:off x="0" y="1944345"/>
            <a:ext cx="2994449" cy="763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205 South Fresno Avenue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Stockton, CA  95203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FC8388-8C7C-4C3C-B265-FB0D895B0B6E}"/>
              </a:ext>
            </a:extLst>
          </p:cNvPr>
          <p:cNvSpPr/>
          <p:nvPr/>
        </p:nvSpPr>
        <p:spPr>
          <a:xfrm>
            <a:off x="9267568" y="2001796"/>
            <a:ext cx="2804984" cy="624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(209) 463-0850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4965EE-68B4-42E5-B2A8-9B9FA74AF641}"/>
              </a:ext>
            </a:extLst>
          </p:cNvPr>
          <p:cNvSpPr/>
          <p:nvPr/>
        </p:nvSpPr>
        <p:spPr>
          <a:xfrm>
            <a:off x="3678195" y="361893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s-ES" b="0" i="0" dirty="0">
                <a:solidFill>
                  <a:srgbClr val="444444"/>
                </a:solidFill>
                <a:effectLst/>
                <a:latin typeface="HelveticaNeue"/>
              </a:rPr>
              <a:t>Huevos a la Mexicana - </a:t>
            </a:r>
            <a:r>
              <a:rPr lang="es-ES" b="1" i="0" dirty="0">
                <a:solidFill>
                  <a:srgbClr val="212121"/>
                </a:solidFill>
                <a:effectLst/>
                <a:latin typeface="inherit"/>
              </a:rPr>
              <a:t>$6.99+</a:t>
            </a:r>
            <a:endParaRPr lang="es-ES" b="0" i="0" dirty="0">
              <a:solidFill>
                <a:srgbClr val="444444"/>
              </a:solidFill>
              <a:effectLst/>
              <a:latin typeface="HelveticaNeue"/>
            </a:endParaRPr>
          </a:p>
          <a:p>
            <a:pPr algn="ctr" fontAlgn="base"/>
            <a:r>
              <a:rPr lang="es-ES" b="0" i="0" dirty="0">
                <a:solidFill>
                  <a:srgbClr val="444444"/>
                </a:solidFill>
                <a:effectLst/>
                <a:latin typeface="HelveticaNeue"/>
              </a:rPr>
              <a:t>Huevos Rancheros - </a:t>
            </a:r>
            <a:r>
              <a:rPr lang="es-ES" b="1" i="0" dirty="0">
                <a:solidFill>
                  <a:srgbClr val="212121"/>
                </a:solidFill>
                <a:effectLst/>
                <a:latin typeface="inherit"/>
              </a:rPr>
              <a:t>$6.99+</a:t>
            </a:r>
            <a:endParaRPr lang="es-ES" b="0" i="0" dirty="0">
              <a:solidFill>
                <a:srgbClr val="444444"/>
              </a:solidFill>
              <a:effectLst/>
              <a:latin typeface="HelveticaNeue"/>
            </a:endParaRPr>
          </a:p>
          <a:p>
            <a:pPr algn="ctr" fontAlgn="base"/>
            <a:r>
              <a:rPr lang="es-ES" b="0" i="0" dirty="0">
                <a:solidFill>
                  <a:srgbClr val="444444"/>
                </a:solidFill>
                <a:effectLst/>
                <a:latin typeface="HelveticaNeue"/>
              </a:rPr>
              <a:t>Huevos con (</a:t>
            </a:r>
            <a:r>
              <a:rPr lang="es-ES" b="0" i="0" dirty="0" err="1">
                <a:solidFill>
                  <a:srgbClr val="444444"/>
                </a:solidFill>
                <a:effectLst/>
                <a:latin typeface="HelveticaNeue"/>
              </a:rPr>
              <a:t>Jamon</a:t>
            </a:r>
            <a:r>
              <a:rPr lang="es-ES" b="0" i="0" dirty="0">
                <a:solidFill>
                  <a:srgbClr val="444444"/>
                </a:solidFill>
                <a:effectLst/>
                <a:latin typeface="HelveticaNeue"/>
              </a:rPr>
              <a:t>, Tocino, Papas, Chorizo) - </a:t>
            </a:r>
            <a:r>
              <a:rPr lang="es-ES" b="1" i="0" dirty="0">
                <a:solidFill>
                  <a:srgbClr val="212121"/>
                </a:solidFill>
                <a:effectLst/>
                <a:latin typeface="inherit"/>
              </a:rPr>
              <a:t>$6.99+</a:t>
            </a:r>
            <a:endParaRPr lang="es-ES" b="0" i="0" dirty="0">
              <a:solidFill>
                <a:srgbClr val="444444"/>
              </a:solidFill>
              <a:effectLst/>
              <a:latin typeface="HelveticaNeue"/>
            </a:endParaRPr>
          </a:p>
          <a:p>
            <a:pPr algn="ctr" fontAlgn="base"/>
            <a:r>
              <a:rPr lang="es-ES" b="0" i="0" dirty="0" err="1">
                <a:solidFill>
                  <a:srgbClr val="444444"/>
                </a:solidFill>
                <a:effectLst/>
                <a:latin typeface="HelveticaNeue"/>
              </a:rPr>
              <a:t>Eggs</a:t>
            </a:r>
            <a:r>
              <a:rPr lang="es-ES" b="0" i="0" dirty="0">
                <a:solidFill>
                  <a:srgbClr val="444444"/>
                </a:solidFill>
                <a:effectLst/>
                <a:latin typeface="HelveticaNeue"/>
              </a:rPr>
              <a:t> </a:t>
            </a:r>
            <a:r>
              <a:rPr lang="es-ES" b="0" i="0" dirty="0" err="1">
                <a:solidFill>
                  <a:srgbClr val="444444"/>
                </a:solidFill>
                <a:effectLst/>
                <a:latin typeface="HelveticaNeue"/>
              </a:rPr>
              <a:t>with</a:t>
            </a:r>
            <a:r>
              <a:rPr lang="es-ES" b="0" i="0" dirty="0">
                <a:solidFill>
                  <a:srgbClr val="444444"/>
                </a:solidFill>
                <a:effectLst/>
                <a:latin typeface="HelveticaNeue"/>
              </a:rPr>
              <a:t> (Bacon, </a:t>
            </a:r>
            <a:r>
              <a:rPr lang="es-ES" b="0" i="0" dirty="0" err="1">
                <a:solidFill>
                  <a:srgbClr val="444444"/>
                </a:solidFill>
                <a:effectLst/>
                <a:latin typeface="HelveticaNeue"/>
              </a:rPr>
              <a:t>Ham</a:t>
            </a:r>
            <a:r>
              <a:rPr lang="es-ES" b="0" i="0" dirty="0">
                <a:solidFill>
                  <a:srgbClr val="444444"/>
                </a:solidFill>
                <a:effectLst/>
                <a:latin typeface="HelveticaNeue"/>
              </a:rPr>
              <a:t>, </a:t>
            </a:r>
            <a:r>
              <a:rPr lang="es-ES" b="0" i="0" dirty="0" err="1">
                <a:solidFill>
                  <a:srgbClr val="444444"/>
                </a:solidFill>
                <a:effectLst/>
                <a:latin typeface="HelveticaNeue"/>
              </a:rPr>
              <a:t>Potatoes</a:t>
            </a:r>
            <a:r>
              <a:rPr lang="es-ES" b="0" i="0" dirty="0">
                <a:solidFill>
                  <a:srgbClr val="444444"/>
                </a:solidFill>
                <a:effectLst/>
                <a:latin typeface="HelveticaNeue"/>
              </a:rPr>
              <a:t>, Chorizo) - </a:t>
            </a:r>
            <a:r>
              <a:rPr lang="es-ES" b="1" i="0" dirty="0">
                <a:solidFill>
                  <a:srgbClr val="212121"/>
                </a:solidFill>
                <a:effectLst/>
                <a:latin typeface="inherit"/>
              </a:rPr>
              <a:t>$6.99+</a:t>
            </a:r>
            <a:endParaRPr lang="es-ES" b="0" i="0" dirty="0">
              <a:solidFill>
                <a:srgbClr val="444444"/>
              </a:solidFill>
              <a:effectLst/>
              <a:latin typeface="HelveticaNeue"/>
            </a:endParaRPr>
          </a:p>
        </p:txBody>
      </p:sp>
      <p:pic>
        <p:nvPicPr>
          <p:cNvPr id="1030" name="Picture 6" descr="circle, color, facebook icon">
            <a:extLst>
              <a:ext uri="{FF2B5EF4-FFF2-40B4-BE49-F238E27FC236}">
                <a16:creationId xmlns:a16="http://schemas.microsoft.com/office/drawing/2014/main" id="{2C29206D-E471-407A-B227-28A4B350B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76" y="5867135"/>
            <a:ext cx="440292" cy="44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36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Adobe Naskh Medium</vt:lpstr>
      <vt:lpstr>Arial</vt:lpstr>
      <vt:lpstr>Calibri</vt:lpstr>
      <vt:lpstr>Calibri Light</vt:lpstr>
      <vt:lpstr>Gigi</vt:lpstr>
      <vt:lpstr>HelveticaNeue</vt:lpstr>
      <vt:lpstr>inherit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Kelley Crowell</dc:creator>
  <cp:lastModifiedBy>Kelley Crowell</cp:lastModifiedBy>
  <cp:revision>7</cp:revision>
  <dcterms:created xsi:type="dcterms:W3CDTF">2018-03-01T00:01:14Z</dcterms:created>
  <dcterms:modified xsi:type="dcterms:W3CDTF">2018-03-01T01:05:34Z</dcterms:modified>
</cp:coreProperties>
</file>