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5" r:id="rId6"/>
    <p:sldId id="268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17913385826771E-2"/>
          <c:y val="2.1808684682044499E-2"/>
          <c:w val="0.93711958661417327"/>
          <c:h val="0.841853725279667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Patient Bolus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Time 0 Stage 0</c:v>
                </c:pt>
                <c:pt idx="1">
                  <c:v>Time 2 Stage 1</c:v>
                </c:pt>
                <c:pt idx="2">
                  <c:v>Time 32 Stage 1</c:v>
                </c:pt>
                <c:pt idx="3">
                  <c:v>Time 92 Stage 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 Bolus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Time 0 Stage 0</c:v>
                </c:pt>
                <c:pt idx="1">
                  <c:v>Time 2 Stage 1</c:v>
                </c:pt>
                <c:pt idx="2">
                  <c:v>Time 32 Stage 1</c:v>
                </c:pt>
                <c:pt idx="3">
                  <c:v>Time 92 Stage 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Time 0 Stage 0</c:v>
                </c:pt>
                <c:pt idx="1">
                  <c:v>Time 2 Stage 1</c:v>
                </c:pt>
                <c:pt idx="2">
                  <c:v>Time 32 Stage 1</c:v>
                </c:pt>
                <c:pt idx="3">
                  <c:v>Time 92 Stage 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8444368"/>
        <c:axId val="1292691664"/>
      </c:barChart>
      <c:catAx>
        <c:axId val="100844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691664"/>
        <c:crosses val="autoZero"/>
        <c:auto val="1"/>
        <c:lblAlgn val="ctr"/>
        <c:lblOffset val="100"/>
        <c:noMultiLvlLbl val="0"/>
      </c:catAx>
      <c:valAx>
        <c:axId val="129269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Patient Controlled Epidural Analgesia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Joshua, </a:t>
            </a:r>
            <a:r>
              <a:rPr lang="en-US" dirty="0" err="1" smtClean="0"/>
              <a:t>Jian</a:t>
            </a:r>
            <a:r>
              <a:rPr lang="en-US" dirty="0" smtClean="0"/>
              <a:t> </a:t>
            </a:r>
            <a:r>
              <a:rPr lang="en-US" dirty="0" err="1" smtClean="0"/>
              <a:t>Rong</a:t>
            </a:r>
            <a:r>
              <a:rPr lang="en-US" dirty="0" smtClean="0"/>
              <a:t>, Louis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14" y="0"/>
            <a:ext cx="10018713" cy="1372924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45" y="1031315"/>
            <a:ext cx="9254650" cy="54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14" y="0"/>
            <a:ext cx="10018713" cy="1372924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423061772"/>
              </p:ext>
            </p:extLst>
          </p:nvPr>
        </p:nvGraphicFramePr>
        <p:xfrm>
          <a:off x="2446173" y="9888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5201920" y="3447918"/>
            <a:ext cx="457200" cy="6235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73616" y="2709254"/>
            <a:ext cx="195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 has stepped up as PCEA is triggered</a:t>
            </a:r>
          </a:p>
          <a:p>
            <a:r>
              <a:rPr lang="en-US" dirty="0" smtClean="0"/>
              <a:t>Currently at stage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22880" y="5338246"/>
            <a:ext cx="8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590850" y="2870565"/>
            <a:ext cx="643070" cy="4850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31118" y="2224234"/>
            <a:ext cx="19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Bolus 30 min after first PCEA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544560" y="4886960"/>
            <a:ext cx="30480" cy="7242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56031" y="2855635"/>
            <a:ext cx="1184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Time 62, Stage steps down as it is an hour since last PCEA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412480" y="1597463"/>
            <a:ext cx="680720" cy="1375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12385" y="1154825"/>
            <a:ext cx="195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Bolus 60 after last automated bolus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SQLite Database</a:t>
            </a:r>
          </a:p>
          <a:p>
            <a:r>
              <a:rPr lang="en-US" dirty="0" smtClean="0"/>
              <a:t>PCEA Infusion Algorith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65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04" y="305068"/>
            <a:ext cx="10135478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Self-contained </a:t>
            </a:r>
          </a:p>
          <a:p>
            <a:r>
              <a:rPr lang="en-US" dirty="0" smtClean="0"/>
              <a:t>Server less and portable</a:t>
            </a:r>
          </a:p>
          <a:p>
            <a:r>
              <a:rPr lang="en-US" dirty="0" smtClean="0"/>
              <a:t>Zero-configuration</a:t>
            </a:r>
          </a:p>
          <a:p>
            <a:r>
              <a:rPr lang="en-US" dirty="0" smtClean="0"/>
              <a:t>Physical database stored in flash memory on the board</a:t>
            </a:r>
          </a:p>
          <a:p>
            <a:r>
              <a:rPr lang="en-US" dirty="0" smtClean="0"/>
              <a:t>Small code foot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/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5400" dirty="0">
                <a:latin typeface="+mj-lt"/>
                <a:ea typeface="+mj-ea"/>
                <a:cs typeface="+mj-cs"/>
              </a:rPr>
              <a:t>What is Qt?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2286001" y="1295400"/>
            <a:ext cx="7231063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An application framework developed by Digia</a:t>
            </a:r>
          </a:p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Create applications requiring GUI/console-based programs</a:t>
            </a:r>
          </a:p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Uses standard C++ </a:t>
            </a:r>
          </a:p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Can be used on several platforms such as Windows, Linux, Android and iOS</a:t>
            </a:r>
          </a:p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Has own set of classes</a:t>
            </a:r>
          </a:p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defTabSz="9144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1" y="4191000"/>
            <a:ext cx="28860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0" y="228600"/>
            <a:ext cx="1143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 descr="http://www.computerandyou.net/wp-content/uploads/2012/07/Windows-icon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114800"/>
            <a:ext cx="1143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utoShape 10" descr="data:image/jpeg;base64,/9j/4AAQSkZJRgABAQAAAQABAAD/2wCEAAkGBwgHBhQIBwgUFhUXGB4ZGRgWGBgYHxoZIBsYHhgkHxwdISgkGyYxHx8cLTEtKSkrLi4uHis/ODQsNyo5OiwBCgoKDg0OGhAQGSwmICYvLy8tLy03LCwvLDIsNTcvLCwwLC0sLSwsLC8tNCw0LDcsLSwvLCwtLy8uLCw3LC8sLP/AABEIAK4BIgMBEQACEQEDEQH/xAAbAAEAAwEBAQEAAAAAAAAAAAAABAUGAwIHAf/EAD4QAQABAwECCAoJBAMBAAAAAAABAgMEEQUGEiExNUFRYXE0U3KCkqGywdHSExYyM3OBkbHwFCJSwiOi4RX/xAAaAQEAAgMBAAAAAAAAAAAAAAAAAQIDBAUG/8QAMhEBAAIBAQMJCAIDAQAAAAAAAAECAxEEBTESITJBUXGBsdETFTM0YZGhwXLwFCJSQv/aAAwDAQACEQMRAD8A+4gAAAAAAAAAAAAAAAAAAAAAAAAAAAAAAAAAAAAAAAAAAAAAAAAAAAAAAAAAAAAAAAAAAAAAAAAAAAAAAAAAAAAAAA83OHFufo4jXTi16+hFtdJ04iLsrN/rsXh1U6VRPBqjqqjla+y5/bY9Z5pjmmOyUROqY2UgAAIObm12sy3i49ETVVOs69FEcs/DuaufaJrkpjpGszx+kdc+iJlObSQAAAAAAAAAAAAAAAAAAAAAAAAAAAAAFLmV07J2rGVM6W7vFX2VRyTp/OlzM1o2XP7T/wA25p7461Z5pccneizTOmNjzV21Twfj7mLJvekdCuvfzHKQqt5s2Z/ttW4/KZ97Wne2bqiPz6o5Uv23vPlxP/JZonu1j3ymu9sscax+Y9TlLDG3mxbnFkW6qP8AtHq4/U3MW9sVunEx+f79k8p22HRVkVV7TvfarnSmP8aI5I/nUybDWbzbaLcbcPpBHatnQWAAAAAAAAAAAAAAAAAAAAAAAAAAAAAVO2tsUYFP0VrSbk9HRHbPwc/bdujBHJrz28u9WZ0ZHIv3cm7N2/cmZnpn+cTzuTJbJblXnWVHNRAAACTgZ+RgXeHj198TyT3wz4NoyYba0nw6pTE6NnszaNnaNj6S3xTH2qemJ+D0uzbVTPXWvHrjsZInVMbKQAAAAAAAAAAAAAAAAAAAAAAAAAAETambTgYU355eSI656P52Nfas8YMc3+3eiZ0YS5cru3JuXKtZmdZl5S1ptM2txljXe7lnZ923XOZFM1dEVf46csa9rp7ux4LRb2mmv17Fq6KjMi1TlVRjzrTrOnc52aKRktFOGvMrLixoAWGwreLc2hFObpppOmvJNXFpr+Wrc2GuK2bTLw06+3+6rV01etv28S1n8HC00044jkieP3aJ2+uKuXTF2c+nDUtojbPzLmDlRft/nHXHTDDs+e2G8Xjx+sIidG8s3KL1qLtudYmNY7nrKWi9YtHCWV7WAAAAAAAAAAAAAAAAAAAAAAAAAAGV3uyJqyqMeJ4qY1/Of/I9bg72ya3rTsjX7qWULkKAAAAAAANbupkTcwJs1T9ifVPHHr1eh3Vk5WKaz1T5/wBlkrwXbqLAAAAAAAAAAAAAAAAAAAAAAAAI2Tn4mLVwci/TE9XT+jDk2nFinS9ohGsOmPkWcmjh492Ko7JXx5aZI1pOqVFtfYuVm59V+3doiJ001mdeKI7HJ2zYMubLN6zGn119FJrrKF9Wszx1r0qvla3urN21+8+iOTJ9Wszx1r0qvlPdWbtr959DkyfVrM8da9Kr5T3Vm7a/efQ5Mn1azPHWvSq+U91Zu2v3n0OTJ9Wszx1r0qvlPdWbtr959DkyfVrM8da9Kr5T3Vm7a/efQ5Mn1azPHWvSq+U91Zu2v3n0OTJ9Wszx1r0qvlPdWbtr959DkyttgbMv7Orrm9XRPC0+zMzya9cR1uhu/ZMmCbcqY59OH01+i1Y0WOVnYuJxZF+KeyeX9G5l2jFi6dohOr1jZVjKp4WPdirunk+C2PNTJGtJiU6uzIAAAAAAAAAAAAAAAAAAAAAOGdenGw671McdNMzHfpxMWfJ7PHa8dUSiXz+uuq5XNdyrWZ45mel5C1ptOs8WNN2Lk1420qJoniqmKZjriZ0bOxZZx5qzHXOk+KYnndN5Ij/7NfF/j7MMm8oj/Jt4eRbirNI6mhpCppHUaQGkdRpAaR1GkBpHUaQGkdRpAaR1GkBpHUaQL7dauLMXrunJTE/pwnW3VMU9pbsiP2vVS3rty/dm7dq1meOZcy97XtNrcZVdtm5NeJm03bc9Ok9sdMMuzZbYssWj+wROjfvXMoAAAAAAAAAAAAAAAAAAAACHtnmq75EtbbPgX7pRPBg3k2J3wPD7fl0+1DLg+LTvjzTHFM3k54r832YbO8vmLeHkm3FWNFUAAAAAABc7veDZH4fuqdPd3Qy/x9Vq9amcxV6t/eR3wtXpQl9GezZQAAAAAAAAAAAAAAAAAAAAEPbPNV3yJa22fAv3SieDBvJsTvgeH2/Lp9qGXB8WnfHmmOKZvJzxX5vsw2d5fMW8PJNuKsaKoAAAAAAC53e8GyPw/dU6e7uhl/j6rV61M5ir1b+8jvhavShL6M9mygAAAAAAAAAAAAAAAAAAAAIe2earvkS1ts+BfulE8GDeTYnfA8Pt+XT7UMuD4tO+PNMcUzeTnivzfZhs7y+Yt4eSbcVY0VQAAAAAAFzu94Nkfh+6p093dDL/AB9Vq9amcxV6t/eR3wtXpQl9GezZQAAAAAAAAAAAAAAAAAAAAEPbPNV3yJa22fAv3SieDBvJsTvgeH2/Lp9qGXB8WnfHmmOKZvJzxX5vsw2d5fMW8PJNuKsaKoAAAAAAC53e8GyPw/dU6e7uhl/j6rV61M5ir1b+8jvhavShL6M9mygAAAAAAAAAAAAAAAAAAAAOGbZ/qcOuxE/apmPUxZsftMdqdsTBLAXbddm5Nu7TpMcUxLyNqzWZraNJhiTdh4lzK2jRwI4qZiqqerSdfW2diw2y5q6cInWfBMRzum8nPFfm+zC+8vmLeHkW4qxoqgAAAAAAL7da3F76a1M8tMR+vCdbdVeV7SvbEfteqlyLFzGvTZvU6TDmZMdsdppbjCrtszErzM2m1RHTEzPVHSy7LhtlyxWPHuIjVvnrWUAAAAAAAAAAAAAAAAAAAAABwyMPGyZ1yLFNXfESxZMGPJ06xPeaOlmzasUcCzbimOqI0XpStI0rGkfQY3eTnivzfZh5reXzFvDyY7cVY0VQAAAAAAGh3P8Avbs9lP8As7G5+lfw/a9WhyMXHyfCLNNWnXES7OTDjydOsT3r6PVixZx6OBYtRTHZEQmmOmONKREdw6LgAAAAAAAAAAAAAAAAAAAAAAACm29serP0v48xw4jTSemPi5u37DOb/enSj8q2jVnp2RtGJ0nEq9Xxcb/B2j/ifwppKHcoqt1zRXGkxOkx2te1ZrMxPEeVUJVrZubetxctY1UxPJMNimy5rxyq1nROkvORhZOLTFWRYmmJ4uPrVybPlxxreuhojsKHTHx7uTc+jsW5qnTXSOpkx475J5NI1lKXb2LtG5VwYxpjtnSGxXYNomdOR5J5MtVsfZ1Ozsbga61Tx1T8Ox3tj2WNnpp1zxXiNE9tpAAAAAAAAAAAAAAAAAAAAAAAAAAAAYHanOV3y6v3l5Lavj375Yp4orXQ3OweaLfd75eq2H5ency14IG9/gVHl/6y1N7/AAq9/wCpRZlXAY1xupzr5k/vS6W6vmPCf0tXi2D0bIAAAAAAAAAAAAAAAAAAAAAAAAAAAAAAwO1Ocrvl1fvLyW1fHv3yxTxRWuhudg80W+73y9VsPy9O5lrwQN7/AAKjy/8AWWpvf4Ve/wDUosyrgMa43U518yf3pdLdXzHhP6WrxbB6NkAAAAAAAAAAAAAAAAAAAAAAAAAAAAAAYzeHCuY2dVe4P9tc6xPbPLH6vM7xwWx5Zt1T1/pjtCtsWrmRdi1ZomZnkiGlSlr25NY1lDfYGP8A0uHRY1+zGn59L12DH7LHWnZDJCHvDhV5uBpZjWqmeFEdfFMTHra28MFs2L/XjHOWjWGKninSXmJ5uLE0e6mDcpuTmXKdImNKdenWYmZ9Ttbq2e0TOWeGmkfX6r1hpXbXAAAAAAAAAAAAAAAAAAAAAAAAAAAAAAflVMVRwao1hExE80jzbs2rX3VuI7oiEVpWvRjQe1gBzrsWa6+HXZpmeuYiZUnHSZ1mIHRc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84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3" name="AutoShape 12" descr="data:image/jpeg;base64,/9j/4AAQSkZJRgABAQAAAQABAAD/2wCEAAkGBwgHBhQIBwgUFhUXGB4ZGRgWGBgYHxoZIBsYHhgkHxwdISgkGyYxHx8cLTEtKSkrLi4uHis/ODQsNyo5OiwBCgoKDg0OGhAQGSwmICYvLy8tLy03LCwvLDIsNTcvLCwwLC0sLSwsLC8tNCw0LDcsLSwvLCwtLy8uLCw3LC8sLP/AABEIAK4BIgMBEQACEQEDEQH/xAAbAAEAAwEBAQEAAAAAAAAAAAAABAUGAwIHAf/EAD4QAQABAwECCAoJBAMBAAAAAAABAgMEEQUGEiExNUFRYXE0U3KCkqGywdHSExYyM3OBkbHwFCJSwiOi4RX/xAAaAQEAAgMBAAAAAAAAAAAAAAAAAQIDBAUG/8QAMhEBAAIBAQMJCAIDAQAAAAAAAAECAxEEBTESITJBUXGBsdETFTM0YZGhwXLwFCJSQv/aAAwDAQACEQMRAD8A+4gAAAAAAAAAAAAAAAAAAAAAAAAAAAAAAAAAAAAAAAAAAAAAAAAAAAAAAAAAAAAAAAAAAAAAAAAAAAAAAAAAAAAAAA83OHFufo4jXTi16+hFtdJ04iLsrN/rsXh1U6VRPBqjqqjla+y5/bY9Z5pjmmOyUROqY2UgAAIObm12sy3i49ETVVOs69FEcs/DuaufaJrkpjpGszx+kdc+iJlObSQAAAAAAAAAAAAAAAAAAAAAAAAAAAAAFLmV07J2rGVM6W7vFX2VRyTp/OlzM1o2XP7T/wA25p7461Z5pccneizTOmNjzV21Twfj7mLJvekdCuvfzHKQqt5s2Z/ttW4/KZ97Wne2bqiPz6o5Uv23vPlxP/JZonu1j3ymu9sscax+Y9TlLDG3mxbnFkW6qP8AtHq4/U3MW9sVunEx+f79k8p22HRVkVV7TvfarnSmP8aI5I/nUybDWbzbaLcbcPpBHatnQWAAAAAAAAAAAAAAAAAAAAAAAAAAAAAVO2tsUYFP0VrSbk9HRHbPwc/bdujBHJrz28u9WZ0ZHIv3cm7N2/cmZnpn+cTzuTJbJblXnWVHNRAAACTgZ+RgXeHj198TyT3wz4NoyYba0nw6pTE6NnszaNnaNj6S3xTH2qemJ+D0uzbVTPXWvHrjsZInVMbKQAAAAAAAAAAAAAAAAAAAAAAAAAAETambTgYU355eSI656P52Nfas8YMc3+3eiZ0YS5cru3JuXKtZmdZl5S1ptM2txljXe7lnZ923XOZFM1dEVf46csa9rp7ux4LRb2mmv17Fq6KjMi1TlVRjzrTrOnc52aKRktFOGvMrLixoAWGwreLc2hFObpppOmvJNXFpr+Wrc2GuK2bTLw06+3+6rV01etv28S1n8HC00044jkieP3aJ2+uKuXTF2c+nDUtojbPzLmDlRft/nHXHTDDs+e2G8Xjx+sIidG8s3KL1qLtudYmNY7nrKWi9YtHCWV7WAAAAAAAAAAAAAAAAAAAAAAAAAAGV3uyJqyqMeJ4qY1/Of/I9bg72ya3rTsjX7qWULkKAAAAAAANbupkTcwJs1T9ifVPHHr1eh3Vk5WKaz1T5/wBlkrwXbqLAAAAAAAAAAAAAAAAAAAAAAAAI2Tn4mLVwci/TE9XT+jDk2nFinS9ohGsOmPkWcmjh492Ko7JXx5aZI1pOqVFtfYuVm59V+3doiJ001mdeKI7HJ2zYMubLN6zGn119FJrrKF9Wszx1r0qvla3urN21+8+iOTJ9Wszx1r0qvlPdWbtr959DkyfVrM8da9Kr5T3Vm7a/efQ5Mn1azPHWvSq+U91Zu2v3n0OTJ9Wszx1r0qvlPdWbtr959DkyfVrM8da9Kr5T3Vm7a/efQ5Mn1azPHWvSq+U91Zu2v3n0OTJ9Wszx1r0qvlPdWbtr959DkyttgbMv7Orrm9XRPC0+zMzya9cR1uhu/ZMmCbcqY59OH01+i1Y0WOVnYuJxZF+KeyeX9G5l2jFi6dohOr1jZVjKp4WPdirunk+C2PNTJGtJiU6uzIAAAAAAAAAAAAAAAAAAAAAOGdenGw671McdNMzHfpxMWfJ7PHa8dUSiXz+uuq5XNdyrWZ45mel5C1ptOs8WNN2Lk1420qJoniqmKZjriZ0bOxZZx5qzHXOk+KYnndN5Ij/7NfF/j7MMm8oj/Jt4eRbirNI6mhpCppHUaQGkdRpAaR1GkBpHUaQGkdRpAaR1GkBpHUaQL7dauLMXrunJTE/pwnW3VMU9pbsiP2vVS3rty/dm7dq1meOZcy97XtNrcZVdtm5NeJm03bc9Ok9sdMMuzZbYssWj+wROjfvXMoAAAAAAAAAAAAAAAAAAAACHtnmq75EtbbPgX7pRPBg3k2J3wPD7fl0+1DLg+LTvjzTHFM3k54r832YbO8vmLeHkm3FWNFUAAAAAABc7veDZH4fuqdPd3Qy/x9Vq9amcxV6t/eR3wtXpQl9GezZQAAAAAAAAAAAAAAAAAAAAEPbPNV3yJa22fAv3SieDBvJsTvgeH2/Lp9qGXB8WnfHmmOKZvJzxX5vsw2d5fMW8PJNuKsaKoAAAAAAC53e8GyPw/dU6e7uhl/j6rV61M5ir1b+8jvhavShL6M9mygAAAAAAAAAAAAAAAAAAAAIe2earvkS1ts+BfulE8GDeTYnfA8Pt+XT7UMuD4tO+PNMcUzeTnivzfZhs7y+Yt4eSbcVY0VQAAAAAAFzu94Nkfh+6p093dDL/AB9Vq9amcxV6t/eR3wtXpQl9GezZQAAAAAAAAAAAAAAAAAAAAEPbPNV3yJa22fAv3SieDBvJsTvgeH2/Lp9qGXB8WnfHmmOKZvJzxX5vsw2d5fMW8PJNuKsaKoAAAAAAC53e8GyPw/dU6e7uhl/j6rV61M5ir1b+8jvhavShL6M9mygAAAAAAAAAAAAAAAAAAAAOGbZ/qcOuxE/apmPUxZsftMdqdsTBLAXbddm5Nu7TpMcUxLyNqzWZraNJhiTdh4lzK2jRwI4qZiqqerSdfW2diw2y5q6cInWfBMRzum8nPFfm+zC+8vmLeHkW4qxoqgAAAAAAL7da3F76a1M8tMR+vCdbdVeV7SvbEfteqlyLFzGvTZvU6TDmZMdsdppbjCrtszErzM2m1RHTEzPVHSy7LhtlyxWPHuIjVvnrWUAAAAAAAAAAAAAAAAAAAAABwyMPGyZ1yLFNXfESxZMGPJ06xPeaOlmzasUcCzbimOqI0XpStI0rGkfQY3eTnivzfZh5reXzFvDyY7cVY0VQAAAAAAGh3P8Avbs9lP8As7G5+lfw/a9WhyMXHyfCLNNWnXES7OTDjydOsT3r6PVixZx6OBYtRTHZEQmmOmONKREdw6LgAAAAAAAAAAAAAAAAAAAAAAACm29serP0v48xw4jTSemPi5u37DOb/enSj8q2jVnp2RtGJ0nEq9Xxcb/B2j/ifwppKHcoqt1zRXGkxOkx2te1ZrMxPEeVUJVrZubetxctY1UxPJMNimy5rxyq1nROkvORhZOLTFWRYmmJ4uPrVybPlxxreuhojsKHTHx7uTc+jsW5qnTXSOpkx475J5NI1lKXb2LtG5VwYxpjtnSGxXYNomdOR5J5MtVsfZ1Ozsbga61Tx1T8Ox3tj2WNnpp1zxXiNE9tpAAAAAAAAAAAAAAAAAAAAAAAAAAAAYHanOV3y6v3l5Lavj375Yp4orXQ3OweaLfd75eq2H5ency14IG9/gVHl/6y1N7/AAq9/wCpRZlXAY1xupzr5k/vS6W6vmPCf0tXi2D0bIAAAAAAAAAAAAAAAAAAAAAAAAAAAAAAwO1Ocrvl1fvLyW1fHv3yxTxRWuhudg80W+73y9VsPy9O5lrwQN7/AAKjy/8AWWpvf4Ve/wDUosyrgMa43U518yf3pdLdXzHhP6WrxbB6NkAAAAAAAAAAAAAAAAAAAAAAAAAAAAAAYzeHCuY2dVe4P9tc6xPbPLH6vM7xwWx5Zt1T1/pjtCtsWrmRdi1ZomZnkiGlSlr25NY1lDfYGP8A0uHRY1+zGn59L12DH7LHWnZDJCHvDhV5uBpZjWqmeFEdfFMTHra28MFs2L/XjHOWjWGKninSXmJ5uLE0e6mDcpuTmXKdImNKdenWYmZ9Ttbq2e0TOWeGmkfX6r1hpXbXAAAAAAAAAAAAAAAAAAAAAAAAAAAAAAflVMVRwao1hExE80jzbs2rX3VuI7oiEVpWvRjQe1gBzrsWa6+HXZpmeuYiZUnHSZ1mIHRc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84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24" name="Picture 14" descr="http://amplifytoday.com/wp-content/uploads/2013/09/critical-thinkers-path-to-androi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1" y="4114800"/>
            <a:ext cx="12192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6" descr="http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5257800"/>
            <a:ext cx="91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8" descr="https://encrypted-tbn0.gstatic.com/images?q=tbn:ANd9GcTStRcsKNNvPhmA6RQVydtReh10kjY0jYQunRDmckcNyW_V2q3_RQkk-yWu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5181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8077200" y="6248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Qt Creator</a:t>
            </a:r>
          </a:p>
        </p:txBody>
      </p:sp>
    </p:spTree>
    <p:extLst>
      <p:ext uri="{BB962C8B-B14F-4D97-AF65-F5344CB8AC3E}">
        <p14:creationId xmlns:p14="http://schemas.microsoft.com/office/powerpoint/2010/main" val="33265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54" y="555170"/>
            <a:ext cx="7716489" cy="58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PCEA Infusion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clinically tested algorithm invented by Prof. A.T. </a:t>
            </a:r>
            <a:r>
              <a:rPr lang="en-US" dirty="0" err="1" smtClean="0"/>
              <a:t>Sia</a:t>
            </a:r>
            <a:endParaRPr lang="en-US" dirty="0" smtClean="0"/>
          </a:p>
          <a:p>
            <a:r>
              <a:rPr lang="en-US" dirty="0" smtClean="0"/>
              <a:t>Multi Stage Design base on patient’s pain</a:t>
            </a:r>
          </a:p>
          <a:p>
            <a:r>
              <a:rPr lang="en-US" dirty="0" smtClean="0"/>
              <a:t>Automated + Patient boluses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16" y="-228600"/>
            <a:ext cx="10018713" cy="1752599"/>
          </a:xfrm>
        </p:spPr>
        <p:txBody>
          <a:bodyPr/>
          <a:lstStyle/>
          <a:p>
            <a:r>
              <a:rPr lang="en-US" dirty="0" smtClean="0"/>
              <a:t>Algorithm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25" y="1025719"/>
            <a:ext cx="7457438" cy="5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Prototype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easier development of the algorithm</a:t>
            </a:r>
          </a:p>
          <a:p>
            <a:r>
              <a:rPr lang="en-US" dirty="0" smtClean="0"/>
              <a:t>Prints out current status of infusion in the GUI</a:t>
            </a:r>
          </a:p>
          <a:p>
            <a:r>
              <a:rPr lang="en-US" dirty="0" smtClean="0"/>
              <a:t>Displays whether the infusion was successful or unsuccessful</a:t>
            </a:r>
          </a:p>
          <a:p>
            <a:r>
              <a:rPr lang="en-US" dirty="0" smtClean="0"/>
              <a:t>Code in Visual Studio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3351</TotalTime>
  <Words>188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Patient Controlled Epidural Analgesia</vt:lpstr>
      <vt:lpstr>Scope</vt:lpstr>
      <vt:lpstr>PowerPoint Presentation</vt:lpstr>
      <vt:lpstr>SQLite description</vt:lpstr>
      <vt:lpstr>PowerPoint Presentation</vt:lpstr>
      <vt:lpstr>PowerPoint Presentation</vt:lpstr>
      <vt:lpstr>PCEA Infusion Algorithm</vt:lpstr>
      <vt:lpstr>Algorithm Flowchart</vt:lpstr>
      <vt:lpstr>Algorithm Prototype Program</vt:lpstr>
      <vt:lpstr>Algorithm Testing</vt:lpstr>
      <vt:lpstr>Algorithm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PCEA</dc:title>
  <dc:creator>BLAQCROW FORGEL</dc:creator>
  <cp:lastModifiedBy>BLAQCROW FORGEL</cp:lastModifiedBy>
  <cp:revision>17</cp:revision>
  <dcterms:created xsi:type="dcterms:W3CDTF">2013-11-17T08:14:49Z</dcterms:created>
  <dcterms:modified xsi:type="dcterms:W3CDTF">2014-01-22T09:35:09Z</dcterms:modified>
</cp:coreProperties>
</file>