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122106" cy="2677648"/>
          </a:xfrm>
        </p:spPr>
        <p:txBody>
          <a:bodyPr/>
          <a:lstStyle/>
          <a:p>
            <a:r>
              <a:rPr lang="en-US" b="1" dirty="0" smtClean="0"/>
              <a:t>GLOBAL CODE SUMMER  PROGRAM 2018</a:t>
            </a:r>
            <a:r>
              <a:rPr lang="en-US" dirty="0" smtClean="0"/>
              <a:t>-PROJECT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6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65923"/>
            <a:ext cx="8761413" cy="1401416"/>
          </a:xfrm>
        </p:spPr>
        <p:txBody>
          <a:bodyPr>
            <a:noAutofit/>
          </a:bodyPr>
          <a:lstStyle/>
          <a:p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PROBLEM TO SOLVE: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0" y="3419060"/>
            <a:ext cx="11251096" cy="2600739"/>
          </a:xfrm>
        </p:spPr>
        <p:txBody>
          <a:bodyPr>
            <a:normAutofit fontScale="55000" lnSpcReduction="20000"/>
          </a:bodyPr>
          <a:lstStyle/>
          <a:p>
            <a:r>
              <a:rPr lang="en-US" sz="9600" dirty="0"/>
              <a:t>To detect intruders and report at real </a:t>
            </a:r>
            <a:r>
              <a:rPr lang="en-US" sz="9600" dirty="0" smtClean="0"/>
              <a:t>time without an expensive security system.</a:t>
            </a:r>
            <a:endParaRPr lang="en-US" sz="9600" dirty="0"/>
          </a:p>
          <a:p>
            <a:endParaRPr lang="en-US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200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5313"/>
            <a:ext cx="8761413" cy="915319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		   TECHNOLOGIES </a:t>
            </a:r>
            <a:r>
              <a:rPr lang="en-US" sz="4800" b="1" dirty="0"/>
              <a:t>USED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03646" cy="3416300"/>
          </a:xfrm>
        </p:spPr>
        <p:txBody>
          <a:bodyPr>
            <a:normAutofit/>
          </a:bodyPr>
          <a:lstStyle/>
          <a:p>
            <a:r>
              <a:rPr lang="en-US" sz="4800" dirty="0"/>
              <a:t>Hardware: Raspberry pi </a:t>
            </a:r>
            <a:r>
              <a:rPr lang="en-US" sz="4800" dirty="0" smtClean="0"/>
              <a:t>Kit, PC</a:t>
            </a:r>
            <a:endParaRPr lang="en-US" sz="4800" dirty="0"/>
          </a:p>
          <a:p>
            <a:r>
              <a:rPr lang="en-US" sz="4800" dirty="0"/>
              <a:t>Software: Python, Linux OS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51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					Materials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18" y="2395330"/>
            <a:ext cx="11191460" cy="3624470"/>
          </a:xfrm>
        </p:spPr>
        <p:txBody>
          <a:bodyPr>
            <a:noAutofit/>
          </a:bodyPr>
          <a:lstStyle/>
          <a:p>
            <a:r>
              <a:rPr lang="en-US" sz="2800" dirty="0" smtClean="0"/>
              <a:t>Buzzer</a:t>
            </a:r>
          </a:p>
          <a:p>
            <a:r>
              <a:rPr lang="en-US" sz="2800" dirty="0"/>
              <a:t>Pi </a:t>
            </a:r>
            <a:r>
              <a:rPr lang="en-US" sz="2800" dirty="0" smtClean="0"/>
              <a:t>Camera</a:t>
            </a:r>
          </a:p>
          <a:p>
            <a:r>
              <a:rPr lang="en-US" sz="2800" dirty="0" smtClean="0"/>
              <a:t>Bread </a:t>
            </a:r>
            <a:r>
              <a:rPr lang="en-US" sz="2800" dirty="0" smtClean="0"/>
              <a:t>Board</a:t>
            </a:r>
            <a:endParaRPr lang="en-US" sz="2800" dirty="0" smtClean="0"/>
          </a:p>
          <a:p>
            <a:r>
              <a:rPr lang="en-US" sz="2800" dirty="0" smtClean="0"/>
              <a:t>Jumper Wires</a:t>
            </a:r>
          </a:p>
          <a:p>
            <a:r>
              <a:rPr lang="en-US" sz="2800" dirty="0" smtClean="0"/>
              <a:t>Raspberry 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8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626166"/>
            <a:ext cx="8724542" cy="1033670"/>
          </a:xfrm>
        </p:spPr>
        <p:txBody>
          <a:bodyPr>
            <a:noAutofit/>
          </a:bodyPr>
          <a:lstStyle/>
          <a:p>
            <a:r>
              <a:rPr lang="en-US" sz="9600" dirty="0" smtClean="0"/>
              <a:t>  How to use it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52" y="3190461"/>
            <a:ext cx="11161644" cy="32401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Internet access</a:t>
            </a:r>
          </a:p>
          <a:p>
            <a:r>
              <a:rPr lang="en-US" sz="5400" dirty="0" smtClean="0"/>
              <a:t>Email account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98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17" y="337930"/>
            <a:ext cx="10744199" cy="1987827"/>
          </a:xfrm>
        </p:spPr>
        <p:txBody>
          <a:bodyPr/>
          <a:lstStyle/>
          <a:p>
            <a:r>
              <a:rPr lang="en-US" dirty="0" smtClean="0"/>
              <a:t>What could have been done if we had a year  not a week.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8" y="2325757"/>
            <a:ext cx="11231216" cy="36940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Facial recognition.</a:t>
            </a:r>
          </a:p>
          <a:p>
            <a:r>
              <a:rPr lang="en-US" sz="3200" dirty="0" smtClean="0"/>
              <a:t>Real time disaster or terrorism report and live feed.</a:t>
            </a:r>
          </a:p>
          <a:p>
            <a:r>
              <a:rPr lang="en-US" sz="3200" dirty="0" smtClean="0"/>
              <a:t>Developed an app to control the hardware from everywhere.</a:t>
            </a:r>
          </a:p>
          <a:p>
            <a:r>
              <a:rPr lang="en-US" sz="3200" dirty="0" smtClean="0"/>
              <a:t>Implemented the thermal camera for night vision detection.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4605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97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GLOBAL CODE SUMMER  PROGRAM 2018-PROJECT PRESENTATION</vt:lpstr>
      <vt:lpstr>          PROBLEM TO SOLVE:   </vt:lpstr>
      <vt:lpstr>     TECHNOLOGIES USED </vt:lpstr>
      <vt:lpstr>     Materials</vt:lpstr>
      <vt:lpstr>  How to use it</vt:lpstr>
      <vt:lpstr>What could have been done if we had a year  not a week.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CODE SUMMER PROGRAM 2018-PROJECT PRESENTATION</dc:title>
  <dc:creator>Nana Kojo</dc:creator>
  <cp:lastModifiedBy>Nana Kojo</cp:lastModifiedBy>
  <cp:revision>9</cp:revision>
  <dcterms:created xsi:type="dcterms:W3CDTF">2018-07-19T18:54:26Z</dcterms:created>
  <dcterms:modified xsi:type="dcterms:W3CDTF">2018-07-19T22:22:01Z</dcterms:modified>
</cp:coreProperties>
</file>