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9" y="2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15D3C-447E-F1DF-2646-CF492089A7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DE12BE-C885-EEDF-EEB7-EDFA8F2D21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41EE0-9694-1D79-D943-636A0DAFF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73AF-AD2D-4728-BA48-78CC764AF15D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0FE63-6CEC-E5BB-D602-02252E637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A6BC8-79F7-A13F-74CE-C5BC37FFD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5030-0161-4D83-ABB5-46736C7A7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495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85399-B445-C166-DF93-23D544E1A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23DAB2-E54F-74B7-BEFA-721A9B6E4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44D46-6216-8ACA-CD1B-7DCF89EAF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73AF-AD2D-4728-BA48-78CC764AF15D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C2084-55DE-F5D5-6A53-5FCEC6B5E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C87E4-991F-1EE8-DAC3-183DADE08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5030-0161-4D83-ABB5-46736C7A7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907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C16ED8-BCFB-03CA-2BF4-BA610F0364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D40BA6-3BC2-F225-5741-44943358F4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49D52-7E23-FC9C-BE81-3D0F7E3DC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73AF-AD2D-4728-BA48-78CC764AF15D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DFF6E-BA9B-A579-E70E-3B2DA5284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A1B3B-59FE-8CEE-5669-870606D71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5030-0161-4D83-ABB5-46736C7A7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920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DC059-FB1F-D818-B213-F56D877B2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1E95C-41B8-C04B-94A8-8AB9C040D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350B9-FF01-E7C2-D35D-026129FE6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73AF-AD2D-4728-BA48-78CC764AF15D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7FA5D-CB6B-1F70-73F0-BADDDEE3D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8993A-040A-955E-261F-A454962A4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5030-0161-4D83-ABB5-46736C7A7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0201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3DCC7-7192-5F02-4151-EB8D11E66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FD9D6-D7D3-C59F-882A-0E271F2D0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4E391-8510-6DBB-94B4-A0AA0D45B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73AF-AD2D-4728-BA48-78CC764AF15D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35B06-E4FE-C5F7-1392-E761B014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31D9F-CB0D-B81A-5981-F288BE14F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5030-0161-4D83-ABB5-46736C7A7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2081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89FFE-7FCD-230A-B0E4-BEB819BAE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DF7E1-6D07-B8A6-765C-D00FF1D8CD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C79D2C-7294-C212-E385-91D44D922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8810B-AF6F-ED79-78C6-B4A9BBDD6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73AF-AD2D-4728-BA48-78CC764AF15D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BCE8E-4B08-C880-D3F2-16C6638F8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B73BB2-7848-56C9-029A-70CFC082F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5030-0161-4D83-ABB5-46736C7A7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1313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23DC3-6F1D-A3C8-AF8F-8B653258D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4B18E2-C489-A723-19A0-FBE1550A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B55CF2-B979-40B4-759B-EFE6733D4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1D001D-63A0-C554-2C6B-46B9520BD8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6C4BBB-2AB4-6DA3-25FA-5B015E1738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A6DF75-94DD-87BF-F43F-B2AE09082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73AF-AD2D-4728-BA48-78CC764AF15D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B93822-5E2A-BC79-8AB7-AB7FB8314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85B2B5-6B17-0F89-8D5A-6A571CA43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5030-0161-4D83-ABB5-46736C7A7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7147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B35AC-2016-C126-9B05-072EDB497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F9803F-9CF0-9D3F-7F16-7BAE92ED3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73AF-AD2D-4728-BA48-78CC764AF15D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5824C8-9905-7107-BD98-485F2C111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049F08-CE91-96AB-CA46-AB5A3B71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5030-0161-4D83-ABB5-46736C7A7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783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B7A24D-C283-29D1-381F-C3CDDC69D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73AF-AD2D-4728-BA48-78CC764AF15D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F35457-08BB-55EA-576A-3B2B2F21B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83672-EA06-8419-2EDF-41C298C17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5030-0161-4D83-ABB5-46736C7A7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7022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F14E7-AF66-939F-F103-9DF31F4C6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E4A86-5118-EC72-997A-5629597ED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8E013-0A7D-0227-12DE-82D25B12F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EB3636-FB9C-3743-9CE1-990751D1D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73AF-AD2D-4728-BA48-78CC764AF15D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2C3275-9CC1-15F1-C80C-FACFEA879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068D05-0046-8BF7-804A-E91D576D1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5030-0161-4D83-ABB5-46736C7A7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3863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C0E93-4990-EFC0-FF13-7FAC660B8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2CA77F-058F-5B0F-3786-2856B61528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829F86-9AFB-FE85-6D7F-F6B71B52B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1ACD7A-574E-C84D-F6B7-5C823C5D1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73AF-AD2D-4728-BA48-78CC764AF15D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353F9-8391-4579-8813-8709F0D5C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2422E3-7F14-675C-F609-404546C23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5030-0161-4D83-ABB5-46736C7A7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691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8DB4D5-6410-C1BC-C628-51C8D9ED9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0E233-C453-EBE5-BA09-1723ECC49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483C3-59E3-A457-E0BF-4F06A22AE0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3173AF-AD2D-4728-BA48-78CC764AF15D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0AD8C-7F94-F3C4-1AF9-DD1EEC29CF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6B836-D280-2EB7-4FDB-E50F66BEEB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295030-0161-4D83-ABB5-46736C7A7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28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copilot/setting-up-github-copilot/setting-up-github-copilot-for-yourself" TargetMode="External"/><Relationship Id="rId7" Type="http://schemas.openxmlformats.org/officeDocument/2006/relationships/hyperlink" Target="https://docs.github.com/en/copilot/managing-copilot/configure-personal-settings/installing-the-github-copilot-extension-in-your-environment?tool=jetbrains" TargetMode="External"/><Relationship Id="rId2" Type="http://schemas.openxmlformats.org/officeDocument/2006/relationships/hyperlink" Target="https://github.com/features/copilo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etbrains.com/idea/download/?section=windows" TargetMode="External"/><Relationship Id="rId5" Type="http://schemas.openxmlformats.org/officeDocument/2006/relationships/hyperlink" Target="https://code.visualstudio.com/docs/copilot/setup#_set-up-copilot-in-vs-code" TargetMode="External"/><Relationship Id="rId4" Type="http://schemas.openxmlformats.org/officeDocument/2006/relationships/hyperlink" Target="https://code.visualstudio.com/Download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thub.com/en/copilot/about-github-copilot/what-is-github-copilo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larojo/python-github-copilot" TargetMode="External"/><Relationship Id="rId2" Type="http://schemas.openxmlformats.org/officeDocument/2006/relationships/hyperlink" Target="https://github.com/blarojo/java-github-copilo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4" name="Rectangle 1043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Right Triangle 1045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CE3E4A-77FA-8A44-F081-2064574BD7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36674"/>
            <a:ext cx="3689096" cy="3514364"/>
          </a:xfrm>
        </p:spPr>
        <p:txBody>
          <a:bodyPr anchor="b">
            <a:normAutofit/>
          </a:bodyPr>
          <a:lstStyle/>
          <a:p>
            <a:pPr algn="r"/>
            <a:r>
              <a:rPr lang="en-GB" sz="7200" dirty="0"/>
              <a:t>Code Dojo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931B77-3BEA-18AA-4C8F-CFD9D5C0A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2" y="4582814"/>
            <a:ext cx="3689094" cy="1312657"/>
          </a:xfrm>
        </p:spPr>
        <p:txBody>
          <a:bodyPr anchor="t">
            <a:normAutofit/>
          </a:bodyPr>
          <a:lstStyle/>
          <a:p>
            <a:pPr algn="r"/>
            <a:r>
              <a:rPr lang="en-GB" sz="2000"/>
              <a:t>21/05/2025</a:t>
            </a:r>
          </a:p>
        </p:txBody>
      </p:sp>
      <p:pic>
        <p:nvPicPr>
          <p:cNvPr id="1026" name="Picture 2" descr="How To Use GitHub Copilot">
            <a:extLst>
              <a:ext uri="{FF2B5EF4-FFF2-40B4-BE49-F238E27FC236}">
                <a16:creationId xmlns:a16="http://schemas.microsoft.com/office/drawing/2014/main" id="{9FCCACE2-50AD-D50E-3285-D9A920618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42862" y="1876380"/>
            <a:ext cx="4811872" cy="2538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9789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DA9B1C-3DB5-485D-7A5D-0E9019725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GB" sz="720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860DC-59A0-705E-C1EA-C257B6C04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en-GB" sz="2200"/>
              <a:t>Learn more about AI Augmented Development and GitHub Copilot</a:t>
            </a:r>
          </a:p>
          <a:p>
            <a:r>
              <a:rPr lang="en-GB" sz="2200"/>
              <a:t>Know how to configure GH Copilot in your IDE</a:t>
            </a:r>
          </a:p>
          <a:p>
            <a:r>
              <a:rPr lang="en-GB" sz="2200"/>
              <a:t>Learn how to use the GH Copilot in:</a:t>
            </a:r>
          </a:p>
          <a:p>
            <a:pPr lvl="1"/>
            <a:r>
              <a:rPr lang="en-GB" sz="2200"/>
              <a:t>Chat mode</a:t>
            </a:r>
          </a:p>
          <a:p>
            <a:pPr lvl="1"/>
            <a:r>
              <a:rPr lang="en-GB" sz="2200"/>
              <a:t>Agent/Edit mode</a:t>
            </a:r>
          </a:p>
          <a:p>
            <a:pPr lvl="1"/>
            <a:r>
              <a:rPr lang="en-GB" sz="2200"/>
              <a:t>Inline edits</a:t>
            </a:r>
          </a:p>
        </p:txBody>
      </p:sp>
    </p:spTree>
    <p:extLst>
      <p:ext uri="{BB962C8B-B14F-4D97-AF65-F5344CB8AC3E}">
        <p14:creationId xmlns:p14="http://schemas.microsoft.com/office/powerpoint/2010/main" val="2610281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6151A9-8B5C-27AB-5E68-E64F5B3C1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2F0D5D-DC6B-2B83-B91B-DBA14ABF4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6"/>
            <a:ext cx="8074815" cy="630098"/>
          </a:xfrm>
        </p:spPr>
        <p:txBody>
          <a:bodyPr anchor="ctr">
            <a:normAutofit fontScale="90000"/>
          </a:bodyPr>
          <a:lstStyle/>
          <a:p>
            <a:r>
              <a:rPr lang="en-GB" sz="7200" dirty="0"/>
              <a:t>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069EC-AB69-421B-38B7-CC9F9B68A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1815921"/>
            <a:ext cx="8074815" cy="4320862"/>
          </a:xfrm>
        </p:spPr>
        <p:txBody>
          <a:bodyPr anchor="t">
            <a:normAutofit fontScale="92500" lnSpcReduction="10000"/>
          </a:bodyPr>
          <a:lstStyle/>
          <a:p>
            <a:r>
              <a:rPr lang="en-GB" sz="1600" dirty="0"/>
              <a:t>Go to </a:t>
            </a:r>
            <a:r>
              <a:rPr lang="en-GB" sz="1600" dirty="0">
                <a:hlinkClick r:id="rId2"/>
              </a:rPr>
              <a:t>https://github.com/features/copilot</a:t>
            </a:r>
            <a:r>
              <a:rPr lang="en-GB" sz="1600" dirty="0"/>
              <a:t> </a:t>
            </a:r>
          </a:p>
          <a:p>
            <a:pPr lvl="1"/>
            <a:r>
              <a:rPr lang="en-GB" sz="1600" dirty="0"/>
              <a:t>Sign up and create a new GitHub account</a:t>
            </a:r>
          </a:p>
          <a:p>
            <a:pPr lvl="1"/>
            <a:endParaRPr lang="en-GB" sz="1600" dirty="0"/>
          </a:p>
          <a:p>
            <a:r>
              <a:rPr lang="en-GB" sz="1600" dirty="0">
                <a:hlinkClick r:id="rId3"/>
              </a:rPr>
              <a:t>https://docs.github.com/en/copilot/setting-up-github-copilot/setting-up-github-copilot-for-yourself</a:t>
            </a:r>
            <a:r>
              <a:rPr lang="en-GB" sz="1600" dirty="0"/>
              <a:t> </a:t>
            </a:r>
          </a:p>
          <a:p>
            <a:endParaRPr lang="en-GB" sz="1600" dirty="0"/>
          </a:p>
          <a:p>
            <a:pPr lvl="1"/>
            <a:r>
              <a:rPr lang="en-GB" sz="1600" dirty="0"/>
              <a:t>VS Code: </a:t>
            </a:r>
          </a:p>
          <a:p>
            <a:pPr lvl="2"/>
            <a:r>
              <a:rPr lang="en-GB" sz="1600" dirty="0"/>
              <a:t>Install VS Code (1.100.2): </a:t>
            </a:r>
            <a:r>
              <a:rPr lang="en-GB" sz="1600" dirty="0">
                <a:hlinkClick r:id="rId4"/>
              </a:rPr>
              <a:t>https://code.visualstudio.com/Download</a:t>
            </a:r>
            <a:r>
              <a:rPr lang="en-GB" sz="1600" dirty="0"/>
              <a:t> </a:t>
            </a:r>
          </a:p>
          <a:p>
            <a:pPr lvl="2"/>
            <a:r>
              <a:rPr lang="en-GB" sz="1600" dirty="0"/>
              <a:t>Configure GH Copilot: </a:t>
            </a:r>
            <a:r>
              <a:rPr lang="en-GB" sz="1600" dirty="0">
                <a:hlinkClick r:id="rId5"/>
              </a:rPr>
              <a:t>https://code.visualstudio.com/docs/copilot/setup#_set-up-copilot-in-vs-code</a:t>
            </a:r>
            <a:r>
              <a:rPr lang="en-GB" sz="1600" dirty="0"/>
              <a:t> </a:t>
            </a:r>
          </a:p>
          <a:p>
            <a:pPr lvl="2"/>
            <a:endParaRPr lang="en-GB" sz="1600" dirty="0"/>
          </a:p>
          <a:p>
            <a:pPr lvl="1"/>
            <a:r>
              <a:rPr lang="en-GB" sz="1600" dirty="0" err="1"/>
              <a:t>Intellij</a:t>
            </a:r>
            <a:r>
              <a:rPr lang="en-GB" sz="1600" dirty="0"/>
              <a:t>:</a:t>
            </a:r>
          </a:p>
          <a:p>
            <a:pPr lvl="2"/>
            <a:r>
              <a:rPr lang="en-GB" sz="1600" dirty="0"/>
              <a:t>Install </a:t>
            </a:r>
            <a:r>
              <a:rPr lang="en-GB" sz="1600" dirty="0" err="1"/>
              <a:t>Intellij</a:t>
            </a:r>
            <a:r>
              <a:rPr lang="en-GB" sz="1600" dirty="0"/>
              <a:t> (Community edition – 2025.1.1.1): </a:t>
            </a:r>
            <a:r>
              <a:rPr lang="en-GB" sz="1600" dirty="0">
                <a:hlinkClick r:id="rId6"/>
              </a:rPr>
              <a:t>https://www.jetbrains.com/idea/download/?section=windows</a:t>
            </a:r>
            <a:r>
              <a:rPr lang="en-GB" sz="1600" dirty="0"/>
              <a:t> </a:t>
            </a:r>
          </a:p>
          <a:p>
            <a:pPr lvl="2"/>
            <a:r>
              <a:rPr lang="en-GB" sz="1600" dirty="0"/>
              <a:t>Configure GH Copilot: </a:t>
            </a:r>
            <a:r>
              <a:rPr lang="en-GB" sz="1600" dirty="0">
                <a:hlinkClick r:id="rId7"/>
              </a:rPr>
              <a:t>https://docs.github.com/en/copilot/managing-copilot/configure-personal-settings/installing-the-github-copilot-extension-in-your-environment?tool=jetbrains</a:t>
            </a:r>
            <a:r>
              <a:rPr lang="en-GB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619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E355A0-015B-04AC-2ED2-64E2A4DC4F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EDFA46-C190-0A4D-E00A-7347B56F8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9533014" cy="823281"/>
          </a:xfrm>
        </p:spPr>
        <p:txBody>
          <a:bodyPr anchor="ctr">
            <a:normAutofit/>
          </a:bodyPr>
          <a:lstStyle/>
          <a:p>
            <a:r>
              <a:rPr lang="en-GB" sz="5000" dirty="0"/>
              <a:t>What is AI Augmented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90C78-8809-5ED5-9C8C-794B15C33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en-GB" sz="2400"/>
              <a:t>xx</a:t>
            </a:r>
          </a:p>
        </p:txBody>
      </p:sp>
    </p:spTree>
    <p:extLst>
      <p:ext uri="{BB962C8B-B14F-4D97-AF65-F5344CB8AC3E}">
        <p14:creationId xmlns:p14="http://schemas.microsoft.com/office/powerpoint/2010/main" val="2933140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8ABAE8-4D3C-23CD-54A8-3D5558DCC2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176B5F-B4F7-18E4-3338-C2B1AE2BB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6"/>
            <a:ext cx="9552332" cy="861918"/>
          </a:xfrm>
        </p:spPr>
        <p:txBody>
          <a:bodyPr anchor="ctr">
            <a:normAutofit/>
          </a:bodyPr>
          <a:lstStyle/>
          <a:p>
            <a:r>
              <a:rPr lang="en-GB" sz="5000" dirty="0"/>
              <a:t>How does GitHub Copilot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9D7EB-C4C0-DAF4-E851-DD7FF9FBB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en-GB" sz="2400">
                <a:hlinkClick r:id="rId2"/>
              </a:rPr>
              <a:t>https://docs.github.com/en/copilot/about-github-copilot/what-is-github-copilot</a:t>
            </a:r>
            <a:r>
              <a:rPr lang="en-GB" sz="24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238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4F3A21-2666-FBD5-8BF0-631B53B1E2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6AEE8EC-D667-1DB1-21F5-4465C224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E5E840AA-4478-A9EA-5C14-094B94A0A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633D59-64E1-AD48-4CE5-2574555CB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4CB868-5D66-A5CE-1E80-68B5F9FB2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6"/>
            <a:ext cx="9552332" cy="861918"/>
          </a:xfrm>
        </p:spPr>
        <p:txBody>
          <a:bodyPr anchor="ctr">
            <a:normAutofit/>
          </a:bodyPr>
          <a:lstStyle/>
          <a:p>
            <a:r>
              <a:rPr lang="en-GB" sz="5400" dirty="0"/>
              <a:t>Starter code</a:t>
            </a:r>
            <a:endParaRPr lang="en-GB" sz="5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5B525-C1C4-2B85-C52D-34D651B4B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188397"/>
            <a:ext cx="8074815" cy="3581468"/>
          </a:xfrm>
        </p:spPr>
        <p:txBody>
          <a:bodyPr anchor="t">
            <a:normAutofit fontScale="92500" lnSpcReduction="20000"/>
          </a:bodyPr>
          <a:lstStyle/>
          <a:p>
            <a:r>
              <a:rPr lang="en-GB" dirty="0"/>
              <a:t>Java: </a:t>
            </a:r>
            <a:r>
              <a:rPr lang="en-GB" dirty="0">
                <a:hlinkClick r:id="rId2"/>
              </a:rPr>
              <a:t>https://github.com/blarojo/java-github-copilot</a:t>
            </a:r>
            <a:r>
              <a:rPr lang="en-GB" dirty="0"/>
              <a:t> </a:t>
            </a:r>
          </a:p>
          <a:p>
            <a:r>
              <a:rPr lang="en-GB" dirty="0"/>
              <a:t>Python: </a:t>
            </a:r>
            <a:r>
              <a:rPr lang="en-GB" dirty="0">
                <a:hlinkClick r:id="rId3"/>
              </a:rPr>
              <a:t>https://github.com/blarojo/python-github-copilot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/>
              <a:t>Exercise:</a:t>
            </a:r>
          </a:p>
          <a:p>
            <a:pPr lvl="1"/>
            <a:r>
              <a:rPr lang="en-GB" dirty="0"/>
              <a:t>Clone / download code in your machine</a:t>
            </a:r>
          </a:p>
          <a:p>
            <a:pPr lvl="1"/>
            <a:r>
              <a:rPr lang="en-GB" dirty="0"/>
              <a:t>Try inline recommendations, chat, edit mode, agent mode (?)</a:t>
            </a:r>
          </a:p>
          <a:p>
            <a:pPr lvl="1"/>
            <a:r>
              <a:rPr lang="en-GB" dirty="0"/>
              <a:t>Add a new endpoint to the existing code using the GH copilot suggestions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571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D48D00-DD27-5211-61AF-E82BE3445F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060596-E368-9FBA-BEF5-A853C42D6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CC0EBDAF-F755-DC56-3395-8FEDC0790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2B352D-A61B-583E-CBC6-DD4A7593E8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6E5A0C-4E4A-6C14-8212-9CA0C290D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134" y="836936"/>
            <a:ext cx="9552332" cy="861918"/>
          </a:xfrm>
        </p:spPr>
        <p:txBody>
          <a:bodyPr anchor="ctr">
            <a:noAutofit/>
          </a:bodyPr>
          <a:lstStyle/>
          <a:p>
            <a:r>
              <a:rPr lang="en-GB" dirty="0"/>
              <a:t>Coding exercise – Supermarket Checkout</a:t>
            </a:r>
            <a:endParaRPr lang="en-GB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A6418-524E-EAAA-7C83-1E193D56C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1623318"/>
            <a:ext cx="8074815" cy="3251770"/>
          </a:xfrm>
        </p:spPr>
        <p:txBody>
          <a:bodyPr anchor="t">
            <a:normAutofit fontScale="85000" lnSpcReduction="10000"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Business requirements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Design and implement supermarket checkout component with readable API that lets you add an item and calculates the total price of the items added to the basket</a:t>
            </a: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Checkout app is stateful, it should store the basket in the DB (Python) or a collection (Java)</a:t>
            </a: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 should have unit tests and code should be clean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Stretch goal:</a:t>
            </a:r>
          </a:p>
          <a:p>
            <a:pPr marL="800100" lvl="1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Our goods are priced individually. In addition, there is a concept of promotion - if you buy specific amount of the product, the price will be lower. Example: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A6CE1E3-5546-D846-E9A1-2BA8D3D269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094231"/>
              </p:ext>
            </p:extLst>
          </p:nvPr>
        </p:nvGraphicFramePr>
        <p:xfrm>
          <a:off x="1318134" y="4829328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50232893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216223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82037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Price for 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Offer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077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 for 2£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498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Bananas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 for 6£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885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30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366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Office Theme</vt:lpstr>
      <vt:lpstr>Code Dojo</vt:lpstr>
      <vt:lpstr>Objectives</vt:lpstr>
      <vt:lpstr>Instructions</vt:lpstr>
      <vt:lpstr>What is AI Augmented Development</vt:lpstr>
      <vt:lpstr>How does GitHub Copilot work</vt:lpstr>
      <vt:lpstr>Starter code</vt:lpstr>
      <vt:lpstr>Coding exercise – Supermarket Checkout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Blanca Rojo-Martin</dc:creator>
  <cp:lastModifiedBy>Blanca Rojo-Martin</cp:lastModifiedBy>
  <cp:revision>8</cp:revision>
  <dcterms:created xsi:type="dcterms:W3CDTF">2025-05-18T10:26:43Z</dcterms:created>
  <dcterms:modified xsi:type="dcterms:W3CDTF">2025-05-18T12:42:44Z</dcterms:modified>
</cp:coreProperties>
</file>