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1C90-9D30-4006-980B-20B98AE73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9CD37-5BA3-48B6-92F0-0F92BD20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3D8EA-0175-47D7-A838-31DD09CC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976F9-6FEA-4C5B-A22C-77F85E5C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8C99D-C56E-4B40-B6FC-E9BB7D2E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93A33-101C-4068-A6A8-E7A00D7F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25685-39D5-4112-9AFF-0475A786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380EE-29BC-4F20-9726-18C92C95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1CEDB-ACB2-48E5-9CA5-AABA67CC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9701-ED8C-4A47-8D26-B32A21C9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8DCA74-CDF1-4F8F-BEA3-65CB8882B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E3B9E2-D074-4CE5-8D86-87F398973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477D6-075F-4586-A1BF-A135EC2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B1144-4E07-4B8E-BEE1-3F5D75E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3B1BF-3D69-4E3D-B459-E62E354E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4E8CD-F7CF-46B0-AB63-2987694B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5E104-1BD4-4001-8815-3D2857DA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6AD0B-15B6-4792-A4D1-5C69A7E4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E5737-8AD7-4B20-8150-9425F77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00819-70A1-49BE-B498-83C057AF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EF292-D09B-48F0-81E0-FE4D787E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23C8E-F2BE-4F7C-9BBC-22461768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4FEE4-C01A-4B0E-8068-5DA55B21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640CE-1FE8-494F-88FA-E4B27BC4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5E469-D6BF-47E1-9F28-1D7D7DF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632EC-C74E-46E9-AC80-FAF4913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CA6470-688B-42C7-8F81-97EEDFCD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005FBA-D8D3-4CA5-92CE-9FA4F22E2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9228F8-CF9D-4490-A949-3C6461F1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E392F6-F9C4-4BFE-891C-BAA7B4D5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ED8FB8-B6B1-4C94-A801-1692F7C9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88A0C-B4E7-4C5B-A855-3BFD152A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03C2F7-C1DA-4E3E-9029-01C47506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4A101-CDA3-49F7-BEDD-4D5A8F84F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76CB97-E1BC-49DB-94C9-7B7C537B9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B12B94-9BEB-46BB-8720-FC98615F1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CD5CA2-4811-46EB-906D-A92DB28D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07C2F3-FE46-4A80-A24D-CD643721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6FA09E-E5CA-449C-A4C7-BF6C905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E6A9-118D-44D2-B1CF-7879D87A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9BE425-5A61-4303-9E91-AD1BB022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10CA3-A3A7-43CC-A7FB-4B482ED1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5969DB-241A-4001-B8F0-3567CA1A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D41A05-20D7-4B98-ACD3-3E0B45C2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024C78-14AA-41F8-AD0C-D20DAE6A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EC7A6-31D3-4926-A59A-254FE39F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E834B-7F6F-4BE6-8B10-9ACDCC0A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CFA75-B261-46E7-A203-61522E51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13219D-5F1E-43F4-B946-FE7077C7C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30984D-25EB-4AF0-871C-DD5C31D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6ACC5-0776-43FF-AE74-0DCC8B0B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0376C-AEC8-45D6-B678-67FCA8AD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B9C84-67FE-454E-B67D-2FB88480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AE6541-4453-415D-AFF2-5C39ADA78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F8755A-D80F-4384-A91C-E1C6690F4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963DFE-A355-4A7C-9332-F9A77AA5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BCA3F4-FF40-4BE8-BB64-B9D02908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C006BA-5DC7-4849-8DBC-8CE227D2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548B46-8C22-4CC7-9D96-3B099DE1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44886-8F23-4D0B-957D-2949F5A8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5898F-CA6A-46EA-9F15-1A47BF337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6A18-E453-41C6-881D-B28AFA30526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80663-ADE7-42E5-9CC6-96C7768F6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BD757-27E2-4C14-B8CA-6A22C3709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AA1CB2-018F-4446-BA92-59430E8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8" y="1554004"/>
            <a:ext cx="3839678" cy="37499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DF0044-BE4B-4C31-B9BA-74E79E19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90702" y="386080"/>
            <a:ext cx="3537991" cy="3455352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962B1D-0650-4EAF-AC86-C8405878B561}"/>
              </a:ext>
            </a:extLst>
          </p:cNvPr>
          <p:cNvCxnSpPr>
            <a:cxnSpLocks/>
          </p:cNvCxnSpPr>
          <p:nvPr/>
        </p:nvCxnSpPr>
        <p:spPr>
          <a:xfrm>
            <a:off x="5726927" y="2733040"/>
            <a:ext cx="140141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gen 13">
            <a:extLst>
              <a:ext uri="{FF2B5EF4-FFF2-40B4-BE49-F238E27FC236}">
                <a16:creationId xmlns:a16="http://schemas.microsoft.com/office/drawing/2014/main" id="{247EC3AF-B517-49AA-A173-B84A64D1E4DA}"/>
              </a:ext>
            </a:extLst>
          </p:cNvPr>
          <p:cNvSpPr/>
          <p:nvPr/>
        </p:nvSpPr>
        <p:spPr>
          <a:xfrm>
            <a:off x="4420263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A3E199B-4B4F-4A04-A8B1-1A697C991B55}"/>
              </a:ext>
            </a:extLst>
          </p:cNvPr>
          <p:cNvSpPr/>
          <p:nvPr/>
        </p:nvSpPr>
        <p:spPr>
          <a:xfrm flipH="1">
            <a:off x="7055828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5ACFE51-0648-4401-A2A2-41BEDA8E36D4}"/>
              </a:ext>
            </a:extLst>
          </p:cNvPr>
          <p:cNvSpPr txBox="1"/>
          <p:nvPr/>
        </p:nvSpPr>
        <p:spPr>
          <a:xfrm>
            <a:off x="4776563" y="1015306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r>
              <a:rPr lang="de-DE" sz="5400" baseline="-25000" dirty="0">
                <a:solidFill>
                  <a:schemeClr val="accent1"/>
                </a:solidFill>
              </a:rPr>
              <a:t>L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871D38-DDC9-41A9-81B7-D05B9111ACBD}"/>
              </a:ext>
            </a:extLst>
          </p:cNvPr>
          <p:cNvSpPr txBox="1"/>
          <p:nvPr/>
        </p:nvSpPr>
        <p:spPr>
          <a:xfrm>
            <a:off x="7502997" y="1015306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r>
              <a:rPr lang="de-DE" sz="5400" baseline="-25000" dirty="0">
                <a:solidFill>
                  <a:schemeClr val="accent1"/>
                </a:solidFill>
              </a:rPr>
              <a:t>R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1315F1-FE25-4C2C-9400-908A09768F14}"/>
              </a:ext>
            </a:extLst>
          </p:cNvPr>
          <p:cNvSpPr txBox="1"/>
          <p:nvPr/>
        </p:nvSpPr>
        <p:spPr>
          <a:xfrm>
            <a:off x="6070751" y="2918102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1</a:t>
            </a:r>
            <a:endParaRPr lang="en-US" sz="5400" baseline="-25000" dirty="0"/>
          </a:p>
        </p:txBody>
      </p:sp>
    </p:spTree>
    <p:extLst>
      <p:ext uri="{BB962C8B-B14F-4D97-AF65-F5344CB8AC3E}">
        <p14:creationId xmlns:p14="http://schemas.microsoft.com/office/powerpoint/2010/main" val="75758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AA1CB2-018F-4446-BA92-59430E8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" y="1554004"/>
            <a:ext cx="3839678" cy="37499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DF0044-BE4B-4C31-B9BA-74E79E19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460435" y="339885"/>
            <a:ext cx="3537991" cy="3455352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962B1D-0650-4EAF-AC86-C8405878B561}"/>
              </a:ext>
            </a:extLst>
          </p:cNvPr>
          <p:cNvCxnSpPr>
            <a:cxnSpLocks/>
          </p:cNvCxnSpPr>
          <p:nvPr/>
        </p:nvCxnSpPr>
        <p:spPr>
          <a:xfrm>
            <a:off x="6817360" y="2692400"/>
            <a:ext cx="90834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gen 13">
            <a:extLst>
              <a:ext uri="{FF2B5EF4-FFF2-40B4-BE49-F238E27FC236}">
                <a16:creationId xmlns:a16="http://schemas.microsoft.com/office/drawing/2014/main" id="{247EC3AF-B517-49AA-A173-B84A64D1E4DA}"/>
              </a:ext>
            </a:extLst>
          </p:cNvPr>
          <p:cNvSpPr/>
          <p:nvPr/>
        </p:nvSpPr>
        <p:spPr>
          <a:xfrm>
            <a:off x="3296189" y="2098042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A3E199B-4B4F-4A04-A8B1-1A697C991B55}"/>
              </a:ext>
            </a:extLst>
          </p:cNvPr>
          <p:cNvSpPr/>
          <p:nvPr/>
        </p:nvSpPr>
        <p:spPr>
          <a:xfrm flipH="1">
            <a:off x="7656381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5ACFE51-0648-4401-A2A2-41BEDA8E36D4}"/>
              </a:ext>
            </a:extLst>
          </p:cNvPr>
          <p:cNvSpPr txBox="1"/>
          <p:nvPr/>
        </p:nvSpPr>
        <p:spPr>
          <a:xfrm>
            <a:off x="3652489" y="1045787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871D38-DDC9-41A9-81B7-D05B9111ACBD}"/>
              </a:ext>
            </a:extLst>
          </p:cNvPr>
          <p:cNvSpPr txBox="1"/>
          <p:nvPr/>
        </p:nvSpPr>
        <p:spPr>
          <a:xfrm>
            <a:off x="8103550" y="1015306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1315F1-FE25-4C2C-9400-908A09768F14}"/>
              </a:ext>
            </a:extLst>
          </p:cNvPr>
          <p:cNvSpPr txBox="1"/>
          <p:nvPr/>
        </p:nvSpPr>
        <p:spPr>
          <a:xfrm>
            <a:off x="6940843" y="2673549"/>
            <a:ext cx="7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0</a:t>
            </a:r>
            <a:endParaRPr lang="en-US" sz="5400" baseline="-2500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36B5870-26D5-4F47-B03D-0C1D85C81395}"/>
              </a:ext>
            </a:extLst>
          </p:cNvPr>
          <p:cNvCxnSpPr>
            <a:cxnSpLocks/>
          </p:cNvCxnSpPr>
          <p:nvPr/>
        </p:nvCxnSpPr>
        <p:spPr>
          <a:xfrm>
            <a:off x="4606737" y="2692400"/>
            <a:ext cx="90834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74798E9-B0C5-4ADB-999D-0600AE563632}"/>
              </a:ext>
            </a:extLst>
          </p:cNvPr>
          <p:cNvSpPr txBox="1"/>
          <p:nvPr/>
        </p:nvSpPr>
        <p:spPr>
          <a:xfrm>
            <a:off x="4746932" y="2682241"/>
            <a:ext cx="7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0</a:t>
            </a:r>
            <a:endParaRPr lang="en-US" sz="5400" baseline="-25000" dirty="0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E433BBD0-B104-4ECC-8D1C-A3824C22E0DA}"/>
              </a:ext>
            </a:extLst>
          </p:cNvPr>
          <p:cNvSpPr/>
          <p:nvPr/>
        </p:nvSpPr>
        <p:spPr>
          <a:xfrm>
            <a:off x="5465514" y="2067561"/>
            <a:ext cx="1401417" cy="1330958"/>
          </a:xfrm>
          <a:custGeom>
            <a:avLst/>
            <a:gdLst>
              <a:gd name="connsiteX0" fmla="*/ 17778 w 1401417"/>
              <a:gd name="connsiteY0" fmla="*/ 516527 h 1330958"/>
              <a:gd name="connsiteX1" fmla="*/ 684270 w 1401417"/>
              <a:gd name="connsiteY1" fmla="*/ 184 h 1330958"/>
              <a:gd name="connsiteX2" fmla="*/ 1374621 w 1401417"/>
              <a:gd name="connsiteY2" fmla="*/ 483204 h 1330958"/>
              <a:gd name="connsiteX3" fmla="*/ 700709 w 1401417"/>
              <a:gd name="connsiteY3" fmla="*/ 665479 h 1330958"/>
              <a:gd name="connsiteX4" fmla="*/ 17778 w 1401417"/>
              <a:gd name="connsiteY4" fmla="*/ 516527 h 1330958"/>
              <a:gd name="connsiteX0" fmla="*/ 17778 w 1401417"/>
              <a:gd name="connsiteY0" fmla="*/ 516527 h 1330958"/>
              <a:gd name="connsiteX1" fmla="*/ 684270 w 1401417"/>
              <a:gd name="connsiteY1" fmla="*/ 184 h 1330958"/>
              <a:gd name="connsiteX2" fmla="*/ 1374621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7778" y="516527"/>
                </a:moveTo>
                <a:cubicBezTo>
                  <a:pt x="78313" y="213029"/>
                  <a:pt x="325318" y="21814"/>
                  <a:pt x="684270" y="184"/>
                </a:cubicBezTo>
                <a:cubicBezTo>
                  <a:pt x="1053406" y="3607"/>
                  <a:pt x="1240691" y="193142"/>
                  <a:pt x="1374621" y="483204"/>
                </a:cubicBezTo>
                <a:cubicBezTo>
                  <a:pt x="1143063" y="594651"/>
                  <a:pt x="933343" y="554081"/>
                  <a:pt x="700709" y="665479"/>
                </a:cubicBezTo>
                <a:cubicBezTo>
                  <a:pt x="410156" y="542503"/>
                  <a:pt x="341713" y="531803"/>
                  <a:pt x="17778" y="516527"/>
                </a:cubicBezTo>
                <a:close/>
              </a:path>
              <a:path w="1401417" h="1330958" fill="none" extrusionOk="0">
                <a:moveTo>
                  <a:pt x="17778" y="516527"/>
                </a:moveTo>
                <a:cubicBezTo>
                  <a:pt x="86671" y="192963"/>
                  <a:pt x="360589" y="11965"/>
                  <a:pt x="684270" y="184"/>
                </a:cubicBezTo>
                <a:cubicBezTo>
                  <a:pt x="1015023" y="-401"/>
                  <a:pt x="1296912" y="193999"/>
                  <a:pt x="1374621" y="483204"/>
                </a:cubicBezTo>
              </a:path>
              <a:path w="1401417" h="1330958" fill="none" stroke="0" extrusionOk="0">
                <a:moveTo>
                  <a:pt x="17778" y="516527"/>
                </a:moveTo>
                <a:cubicBezTo>
                  <a:pt x="111566" y="222547"/>
                  <a:pt x="387295" y="-40764"/>
                  <a:pt x="684270" y="184"/>
                </a:cubicBezTo>
                <a:cubicBezTo>
                  <a:pt x="996316" y="-8007"/>
                  <a:pt x="1247062" y="229450"/>
                  <a:pt x="1374621" y="483204"/>
                </a:cubicBezTo>
              </a:path>
            </a:pathLst>
          </a:custGeom>
          <a:ln w="69850" cap="sq">
            <a:solidFill>
              <a:schemeClr val="accent2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538237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9504B3-6EE1-4CF3-B678-3B65D1DBC90E}"/>
              </a:ext>
            </a:extLst>
          </p:cNvPr>
          <p:cNvSpPr txBox="1"/>
          <p:nvPr/>
        </p:nvSpPr>
        <p:spPr>
          <a:xfrm>
            <a:off x="5912683" y="1092339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2"/>
                </a:solidFill>
              </a:rPr>
              <a:t>h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4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AA1CB2-018F-4446-BA92-59430E8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8" y="1554004"/>
            <a:ext cx="3839678" cy="37499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DF0044-BE4B-4C31-B9BA-74E79E19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90702" y="386080"/>
            <a:ext cx="3537991" cy="3455352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962B1D-0650-4EAF-AC86-C8405878B561}"/>
              </a:ext>
            </a:extLst>
          </p:cNvPr>
          <p:cNvCxnSpPr>
            <a:cxnSpLocks/>
          </p:cNvCxnSpPr>
          <p:nvPr/>
        </p:nvCxnSpPr>
        <p:spPr>
          <a:xfrm>
            <a:off x="5726927" y="2733040"/>
            <a:ext cx="140141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gen 13">
            <a:extLst>
              <a:ext uri="{FF2B5EF4-FFF2-40B4-BE49-F238E27FC236}">
                <a16:creationId xmlns:a16="http://schemas.microsoft.com/office/drawing/2014/main" id="{247EC3AF-B517-49AA-A173-B84A64D1E4DA}"/>
              </a:ext>
            </a:extLst>
          </p:cNvPr>
          <p:cNvSpPr/>
          <p:nvPr/>
        </p:nvSpPr>
        <p:spPr>
          <a:xfrm>
            <a:off x="4420263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A3E199B-4B4F-4A04-A8B1-1A697C991B55}"/>
              </a:ext>
            </a:extLst>
          </p:cNvPr>
          <p:cNvSpPr/>
          <p:nvPr/>
        </p:nvSpPr>
        <p:spPr>
          <a:xfrm flipH="1">
            <a:off x="7055828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5ACFE51-0648-4401-A2A2-41BEDA8E36D4}"/>
              </a:ext>
            </a:extLst>
          </p:cNvPr>
          <p:cNvSpPr txBox="1"/>
          <p:nvPr/>
        </p:nvSpPr>
        <p:spPr>
          <a:xfrm>
            <a:off x="4514844" y="1144231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871D38-DDC9-41A9-81B7-D05B9111ACBD}"/>
              </a:ext>
            </a:extLst>
          </p:cNvPr>
          <p:cNvSpPr txBox="1"/>
          <p:nvPr/>
        </p:nvSpPr>
        <p:spPr>
          <a:xfrm>
            <a:off x="7661993" y="1174017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1315F1-FE25-4C2C-9400-908A09768F14}"/>
              </a:ext>
            </a:extLst>
          </p:cNvPr>
          <p:cNvSpPr txBox="1"/>
          <p:nvPr/>
        </p:nvSpPr>
        <p:spPr>
          <a:xfrm>
            <a:off x="6070751" y="2918102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1</a:t>
            </a:r>
            <a:endParaRPr lang="en-US" sz="5400" baseline="-250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05F9BF-4AA3-4A52-8155-5C2864547E9E}"/>
              </a:ext>
            </a:extLst>
          </p:cNvPr>
          <p:cNvCxnSpPr>
            <a:cxnSpLocks/>
          </p:cNvCxnSpPr>
          <p:nvPr/>
        </p:nvCxnSpPr>
        <p:spPr>
          <a:xfrm>
            <a:off x="5726926" y="1259840"/>
            <a:ext cx="140141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FD2E27F-7B42-4537-8D92-6DDC89ACB786}"/>
              </a:ext>
            </a:extLst>
          </p:cNvPr>
          <p:cNvSpPr txBox="1"/>
          <p:nvPr/>
        </p:nvSpPr>
        <p:spPr>
          <a:xfrm>
            <a:off x="6040085" y="220901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2</a:t>
            </a:r>
            <a:endParaRPr lang="en-US" sz="5400" baseline="-250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B4DE9C3-6860-4F28-8F68-9D5DC9BC6FCB}"/>
              </a:ext>
            </a:extLst>
          </p:cNvPr>
          <p:cNvCxnSpPr>
            <a:cxnSpLocks/>
          </p:cNvCxnSpPr>
          <p:nvPr/>
        </p:nvCxnSpPr>
        <p:spPr>
          <a:xfrm>
            <a:off x="6427634" y="1432560"/>
            <a:ext cx="0" cy="1137920"/>
          </a:xfrm>
          <a:prstGeom prst="straightConnector1">
            <a:avLst/>
          </a:prstGeom>
          <a:ln w="666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1E7519C-38D7-42CB-8ABD-C96E4A74E7F7}"/>
              </a:ext>
            </a:extLst>
          </p:cNvPr>
          <p:cNvSpPr txBox="1"/>
          <p:nvPr/>
        </p:nvSpPr>
        <p:spPr>
          <a:xfrm>
            <a:off x="5799079" y="1518224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2"/>
                </a:solidFill>
              </a:rPr>
              <a:t>h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martin</dc:creator>
  <cp:lastModifiedBy>leon martin</cp:lastModifiedBy>
  <cp:revision>2</cp:revision>
  <dcterms:created xsi:type="dcterms:W3CDTF">2022-04-26T14:36:17Z</dcterms:created>
  <dcterms:modified xsi:type="dcterms:W3CDTF">2022-04-27T11:43:04Z</dcterms:modified>
</cp:coreProperties>
</file>