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33" d="100"/>
          <a:sy n="33" d="100"/>
        </p:scale>
        <p:origin x="360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75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33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7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59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3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7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4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1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9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2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2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5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C25C3-9C04-48CC-AE27-180855C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3" y="640080"/>
            <a:ext cx="3892633" cy="2850319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rgbClr val="FFFFFF"/>
                </a:solidFill>
              </a:rPr>
              <a:t>CSS-TRICKS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9EFA1C-61F3-48F1-B984-2534A637F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s-ES" sz="1800" dirty="0" err="1">
                <a:solidFill>
                  <a:srgbClr val="FFFFFF"/>
                </a:solidFill>
              </a:rPr>
              <a:t>Guides</a:t>
            </a:r>
            <a:r>
              <a:rPr lang="es-ES" sz="1800" dirty="0">
                <a:solidFill>
                  <a:srgbClr val="FFFFFF"/>
                </a:solidFill>
              </a:rPr>
              <a:t> and </a:t>
            </a:r>
            <a:r>
              <a:rPr lang="es-ES" sz="1800" dirty="0" err="1">
                <a:solidFill>
                  <a:srgbClr val="FFFFFF"/>
                </a:solidFill>
              </a:rPr>
              <a:t>tricks</a:t>
            </a:r>
            <a:r>
              <a:rPr lang="es-ES" sz="1800" dirty="0">
                <a:solidFill>
                  <a:srgbClr val="FFFFFF"/>
                </a:solidFill>
              </a:rPr>
              <a:t> </a:t>
            </a:r>
            <a:r>
              <a:rPr lang="es-ES" sz="1800" dirty="0" err="1">
                <a:solidFill>
                  <a:srgbClr val="FFFFFF"/>
                </a:solidFill>
              </a:rPr>
              <a:t>to</a:t>
            </a:r>
            <a:r>
              <a:rPr lang="es-ES" sz="1800" dirty="0">
                <a:solidFill>
                  <a:srgbClr val="FFFFFF"/>
                </a:solidFill>
              </a:rPr>
              <a:t> </a:t>
            </a:r>
            <a:r>
              <a:rPr lang="es-ES" sz="1800" dirty="0" err="1">
                <a:solidFill>
                  <a:srgbClr val="FFFFFF"/>
                </a:solidFill>
              </a:rPr>
              <a:t>powerup</a:t>
            </a:r>
            <a:r>
              <a:rPr lang="es-ES" sz="1800" dirty="0">
                <a:solidFill>
                  <a:srgbClr val="FFFFFF"/>
                </a:solidFill>
              </a:rPr>
              <a:t> </a:t>
            </a:r>
            <a:r>
              <a:rPr lang="es-ES" sz="1800" dirty="0" err="1">
                <a:solidFill>
                  <a:srgbClr val="FFFFFF"/>
                </a:solidFill>
              </a:rPr>
              <a:t>your</a:t>
            </a:r>
            <a:r>
              <a:rPr lang="es-ES" sz="1800" dirty="0">
                <a:solidFill>
                  <a:srgbClr val="FFFFFF"/>
                </a:solidFill>
              </a:rPr>
              <a:t> </a:t>
            </a:r>
            <a:r>
              <a:rPr lang="es-ES" sz="1800" dirty="0" err="1">
                <a:solidFill>
                  <a:srgbClr val="FFFFFF"/>
                </a:solidFill>
              </a:rPr>
              <a:t>css</a:t>
            </a:r>
            <a:r>
              <a:rPr lang="es-ES" sz="1800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3CBF2E9-6840-4C69-AC8F-34D709CC1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1" r="16310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24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95648AE4-CB4C-43E3-AB4B-F44A3FB1C2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  <a14:imgEffect>
                      <a14:brightnessContrast bright="63000"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122" b="14122"/>
          <a:stretch>
            <a:fillRect/>
          </a:stretch>
        </p:blipFill>
        <p:spPr>
          <a:xfrm>
            <a:off x="-1879600" y="-152400"/>
            <a:ext cx="15239985" cy="7162800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3E7C9F8-2BD3-4051-A4F5-C713C6E0C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53" y="184355"/>
            <a:ext cx="8468293" cy="6489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049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1F4BE4D-073B-4E4D-8E3C-1D77A90EFF80}"/>
              </a:ext>
            </a:extLst>
          </p:cNvPr>
          <p:cNvSpPr txBox="1"/>
          <p:nvPr/>
        </p:nvSpPr>
        <p:spPr>
          <a:xfrm>
            <a:off x="589926" y="501445"/>
            <a:ext cx="121126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</a:t>
            </a:r>
            <a:r>
              <a:rPr lang="es-E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66EDB8-C478-46BD-9008-CA2A10F1071C}"/>
              </a:ext>
            </a:extLst>
          </p:cNvPr>
          <p:cNvSpPr txBox="1"/>
          <p:nvPr/>
        </p:nvSpPr>
        <p:spPr>
          <a:xfrm>
            <a:off x="2064765" y="2570903"/>
            <a:ext cx="80624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GUIDES AND TRICKS FOR FRONT-END DESIGNERS AND DEVELOPERS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5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1F0422B-5A35-41DF-A290-6D1B1E19E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brightnessContrast bright="-26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1F4BE4D-073B-4E4D-8E3C-1D77A90EFF80}"/>
              </a:ext>
            </a:extLst>
          </p:cNvPr>
          <p:cNvSpPr txBox="1"/>
          <p:nvPr/>
        </p:nvSpPr>
        <p:spPr>
          <a:xfrm>
            <a:off x="3378973" y="501445"/>
            <a:ext cx="543405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es-E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66EDB8-C478-46BD-9008-CA2A10F1071C}"/>
              </a:ext>
            </a:extLst>
          </p:cNvPr>
          <p:cNvSpPr txBox="1"/>
          <p:nvPr/>
        </p:nvSpPr>
        <p:spPr>
          <a:xfrm>
            <a:off x="2064765" y="3429000"/>
            <a:ext cx="8062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DEVELOPERS TO DEVELOPERS </a:t>
            </a:r>
            <a:endParaRPr lang="es-E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24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FD722E0-CE21-4675-BF74-6EB1EBB2EE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brightnessContrast bright="-45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31" r="12924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1F4BE4D-073B-4E4D-8E3C-1D77A90EFF80}"/>
              </a:ext>
            </a:extLst>
          </p:cNvPr>
          <p:cNvSpPr txBox="1"/>
          <p:nvPr/>
        </p:nvSpPr>
        <p:spPr>
          <a:xfrm>
            <a:off x="1609166" y="1105287"/>
            <a:ext cx="73578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SECTIONS</a:t>
            </a:r>
            <a:endParaRPr lang="es-E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2A75FD-373B-435E-B0DC-A208C3B3987D}"/>
              </a:ext>
            </a:extLst>
          </p:cNvPr>
          <p:cNvSpPr/>
          <p:nvPr/>
        </p:nvSpPr>
        <p:spPr>
          <a:xfrm>
            <a:off x="273660" y="643622"/>
            <a:ext cx="6335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MOST IMPORTANT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B9F43F-2F74-481D-956E-3BE4EA0071C4}"/>
              </a:ext>
            </a:extLst>
          </p:cNvPr>
          <p:cNvSpPr txBox="1"/>
          <p:nvPr/>
        </p:nvSpPr>
        <p:spPr>
          <a:xfrm>
            <a:off x="5453433" y="4651816"/>
            <a:ext cx="3303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1"/>
                </a:solidFill>
              </a:rPr>
              <a:t>SNIPPETS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8FEE26-9191-405C-9799-5009CE2C2070}"/>
              </a:ext>
            </a:extLst>
          </p:cNvPr>
          <p:cNvSpPr txBox="1"/>
          <p:nvPr/>
        </p:nvSpPr>
        <p:spPr>
          <a:xfrm>
            <a:off x="2844703" y="3961053"/>
            <a:ext cx="3067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1"/>
                </a:solidFill>
              </a:rPr>
              <a:t>ARTICLES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0A8942-4EE4-4BB4-900A-2B484A8B1CFD}"/>
              </a:ext>
            </a:extLst>
          </p:cNvPr>
          <p:cNvSpPr txBox="1"/>
          <p:nvPr/>
        </p:nvSpPr>
        <p:spPr>
          <a:xfrm>
            <a:off x="950403" y="3149292"/>
            <a:ext cx="2477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1"/>
                </a:solidFill>
              </a:rPr>
              <a:t>GUIDES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57EEE28-B970-4D26-88BE-68A3FE4081FC}"/>
              </a:ext>
            </a:extLst>
          </p:cNvPr>
          <p:cNvSpPr txBox="1"/>
          <p:nvPr/>
        </p:nvSpPr>
        <p:spPr>
          <a:xfrm>
            <a:off x="8126360" y="5389719"/>
            <a:ext cx="3303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1"/>
                </a:solidFill>
              </a:rPr>
              <a:t>ALMANAC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41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3A9CF42-FA7D-4A5B-8C1E-BFF749C28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32" y="737419"/>
            <a:ext cx="9048136" cy="54288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899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441"/>
      </a:dk2>
      <a:lt2>
        <a:srgbClr val="E2E8E5"/>
      </a:lt2>
      <a:accent1>
        <a:srgbClr val="D8388A"/>
      </a:accent1>
      <a:accent2>
        <a:srgbClr val="C626BA"/>
      </a:accent2>
      <a:accent3>
        <a:srgbClr val="A138D8"/>
      </a:accent3>
      <a:accent4>
        <a:srgbClr val="6645CE"/>
      </a:accent4>
      <a:accent5>
        <a:srgbClr val="3854D8"/>
      </a:accent5>
      <a:accent6>
        <a:srgbClr val="2685C6"/>
      </a:accent6>
      <a:hlink>
        <a:srgbClr val="7273D0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 Pro Cond Light</vt:lpstr>
      <vt:lpstr>Speak Pro</vt:lpstr>
      <vt:lpstr>RetrospectVTI</vt:lpstr>
      <vt:lpstr>CSS-TRICKS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CSS-TRICKS</dc:title>
  <dc:creator>toni ff</dc:creator>
  <cp:lastModifiedBy>toni ff</cp:lastModifiedBy>
  <cp:revision>10</cp:revision>
  <dcterms:created xsi:type="dcterms:W3CDTF">2020-02-11T09:29:55Z</dcterms:created>
  <dcterms:modified xsi:type="dcterms:W3CDTF">2020-02-11T10:23:12Z</dcterms:modified>
</cp:coreProperties>
</file>