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7"/>
  </p:notesMasterIdLst>
  <p:sldIdLst>
    <p:sldId id="256" r:id="rId2"/>
    <p:sldId id="258" r:id="rId3"/>
    <p:sldId id="282" r:id="rId4"/>
    <p:sldId id="257" r:id="rId5"/>
    <p:sldId id="265" r:id="rId6"/>
    <p:sldId id="266" r:id="rId7"/>
    <p:sldId id="259" r:id="rId8"/>
    <p:sldId id="269" r:id="rId9"/>
    <p:sldId id="268" r:id="rId10"/>
    <p:sldId id="267" r:id="rId11"/>
    <p:sldId id="261" r:id="rId12"/>
    <p:sldId id="270" r:id="rId13"/>
    <p:sldId id="271" r:id="rId14"/>
    <p:sldId id="272" r:id="rId15"/>
    <p:sldId id="273" r:id="rId16"/>
    <p:sldId id="274" r:id="rId17"/>
    <p:sldId id="276" r:id="rId18"/>
    <p:sldId id="275" r:id="rId19"/>
    <p:sldId id="277" r:id="rId20"/>
    <p:sldId id="278" r:id="rId21"/>
    <p:sldId id="279" r:id="rId22"/>
    <p:sldId id="280" r:id="rId23"/>
    <p:sldId id="262" r:id="rId24"/>
    <p:sldId id="281" r:id="rId25"/>
    <p:sldId id="26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5" autoAdjust="0"/>
    <p:restoredTop sz="94660"/>
  </p:normalViewPr>
  <p:slideViewPr>
    <p:cSldViewPr snapToGrid="0">
      <p:cViewPr varScale="1">
        <p:scale>
          <a:sx n="82" d="100"/>
          <a:sy n="82" d="100"/>
        </p:scale>
        <p:origin x="63"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7@hood.edu" userId="aec07a53-2e93-4fb6-ab81-85d3b7aef536" providerId="ADAL" clId="{C47EDF34-9FAD-46EB-9106-1353B2414211}"/>
    <pc:docChg chg="undo custSel addSld delSld modSld sldOrd">
      <pc:chgData name="bl7@hood.edu" userId="aec07a53-2e93-4fb6-ab81-85d3b7aef536" providerId="ADAL" clId="{C47EDF34-9FAD-46EB-9106-1353B2414211}" dt="2022-12-07T21:41:04.584" v="7439" actId="6549"/>
      <pc:docMkLst>
        <pc:docMk/>
      </pc:docMkLst>
      <pc:sldChg chg="addSp delSp modSp mod setBg">
        <pc:chgData name="bl7@hood.edu" userId="aec07a53-2e93-4fb6-ab81-85d3b7aef536" providerId="ADAL" clId="{C47EDF34-9FAD-46EB-9106-1353B2414211}" dt="2022-12-07T21:32:48.441" v="6797" actId="1076"/>
        <pc:sldMkLst>
          <pc:docMk/>
          <pc:sldMk cId="3309600872" sldId="256"/>
        </pc:sldMkLst>
        <pc:spChg chg="mod ord">
          <ac:chgData name="bl7@hood.edu" userId="aec07a53-2e93-4fb6-ab81-85d3b7aef536" providerId="ADAL" clId="{C47EDF34-9FAD-46EB-9106-1353B2414211}" dt="2022-12-07T21:28:57.003" v="6668" actId="26606"/>
          <ac:spMkLst>
            <pc:docMk/>
            <pc:sldMk cId="3309600872" sldId="256"/>
            <ac:spMk id="2" creationId="{9ADFECC8-CA74-DF1F-24A8-C8CB8D6E3748}"/>
          </ac:spMkLst>
        </pc:spChg>
        <pc:spChg chg="mod">
          <ac:chgData name="bl7@hood.edu" userId="aec07a53-2e93-4fb6-ab81-85d3b7aef536" providerId="ADAL" clId="{C47EDF34-9FAD-46EB-9106-1353B2414211}" dt="2022-12-07T21:28:57.003" v="6668" actId="26606"/>
          <ac:spMkLst>
            <pc:docMk/>
            <pc:sldMk cId="3309600872" sldId="256"/>
            <ac:spMk id="3" creationId="{E4C45D97-3F9A-B49B-DE6E-C3C799890E38}"/>
          </ac:spMkLst>
        </pc:spChg>
        <pc:spChg chg="add">
          <ac:chgData name="bl7@hood.edu" userId="aec07a53-2e93-4fb6-ab81-85d3b7aef536" providerId="ADAL" clId="{C47EDF34-9FAD-46EB-9106-1353B2414211}" dt="2022-12-07T21:28:57.003" v="6668" actId="26606"/>
          <ac:spMkLst>
            <pc:docMk/>
            <pc:sldMk cId="3309600872" sldId="256"/>
            <ac:spMk id="5" creationId="{E6A222EB-A81E-4238-B08D-AAB1828C8E0B}"/>
          </ac:spMkLst>
        </pc:spChg>
        <pc:spChg chg="add">
          <ac:chgData name="bl7@hood.edu" userId="aec07a53-2e93-4fb6-ab81-85d3b7aef536" providerId="ADAL" clId="{C47EDF34-9FAD-46EB-9106-1353B2414211}" dt="2022-12-07T21:28:57.003" v="6668" actId="26606"/>
          <ac:spMkLst>
            <pc:docMk/>
            <pc:sldMk cId="3309600872" sldId="256"/>
            <ac:spMk id="6" creationId="{E014676C-074B-475A-8346-9C901C86CB97}"/>
          </ac:spMkLst>
        </pc:spChg>
        <pc:spChg chg="add del">
          <ac:chgData name="bl7@hood.edu" userId="aec07a53-2e93-4fb6-ab81-85d3b7aef536" providerId="ADAL" clId="{C47EDF34-9FAD-46EB-9106-1353B2414211}" dt="2022-12-07T21:28:54.504" v="6667" actId="26606"/>
          <ac:spMkLst>
            <pc:docMk/>
            <pc:sldMk cId="3309600872" sldId="256"/>
            <ac:spMk id="8" creationId="{DDCA251B-4F28-43A9-A5FD-47101E24C81F}"/>
          </ac:spMkLst>
        </pc:spChg>
        <pc:spChg chg="add mod">
          <ac:chgData name="bl7@hood.edu" userId="aec07a53-2e93-4fb6-ab81-85d3b7aef536" providerId="ADAL" clId="{C47EDF34-9FAD-46EB-9106-1353B2414211}" dt="2022-12-07T21:32:48.441" v="6797" actId="1076"/>
          <ac:spMkLst>
            <pc:docMk/>
            <pc:sldMk cId="3309600872" sldId="256"/>
            <ac:spMk id="9" creationId="{111A8DF8-4BFA-384F-3A78-5BB68FB37C1E}"/>
          </ac:spMkLst>
        </pc:spChg>
        <pc:spChg chg="add del">
          <ac:chgData name="bl7@hood.edu" userId="aec07a53-2e93-4fb6-ab81-85d3b7aef536" providerId="ADAL" clId="{C47EDF34-9FAD-46EB-9106-1353B2414211}" dt="2022-12-07T21:28:54.504" v="6667" actId="26606"/>
          <ac:spMkLst>
            <pc:docMk/>
            <pc:sldMk cId="3309600872" sldId="256"/>
            <ac:spMk id="10" creationId="{27B3E067-68A1-4E6F-8B2A-DF0DC2803F92}"/>
          </ac:spMkLst>
        </pc:spChg>
        <pc:spChg chg="add del">
          <ac:chgData name="bl7@hood.edu" userId="aec07a53-2e93-4fb6-ab81-85d3b7aef536" providerId="ADAL" clId="{C47EDF34-9FAD-46EB-9106-1353B2414211}" dt="2022-12-07T21:28:54.504" v="6667" actId="26606"/>
          <ac:spMkLst>
            <pc:docMk/>
            <pc:sldMk cId="3309600872" sldId="256"/>
            <ac:spMk id="12" creationId="{148F0EEF-7B63-4EC4-96D4-6AFBF46B1A58}"/>
          </ac:spMkLst>
        </pc:spChg>
        <pc:spChg chg="add del">
          <ac:chgData name="bl7@hood.edu" userId="aec07a53-2e93-4fb6-ab81-85d3b7aef536" providerId="ADAL" clId="{C47EDF34-9FAD-46EB-9106-1353B2414211}" dt="2022-12-07T21:28:54.504" v="6667" actId="26606"/>
          <ac:spMkLst>
            <pc:docMk/>
            <pc:sldMk cId="3309600872" sldId="256"/>
            <ac:spMk id="14" creationId="{4FB5E673-6D85-4457-A048-FD09048DCECA}"/>
          </ac:spMkLst>
        </pc:spChg>
        <pc:cxnChg chg="add">
          <ac:chgData name="bl7@hood.edu" userId="aec07a53-2e93-4fb6-ab81-85d3b7aef536" providerId="ADAL" clId="{C47EDF34-9FAD-46EB-9106-1353B2414211}" dt="2022-12-07T21:28:57.003" v="6668" actId="26606"/>
          <ac:cxnSpMkLst>
            <pc:docMk/>
            <pc:sldMk cId="3309600872" sldId="256"/>
            <ac:cxnSpMk id="7" creationId="{179C4C8E-197B-4679-AE96-B5147F971C90}"/>
          </ac:cxnSpMkLst>
        </pc:cxnChg>
      </pc:sldChg>
      <pc:sldChg chg="modSp mod">
        <pc:chgData name="bl7@hood.edu" userId="aec07a53-2e93-4fb6-ab81-85d3b7aef536" providerId="ADAL" clId="{C47EDF34-9FAD-46EB-9106-1353B2414211}" dt="2022-12-07T21:24:30.194" v="6555" actId="368"/>
        <pc:sldMkLst>
          <pc:docMk/>
          <pc:sldMk cId="1103289195" sldId="257"/>
        </pc:sldMkLst>
        <pc:spChg chg="mod">
          <ac:chgData name="bl7@hood.edu" userId="aec07a53-2e93-4fb6-ab81-85d3b7aef536" providerId="ADAL" clId="{C47EDF34-9FAD-46EB-9106-1353B2414211}" dt="2022-12-07T21:24:13.841" v="6552"/>
          <ac:spMkLst>
            <pc:docMk/>
            <pc:sldMk cId="1103289195" sldId="257"/>
            <ac:spMk id="2" creationId="{64F7EE80-DAFB-F002-6938-B9114DA5027E}"/>
          </ac:spMkLst>
        </pc:spChg>
        <pc:spChg chg="mod">
          <ac:chgData name="bl7@hood.edu" userId="aec07a53-2e93-4fb6-ab81-85d3b7aef536" providerId="ADAL" clId="{C47EDF34-9FAD-46EB-9106-1353B2414211}" dt="2022-12-07T21:24:30.194" v="6555" actId="368"/>
          <ac:spMkLst>
            <pc:docMk/>
            <pc:sldMk cId="1103289195" sldId="257"/>
            <ac:spMk id="3" creationId="{91563719-28A0-FE86-556B-55E4EFB8A7B6}"/>
          </ac:spMkLst>
        </pc:spChg>
      </pc:sldChg>
      <pc:sldChg chg="modSp mod">
        <pc:chgData name="bl7@hood.edu" userId="aec07a53-2e93-4fb6-ab81-85d3b7aef536" providerId="ADAL" clId="{C47EDF34-9FAD-46EB-9106-1353B2414211}" dt="2022-12-07T21:38:31.467" v="6966" actId="20577"/>
        <pc:sldMkLst>
          <pc:docMk/>
          <pc:sldMk cId="1803994198" sldId="258"/>
        </pc:sldMkLst>
        <pc:spChg chg="mod">
          <ac:chgData name="bl7@hood.edu" userId="aec07a53-2e93-4fb6-ab81-85d3b7aef536" providerId="ADAL" clId="{C47EDF34-9FAD-46EB-9106-1353B2414211}" dt="2022-12-07T21:24:13.841" v="6552"/>
          <ac:spMkLst>
            <pc:docMk/>
            <pc:sldMk cId="1803994198" sldId="258"/>
            <ac:spMk id="2" creationId="{7F659EB9-BB5E-8EC5-486D-759B85AAAF0C}"/>
          </ac:spMkLst>
        </pc:spChg>
        <pc:spChg chg="mod">
          <ac:chgData name="bl7@hood.edu" userId="aec07a53-2e93-4fb6-ab81-85d3b7aef536" providerId="ADAL" clId="{C47EDF34-9FAD-46EB-9106-1353B2414211}" dt="2022-12-07T21:38:31.467" v="6966" actId="20577"/>
          <ac:spMkLst>
            <pc:docMk/>
            <pc:sldMk cId="1803994198" sldId="258"/>
            <ac:spMk id="3" creationId="{72251C45-0F62-D2A9-7471-0A2628A6FEE0}"/>
          </ac:spMkLst>
        </pc:spChg>
      </pc:sldChg>
      <pc:sldChg chg="addSp delSp modSp new mod modClrScheme chgLayout">
        <pc:chgData name="bl7@hood.edu" userId="aec07a53-2e93-4fb6-ab81-85d3b7aef536" providerId="ADAL" clId="{C47EDF34-9FAD-46EB-9106-1353B2414211}" dt="2022-12-07T21:25:01.134" v="6567" actId="1076"/>
        <pc:sldMkLst>
          <pc:docMk/>
          <pc:sldMk cId="151164203" sldId="259"/>
        </pc:sldMkLst>
        <pc:spChg chg="mod ord">
          <ac:chgData name="bl7@hood.edu" userId="aec07a53-2e93-4fb6-ab81-85d3b7aef536" providerId="ADAL" clId="{C47EDF34-9FAD-46EB-9106-1353B2414211}" dt="2022-12-07T21:24:13.841" v="6552"/>
          <ac:spMkLst>
            <pc:docMk/>
            <pc:sldMk cId="151164203" sldId="259"/>
            <ac:spMk id="2" creationId="{B7D6F9C1-DCD1-225F-A7C6-37717BA701ED}"/>
          </ac:spMkLst>
        </pc:spChg>
        <pc:spChg chg="mod ord">
          <ac:chgData name="bl7@hood.edu" userId="aec07a53-2e93-4fb6-ab81-85d3b7aef536" providerId="ADAL" clId="{C47EDF34-9FAD-46EB-9106-1353B2414211}" dt="2022-12-07T21:24:13.841" v="6552"/>
          <ac:spMkLst>
            <pc:docMk/>
            <pc:sldMk cId="151164203" sldId="259"/>
            <ac:spMk id="3" creationId="{334DCED8-A058-BD60-0916-5FA90CE28C28}"/>
          </ac:spMkLst>
        </pc:spChg>
        <pc:spChg chg="add del mod ord">
          <ac:chgData name="bl7@hood.edu" userId="aec07a53-2e93-4fb6-ab81-85d3b7aef536" providerId="ADAL" clId="{C47EDF34-9FAD-46EB-9106-1353B2414211}" dt="2022-12-07T18:28:17.386" v="1240"/>
          <ac:spMkLst>
            <pc:docMk/>
            <pc:sldMk cId="151164203" sldId="259"/>
            <ac:spMk id="4" creationId="{065DC83E-40CD-1B81-EE2B-E8F24D1E4CB8}"/>
          </ac:spMkLst>
        </pc:spChg>
        <pc:picChg chg="add del mod">
          <ac:chgData name="bl7@hood.edu" userId="aec07a53-2e93-4fb6-ab81-85d3b7aef536" providerId="ADAL" clId="{C47EDF34-9FAD-46EB-9106-1353B2414211}" dt="2022-12-07T18:28:14.859" v="1239" actId="478"/>
          <ac:picMkLst>
            <pc:docMk/>
            <pc:sldMk cId="151164203" sldId="259"/>
            <ac:picMk id="2050" creationId="{672AC931-6743-41FB-BDE7-6F0CFBCF8BA7}"/>
          </ac:picMkLst>
        </pc:picChg>
        <pc:picChg chg="add mod">
          <ac:chgData name="bl7@hood.edu" userId="aec07a53-2e93-4fb6-ab81-85d3b7aef536" providerId="ADAL" clId="{C47EDF34-9FAD-46EB-9106-1353B2414211}" dt="2022-12-07T21:25:01.134" v="6567" actId="1076"/>
          <ac:picMkLst>
            <pc:docMk/>
            <pc:sldMk cId="151164203" sldId="259"/>
            <ac:picMk id="2052" creationId="{BF788155-9304-1F1E-B248-D592DAB3E037}"/>
          </ac:picMkLst>
        </pc:picChg>
      </pc:sldChg>
      <pc:sldChg chg="modSp new del mod">
        <pc:chgData name="bl7@hood.edu" userId="aec07a53-2e93-4fb6-ab81-85d3b7aef536" providerId="ADAL" clId="{C47EDF34-9FAD-46EB-9106-1353B2414211}" dt="2022-12-07T18:23:16.041" v="1144" actId="47"/>
        <pc:sldMkLst>
          <pc:docMk/>
          <pc:sldMk cId="138112412" sldId="260"/>
        </pc:sldMkLst>
        <pc:spChg chg="mod">
          <ac:chgData name="bl7@hood.edu" userId="aec07a53-2e93-4fb6-ab81-85d3b7aef536" providerId="ADAL" clId="{C47EDF34-9FAD-46EB-9106-1353B2414211}" dt="2022-12-05T02:59:23.590" v="152" actId="20577"/>
          <ac:spMkLst>
            <pc:docMk/>
            <pc:sldMk cId="138112412" sldId="260"/>
            <ac:spMk id="2" creationId="{06CB1DED-7CF1-F6F1-E0A0-71D6BE13F0D9}"/>
          </ac:spMkLst>
        </pc:spChg>
      </pc:sldChg>
      <pc:sldChg chg="modSp new mod">
        <pc:chgData name="bl7@hood.edu" userId="aec07a53-2e93-4fb6-ab81-85d3b7aef536" providerId="ADAL" clId="{C47EDF34-9FAD-46EB-9106-1353B2414211}" dt="2022-12-07T21:24:13.841" v="6552"/>
        <pc:sldMkLst>
          <pc:docMk/>
          <pc:sldMk cId="1025544525" sldId="261"/>
        </pc:sldMkLst>
        <pc:spChg chg="mod">
          <ac:chgData name="bl7@hood.edu" userId="aec07a53-2e93-4fb6-ab81-85d3b7aef536" providerId="ADAL" clId="{C47EDF34-9FAD-46EB-9106-1353B2414211}" dt="2022-12-07T21:24:13.841" v="6552"/>
          <ac:spMkLst>
            <pc:docMk/>
            <pc:sldMk cId="1025544525" sldId="261"/>
            <ac:spMk id="2" creationId="{06214142-C8A1-D9B3-3011-D14333339F91}"/>
          </ac:spMkLst>
        </pc:spChg>
        <pc:spChg chg="mod">
          <ac:chgData name="bl7@hood.edu" userId="aec07a53-2e93-4fb6-ab81-85d3b7aef536" providerId="ADAL" clId="{C47EDF34-9FAD-46EB-9106-1353B2414211}" dt="2022-12-07T21:24:13.841" v="6552"/>
          <ac:spMkLst>
            <pc:docMk/>
            <pc:sldMk cId="1025544525" sldId="261"/>
            <ac:spMk id="3" creationId="{CD709359-B090-7DF0-72C1-716EC02FFA95}"/>
          </ac:spMkLst>
        </pc:spChg>
      </pc:sldChg>
      <pc:sldChg chg="modSp new mod">
        <pc:chgData name="bl7@hood.edu" userId="aec07a53-2e93-4fb6-ab81-85d3b7aef536" providerId="ADAL" clId="{C47EDF34-9FAD-46EB-9106-1353B2414211}" dt="2022-12-07T21:24:13.841" v="6552"/>
        <pc:sldMkLst>
          <pc:docMk/>
          <pc:sldMk cId="1806219172" sldId="262"/>
        </pc:sldMkLst>
        <pc:spChg chg="mod">
          <ac:chgData name="bl7@hood.edu" userId="aec07a53-2e93-4fb6-ab81-85d3b7aef536" providerId="ADAL" clId="{C47EDF34-9FAD-46EB-9106-1353B2414211}" dt="2022-12-07T21:24:13.841" v="6552"/>
          <ac:spMkLst>
            <pc:docMk/>
            <pc:sldMk cId="1806219172" sldId="262"/>
            <ac:spMk id="2" creationId="{C9A19CF8-3C84-451F-2919-9EE006D60D56}"/>
          </ac:spMkLst>
        </pc:spChg>
        <pc:spChg chg="mod">
          <ac:chgData name="bl7@hood.edu" userId="aec07a53-2e93-4fb6-ab81-85d3b7aef536" providerId="ADAL" clId="{C47EDF34-9FAD-46EB-9106-1353B2414211}" dt="2022-12-07T21:24:13.841" v="6552"/>
          <ac:spMkLst>
            <pc:docMk/>
            <pc:sldMk cId="1806219172" sldId="262"/>
            <ac:spMk id="3" creationId="{5919C15A-43C4-F080-DCB3-C958097290F6}"/>
          </ac:spMkLst>
        </pc:spChg>
      </pc:sldChg>
      <pc:sldChg chg="modSp new del mod">
        <pc:chgData name="bl7@hood.edu" userId="aec07a53-2e93-4fb6-ab81-85d3b7aef536" providerId="ADAL" clId="{C47EDF34-9FAD-46EB-9106-1353B2414211}" dt="2022-12-07T21:08:09.338" v="5266" actId="47"/>
        <pc:sldMkLst>
          <pc:docMk/>
          <pc:sldMk cId="2838297467" sldId="263"/>
        </pc:sldMkLst>
        <pc:spChg chg="mod">
          <ac:chgData name="bl7@hood.edu" userId="aec07a53-2e93-4fb6-ab81-85d3b7aef536" providerId="ADAL" clId="{C47EDF34-9FAD-46EB-9106-1353B2414211}" dt="2022-12-05T03:00:05.236" v="237" actId="20577"/>
          <ac:spMkLst>
            <pc:docMk/>
            <pc:sldMk cId="2838297467" sldId="263"/>
            <ac:spMk id="2" creationId="{93B6CFE8-797A-F5FE-68B1-E297F1586F0A}"/>
          </ac:spMkLst>
        </pc:spChg>
      </pc:sldChg>
      <pc:sldChg chg="addSp delSp modSp new mod ord modClrScheme chgLayout">
        <pc:chgData name="bl7@hood.edu" userId="aec07a53-2e93-4fb6-ab81-85d3b7aef536" providerId="ADAL" clId="{C47EDF34-9FAD-46EB-9106-1353B2414211}" dt="2022-12-07T21:37:35.618" v="6936" actId="478"/>
        <pc:sldMkLst>
          <pc:docMk/>
          <pc:sldMk cId="3491941933" sldId="264"/>
        </pc:sldMkLst>
        <pc:spChg chg="mod ord">
          <ac:chgData name="bl7@hood.edu" userId="aec07a53-2e93-4fb6-ab81-85d3b7aef536" providerId="ADAL" clId="{C47EDF34-9FAD-46EB-9106-1353B2414211}" dt="2022-12-07T21:28:23.420" v="6665" actId="700"/>
          <ac:spMkLst>
            <pc:docMk/>
            <pc:sldMk cId="3491941933" sldId="264"/>
            <ac:spMk id="2" creationId="{5E0C9B95-8708-AC7B-F126-6330A0F0F51C}"/>
          </ac:spMkLst>
        </pc:spChg>
        <pc:spChg chg="del mod ord">
          <ac:chgData name="bl7@hood.edu" userId="aec07a53-2e93-4fb6-ab81-85d3b7aef536" providerId="ADAL" clId="{C47EDF34-9FAD-46EB-9106-1353B2414211}" dt="2022-12-07T21:28:23.420" v="6665" actId="700"/>
          <ac:spMkLst>
            <pc:docMk/>
            <pc:sldMk cId="3491941933" sldId="264"/>
            <ac:spMk id="3" creationId="{E4663D22-9237-0BCC-F70E-8279946D5374}"/>
          </ac:spMkLst>
        </pc:spChg>
        <pc:spChg chg="add del mod ord">
          <ac:chgData name="bl7@hood.edu" userId="aec07a53-2e93-4fb6-ab81-85d3b7aef536" providerId="ADAL" clId="{C47EDF34-9FAD-46EB-9106-1353B2414211}" dt="2022-12-07T21:37:35.618" v="6936" actId="478"/>
          <ac:spMkLst>
            <pc:docMk/>
            <pc:sldMk cId="3491941933" sldId="264"/>
            <ac:spMk id="4" creationId="{963B88FE-5084-C5DA-EE56-817D0439BD3A}"/>
          </ac:spMkLst>
        </pc:spChg>
      </pc:sldChg>
      <pc:sldChg chg="addSp delSp modSp new mod">
        <pc:chgData name="bl7@hood.edu" userId="aec07a53-2e93-4fb6-ab81-85d3b7aef536" providerId="ADAL" clId="{C47EDF34-9FAD-46EB-9106-1353B2414211}" dt="2022-12-07T21:24:13.841" v="6552"/>
        <pc:sldMkLst>
          <pc:docMk/>
          <pc:sldMk cId="1459387281" sldId="265"/>
        </pc:sldMkLst>
        <pc:spChg chg="mod">
          <ac:chgData name="bl7@hood.edu" userId="aec07a53-2e93-4fb6-ab81-85d3b7aef536" providerId="ADAL" clId="{C47EDF34-9FAD-46EB-9106-1353B2414211}" dt="2022-12-07T21:24:13.841" v="6552"/>
          <ac:spMkLst>
            <pc:docMk/>
            <pc:sldMk cId="1459387281" sldId="265"/>
            <ac:spMk id="2" creationId="{83F7E171-A4D5-0590-99BD-BC69C27D4EF0}"/>
          </ac:spMkLst>
        </pc:spChg>
        <pc:spChg chg="del">
          <ac:chgData name="bl7@hood.edu" userId="aec07a53-2e93-4fb6-ab81-85d3b7aef536" providerId="ADAL" clId="{C47EDF34-9FAD-46EB-9106-1353B2414211}" dt="2022-12-06T01:30:21.165" v="884"/>
          <ac:spMkLst>
            <pc:docMk/>
            <pc:sldMk cId="1459387281" sldId="265"/>
            <ac:spMk id="3" creationId="{D43C7C9C-7D51-583C-950C-D23F8E0DDEF0}"/>
          </ac:spMkLst>
        </pc:spChg>
        <pc:picChg chg="add mod">
          <ac:chgData name="bl7@hood.edu" userId="aec07a53-2e93-4fb6-ab81-85d3b7aef536" providerId="ADAL" clId="{C47EDF34-9FAD-46EB-9106-1353B2414211}" dt="2022-12-07T21:24:13.841" v="6552"/>
          <ac:picMkLst>
            <pc:docMk/>
            <pc:sldMk cId="1459387281" sldId="265"/>
            <ac:picMk id="1026" creationId="{9C49D87A-3EA7-04F0-7BF3-DF1A066C9F34}"/>
          </ac:picMkLst>
        </pc:picChg>
      </pc:sldChg>
      <pc:sldChg chg="modSp new mod">
        <pc:chgData name="bl7@hood.edu" userId="aec07a53-2e93-4fb6-ab81-85d3b7aef536" providerId="ADAL" clId="{C47EDF34-9FAD-46EB-9106-1353B2414211}" dt="2022-12-07T21:24:36.499" v="6556" actId="368"/>
        <pc:sldMkLst>
          <pc:docMk/>
          <pc:sldMk cId="1604475628" sldId="266"/>
        </pc:sldMkLst>
        <pc:spChg chg="mod">
          <ac:chgData name="bl7@hood.edu" userId="aec07a53-2e93-4fb6-ab81-85d3b7aef536" providerId="ADAL" clId="{C47EDF34-9FAD-46EB-9106-1353B2414211}" dt="2022-12-07T21:24:13.841" v="6552"/>
          <ac:spMkLst>
            <pc:docMk/>
            <pc:sldMk cId="1604475628" sldId="266"/>
            <ac:spMk id="2" creationId="{BD8D727A-E048-9DCE-F4F9-833AB8DD46DD}"/>
          </ac:spMkLst>
        </pc:spChg>
        <pc:spChg chg="mod">
          <ac:chgData name="bl7@hood.edu" userId="aec07a53-2e93-4fb6-ab81-85d3b7aef536" providerId="ADAL" clId="{C47EDF34-9FAD-46EB-9106-1353B2414211}" dt="2022-12-07T21:24:36.499" v="6556" actId="368"/>
          <ac:spMkLst>
            <pc:docMk/>
            <pc:sldMk cId="1604475628" sldId="266"/>
            <ac:spMk id="3" creationId="{E9A65092-2E20-36E7-EBA4-AC6532A8653D}"/>
          </ac:spMkLst>
        </pc:spChg>
      </pc:sldChg>
      <pc:sldChg chg="addSp delSp modSp new mod">
        <pc:chgData name="bl7@hood.edu" userId="aec07a53-2e93-4fb6-ab81-85d3b7aef536" providerId="ADAL" clId="{C47EDF34-9FAD-46EB-9106-1353B2414211}" dt="2022-12-07T21:24:13.841" v="6552"/>
        <pc:sldMkLst>
          <pc:docMk/>
          <pc:sldMk cId="1637385425" sldId="267"/>
        </pc:sldMkLst>
        <pc:spChg chg="mod">
          <ac:chgData name="bl7@hood.edu" userId="aec07a53-2e93-4fb6-ab81-85d3b7aef536" providerId="ADAL" clId="{C47EDF34-9FAD-46EB-9106-1353B2414211}" dt="2022-12-07T21:24:13.841" v="6552"/>
          <ac:spMkLst>
            <pc:docMk/>
            <pc:sldMk cId="1637385425" sldId="267"/>
            <ac:spMk id="2" creationId="{EAB7CF8A-47BC-7144-1B25-E6A7EF80B808}"/>
          </ac:spMkLst>
        </pc:spChg>
        <pc:spChg chg="mod">
          <ac:chgData name="bl7@hood.edu" userId="aec07a53-2e93-4fb6-ab81-85d3b7aef536" providerId="ADAL" clId="{C47EDF34-9FAD-46EB-9106-1353B2414211}" dt="2022-12-07T21:24:13.841" v="6552"/>
          <ac:spMkLst>
            <pc:docMk/>
            <pc:sldMk cId="1637385425" sldId="267"/>
            <ac:spMk id="3" creationId="{6561A890-2DB1-ACC8-F789-179B0204E58F}"/>
          </ac:spMkLst>
        </pc:spChg>
        <pc:spChg chg="add mod">
          <ac:chgData name="bl7@hood.edu" userId="aec07a53-2e93-4fb6-ab81-85d3b7aef536" providerId="ADAL" clId="{C47EDF34-9FAD-46EB-9106-1353B2414211}" dt="2022-12-07T20:09:05.095" v="2297" actId="164"/>
          <ac:spMkLst>
            <pc:docMk/>
            <pc:sldMk cId="1637385425" sldId="267"/>
            <ac:spMk id="4" creationId="{782BAA68-A0C4-3B81-B346-10CB0164AE01}"/>
          </ac:spMkLst>
        </pc:spChg>
        <pc:spChg chg="add mod">
          <ac:chgData name="bl7@hood.edu" userId="aec07a53-2e93-4fb6-ab81-85d3b7aef536" providerId="ADAL" clId="{C47EDF34-9FAD-46EB-9106-1353B2414211}" dt="2022-12-07T20:09:05.095" v="2297" actId="164"/>
          <ac:spMkLst>
            <pc:docMk/>
            <pc:sldMk cId="1637385425" sldId="267"/>
            <ac:spMk id="5" creationId="{971C8BE2-ED85-88F8-A44E-C6B32BE6B7F3}"/>
          </ac:spMkLst>
        </pc:spChg>
        <pc:spChg chg="add mod">
          <ac:chgData name="bl7@hood.edu" userId="aec07a53-2e93-4fb6-ab81-85d3b7aef536" providerId="ADAL" clId="{C47EDF34-9FAD-46EB-9106-1353B2414211}" dt="2022-12-07T20:09:05.095" v="2297" actId="164"/>
          <ac:spMkLst>
            <pc:docMk/>
            <pc:sldMk cId="1637385425" sldId="267"/>
            <ac:spMk id="6" creationId="{0B3DC617-F807-D375-9DF8-72554AC24A15}"/>
          </ac:spMkLst>
        </pc:spChg>
        <pc:grpChg chg="add mod">
          <ac:chgData name="bl7@hood.edu" userId="aec07a53-2e93-4fb6-ab81-85d3b7aef536" providerId="ADAL" clId="{C47EDF34-9FAD-46EB-9106-1353B2414211}" dt="2022-12-07T20:10:15.729" v="2454" actId="1076"/>
          <ac:grpSpMkLst>
            <pc:docMk/>
            <pc:sldMk cId="1637385425" sldId="267"/>
            <ac:grpSpMk id="14" creationId="{99012E04-8C24-18CD-7704-8EB8B7E3D9F6}"/>
          </ac:grpSpMkLst>
        </pc:grpChg>
        <pc:cxnChg chg="add del mod">
          <ac:chgData name="bl7@hood.edu" userId="aec07a53-2e93-4fb6-ab81-85d3b7aef536" providerId="ADAL" clId="{C47EDF34-9FAD-46EB-9106-1353B2414211}" dt="2022-12-07T20:08:51.427" v="2292" actId="478"/>
          <ac:cxnSpMkLst>
            <pc:docMk/>
            <pc:sldMk cId="1637385425" sldId="267"/>
            <ac:cxnSpMk id="8" creationId="{C272EEDB-BFED-391E-49CD-3A20E7B1955E}"/>
          </ac:cxnSpMkLst>
        </pc:cxnChg>
        <pc:cxnChg chg="add mod">
          <ac:chgData name="bl7@hood.edu" userId="aec07a53-2e93-4fb6-ab81-85d3b7aef536" providerId="ADAL" clId="{C47EDF34-9FAD-46EB-9106-1353B2414211}" dt="2022-12-07T20:09:05.095" v="2297" actId="164"/>
          <ac:cxnSpMkLst>
            <pc:docMk/>
            <pc:sldMk cId="1637385425" sldId="267"/>
            <ac:cxnSpMk id="10" creationId="{2D936910-30AB-0EF3-C495-B0D017D105CA}"/>
          </ac:cxnSpMkLst>
        </pc:cxnChg>
        <pc:cxnChg chg="add mod">
          <ac:chgData name="bl7@hood.edu" userId="aec07a53-2e93-4fb6-ab81-85d3b7aef536" providerId="ADAL" clId="{C47EDF34-9FAD-46EB-9106-1353B2414211}" dt="2022-12-07T20:09:05.095" v="2297" actId="164"/>
          <ac:cxnSpMkLst>
            <pc:docMk/>
            <pc:sldMk cId="1637385425" sldId="267"/>
            <ac:cxnSpMk id="13" creationId="{C9650417-3549-49DD-4181-9D9D669C4B4F}"/>
          </ac:cxnSpMkLst>
        </pc:cxnChg>
      </pc:sldChg>
      <pc:sldChg chg="new del">
        <pc:chgData name="bl7@hood.edu" userId="aec07a53-2e93-4fb6-ab81-85d3b7aef536" providerId="ADAL" clId="{C47EDF34-9FAD-46EB-9106-1353B2414211}" dt="2022-12-07T18:25:04.597" v="1212" actId="47"/>
        <pc:sldMkLst>
          <pc:docMk/>
          <pc:sldMk cId="1756464782" sldId="268"/>
        </pc:sldMkLst>
      </pc:sldChg>
      <pc:sldChg chg="addSp delSp modSp new mod modClrScheme chgLayout">
        <pc:chgData name="bl7@hood.edu" userId="aec07a53-2e93-4fb6-ab81-85d3b7aef536" providerId="ADAL" clId="{C47EDF34-9FAD-46EB-9106-1353B2414211}" dt="2022-12-07T21:24:13.841" v="6552"/>
        <pc:sldMkLst>
          <pc:docMk/>
          <pc:sldMk cId="2321080456" sldId="268"/>
        </pc:sldMkLst>
        <pc:spChg chg="mod ord">
          <ac:chgData name="bl7@hood.edu" userId="aec07a53-2e93-4fb6-ab81-85d3b7aef536" providerId="ADAL" clId="{C47EDF34-9FAD-46EB-9106-1353B2414211}" dt="2022-12-07T21:24:13.841" v="6552"/>
          <ac:spMkLst>
            <pc:docMk/>
            <pc:sldMk cId="2321080456" sldId="268"/>
            <ac:spMk id="2" creationId="{72402978-980B-BA89-48CC-C30FAD08E042}"/>
          </ac:spMkLst>
        </pc:spChg>
        <pc:spChg chg="del mod ord">
          <ac:chgData name="bl7@hood.edu" userId="aec07a53-2e93-4fb6-ab81-85d3b7aef536" providerId="ADAL" clId="{C47EDF34-9FAD-46EB-9106-1353B2414211}" dt="2022-12-07T18:32:58.125" v="1499" actId="700"/>
          <ac:spMkLst>
            <pc:docMk/>
            <pc:sldMk cId="2321080456" sldId="268"/>
            <ac:spMk id="3" creationId="{9FD99529-D6D2-C60A-41AA-EA4960B6988E}"/>
          </ac:spMkLst>
        </pc:spChg>
        <pc:spChg chg="del">
          <ac:chgData name="bl7@hood.edu" userId="aec07a53-2e93-4fb6-ab81-85d3b7aef536" providerId="ADAL" clId="{C47EDF34-9FAD-46EB-9106-1353B2414211}" dt="2022-12-07T18:32:58.125" v="1499" actId="700"/>
          <ac:spMkLst>
            <pc:docMk/>
            <pc:sldMk cId="2321080456" sldId="268"/>
            <ac:spMk id="4" creationId="{8F387590-6EB0-365A-544A-4046B006B00F}"/>
          </ac:spMkLst>
        </pc:spChg>
        <pc:spChg chg="add mod ord">
          <ac:chgData name="bl7@hood.edu" userId="aec07a53-2e93-4fb6-ab81-85d3b7aef536" providerId="ADAL" clId="{C47EDF34-9FAD-46EB-9106-1353B2414211}" dt="2022-12-07T21:24:13.841" v="6552"/>
          <ac:spMkLst>
            <pc:docMk/>
            <pc:sldMk cId="2321080456" sldId="268"/>
            <ac:spMk id="5" creationId="{F83D1196-0D49-E7BB-7B4C-8A69D47A0702}"/>
          </ac:spMkLst>
        </pc:spChg>
      </pc:sldChg>
      <pc:sldChg chg="new del">
        <pc:chgData name="bl7@hood.edu" userId="aec07a53-2e93-4fb6-ab81-85d3b7aef536" providerId="ADAL" clId="{C47EDF34-9FAD-46EB-9106-1353B2414211}" dt="2022-12-07T18:25:04.597" v="1212" actId="47"/>
        <pc:sldMkLst>
          <pc:docMk/>
          <pc:sldMk cId="1695821250" sldId="269"/>
        </pc:sldMkLst>
      </pc:sldChg>
      <pc:sldChg chg="addSp delSp modSp new mod ord">
        <pc:chgData name="bl7@hood.edu" userId="aec07a53-2e93-4fb6-ab81-85d3b7aef536" providerId="ADAL" clId="{C47EDF34-9FAD-46EB-9106-1353B2414211}" dt="2022-12-07T21:33:33.692" v="6813" actId="1076"/>
        <pc:sldMkLst>
          <pc:docMk/>
          <pc:sldMk cId="3207001417" sldId="269"/>
        </pc:sldMkLst>
        <pc:spChg chg="mod">
          <ac:chgData name="bl7@hood.edu" userId="aec07a53-2e93-4fb6-ab81-85d3b7aef536" providerId="ADAL" clId="{C47EDF34-9FAD-46EB-9106-1353B2414211}" dt="2022-12-07T21:24:13.841" v="6552"/>
          <ac:spMkLst>
            <pc:docMk/>
            <pc:sldMk cId="3207001417" sldId="269"/>
            <ac:spMk id="2" creationId="{CA3C0C31-B83F-0220-4DF9-39614C89EA43}"/>
          </ac:spMkLst>
        </pc:spChg>
        <pc:spChg chg="del">
          <ac:chgData name="bl7@hood.edu" userId="aec07a53-2e93-4fb6-ab81-85d3b7aef536" providerId="ADAL" clId="{C47EDF34-9FAD-46EB-9106-1353B2414211}" dt="2022-12-07T20:02:55.936" v="2116" actId="22"/>
          <ac:spMkLst>
            <pc:docMk/>
            <pc:sldMk cId="3207001417" sldId="269"/>
            <ac:spMk id="3" creationId="{DBBAC0CC-9DA4-D8C4-4CDD-40A6E38AD06F}"/>
          </ac:spMkLst>
        </pc:spChg>
        <pc:picChg chg="add mod ord">
          <ac:chgData name="bl7@hood.edu" userId="aec07a53-2e93-4fb6-ab81-85d3b7aef536" providerId="ADAL" clId="{C47EDF34-9FAD-46EB-9106-1353B2414211}" dt="2022-12-07T21:33:33.692" v="6813" actId="1076"/>
          <ac:picMkLst>
            <pc:docMk/>
            <pc:sldMk cId="3207001417" sldId="269"/>
            <ac:picMk id="5" creationId="{DF76614F-F893-6187-3D92-97FAAAEF4F5B}"/>
          </ac:picMkLst>
        </pc:picChg>
      </pc:sldChg>
      <pc:sldChg chg="addSp modSp new mod">
        <pc:chgData name="bl7@hood.edu" userId="aec07a53-2e93-4fb6-ab81-85d3b7aef536" providerId="ADAL" clId="{C47EDF34-9FAD-46EB-9106-1353B2414211}" dt="2022-12-07T21:24:13.841" v="6552"/>
        <pc:sldMkLst>
          <pc:docMk/>
          <pc:sldMk cId="3684093680" sldId="270"/>
        </pc:sldMkLst>
        <pc:spChg chg="mod">
          <ac:chgData name="bl7@hood.edu" userId="aec07a53-2e93-4fb6-ab81-85d3b7aef536" providerId="ADAL" clId="{C47EDF34-9FAD-46EB-9106-1353B2414211}" dt="2022-12-07T21:24:13.841" v="6552"/>
          <ac:spMkLst>
            <pc:docMk/>
            <pc:sldMk cId="3684093680" sldId="270"/>
            <ac:spMk id="2" creationId="{669CF4B1-AF4B-AB77-E412-446D8FC99507}"/>
          </ac:spMkLst>
        </pc:spChg>
        <pc:spChg chg="mod">
          <ac:chgData name="bl7@hood.edu" userId="aec07a53-2e93-4fb6-ab81-85d3b7aef536" providerId="ADAL" clId="{C47EDF34-9FAD-46EB-9106-1353B2414211}" dt="2022-12-07T21:24:13.841" v="6552"/>
          <ac:spMkLst>
            <pc:docMk/>
            <pc:sldMk cId="3684093680" sldId="270"/>
            <ac:spMk id="3" creationId="{4A48D176-7A74-2FD3-DCCF-16359B371385}"/>
          </ac:spMkLst>
        </pc:spChg>
        <pc:picChg chg="add mod">
          <ac:chgData name="bl7@hood.edu" userId="aec07a53-2e93-4fb6-ab81-85d3b7aef536" providerId="ADAL" clId="{C47EDF34-9FAD-46EB-9106-1353B2414211}" dt="2022-12-07T20:23:46.836" v="3333" actId="1076"/>
          <ac:picMkLst>
            <pc:docMk/>
            <pc:sldMk cId="3684093680" sldId="270"/>
            <ac:picMk id="5" creationId="{A5EBD97E-80B2-0F45-0CEF-8E91D48DE698}"/>
          </ac:picMkLst>
        </pc:picChg>
      </pc:sldChg>
      <pc:sldChg chg="addSp delSp modSp new mod modClrScheme chgLayout">
        <pc:chgData name="bl7@hood.edu" userId="aec07a53-2e93-4fb6-ab81-85d3b7aef536" providerId="ADAL" clId="{C47EDF34-9FAD-46EB-9106-1353B2414211}" dt="2022-12-07T21:24:13.841" v="6552"/>
        <pc:sldMkLst>
          <pc:docMk/>
          <pc:sldMk cId="2589019859" sldId="271"/>
        </pc:sldMkLst>
        <pc:spChg chg="del">
          <ac:chgData name="bl7@hood.edu" userId="aec07a53-2e93-4fb6-ab81-85d3b7aef536" providerId="ADAL" clId="{C47EDF34-9FAD-46EB-9106-1353B2414211}" dt="2022-12-07T20:24:41.058" v="3355" actId="478"/>
          <ac:spMkLst>
            <pc:docMk/>
            <pc:sldMk cId="2589019859" sldId="271"/>
            <ac:spMk id="2" creationId="{BA17564B-982E-4584-1252-B2853EACE49C}"/>
          </ac:spMkLst>
        </pc:spChg>
        <pc:spChg chg="del mod ord">
          <ac:chgData name="bl7@hood.edu" userId="aec07a53-2e93-4fb6-ab81-85d3b7aef536" providerId="ADAL" clId="{C47EDF34-9FAD-46EB-9106-1353B2414211}" dt="2022-12-07T20:28:14.435" v="3402" actId="478"/>
          <ac:spMkLst>
            <pc:docMk/>
            <pc:sldMk cId="2589019859" sldId="271"/>
            <ac:spMk id="3" creationId="{1D62BFCE-A366-4793-82CA-944956F129E4}"/>
          </ac:spMkLst>
        </pc:spChg>
        <pc:spChg chg="add mod">
          <ac:chgData name="bl7@hood.edu" userId="aec07a53-2e93-4fb6-ab81-85d3b7aef536" providerId="ADAL" clId="{C47EDF34-9FAD-46EB-9106-1353B2414211}" dt="2022-12-07T20:25:46.950" v="3371" actId="164"/>
          <ac:spMkLst>
            <pc:docMk/>
            <pc:sldMk cId="2589019859" sldId="271"/>
            <ac:spMk id="6" creationId="{55C4F329-4201-6CDF-B5EE-A9927E47AE67}"/>
          </ac:spMkLst>
        </pc:spChg>
        <pc:spChg chg="add mod">
          <ac:chgData name="bl7@hood.edu" userId="aec07a53-2e93-4fb6-ab81-85d3b7aef536" providerId="ADAL" clId="{C47EDF34-9FAD-46EB-9106-1353B2414211}" dt="2022-12-07T20:25:46.950" v="3371" actId="164"/>
          <ac:spMkLst>
            <pc:docMk/>
            <pc:sldMk cId="2589019859" sldId="271"/>
            <ac:spMk id="7" creationId="{87D17EDD-04DB-189A-45CA-0F192CC96328}"/>
          </ac:spMkLst>
        </pc:spChg>
        <pc:spChg chg="add mod ord">
          <ac:chgData name="bl7@hood.edu" userId="aec07a53-2e93-4fb6-ab81-85d3b7aef536" providerId="ADAL" clId="{C47EDF34-9FAD-46EB-9106-1353B2414211}" dt="2022-12-07T21:24:13.841" v="6552"/>
          <ac:spMkLst>
            <pc:docMk/>
            <pc:sldMk cId="2589019859" sldId="271"/>
            <ac:spMk id="11" creationId="{7C33DD00-CC78-A12E-4ED8-FE76D3E93DDA}"/>
          </ac:spMkLst>
        </pc:spChg>
        <pc:spChg chg="add mod ord">
          <ac:chgData name="bl7@hood.edu" userId="aec07a53-2e93-4fb6-ab81-85d3b7aef536" providerId="ADAL" clId="{C47EDF34-9FAD-46EB-9106-1353B2414211}" dt="2022-12-07T21:24:13.841" v="6552"/>
          <ac:spMkLst>
            <pc:docMk/>
            <pc:sldMk cId="2589019859" sldId="271"/>
            <ac:spMk id="12" creationId="{88FB8482-B097-D95B-2287-0F26605C74D9}"/>
          </ac:spMkLst>
        </pc:spChg>
        <pc:spChg chg="add mod ord">
          <ac:chgData name="bl7@hood.edu" userId="aec07a53-2e93-4fb6-ab81-85d3b7aef536" providerId="ADAL" clId="{C47EDF34-9FAD-46EB-9106-1353B2414211}" dt="2022-12-07T21:24:13.841" v="6552"/>
          <ac:spMkLst>
            <pc:docMk/>
            <pc:sldMk cId="2589019859" sldId="271"/>
            <ac:spMk id="13" creationId="{8EF35A28-BE34-5963-4E07-8FCDC8E90BC7}"/>
          </ac:spMkLst>
        </pc:spChg>
        <pc:spChg chg="add del mod ord">
          <ac:chgData name="bl7@hood.edu" userId="aec07a53-2e93-4fb6-ab81-85d3b7aef536" providerId="ADAL" clId="{C47EDF34-9FAD-46EB-9106-1353B2414211}" dt="2022-12-07T20:28:37.171" v="3441" actId="478"/>
          <ac:spMkLst>
            <pc:docMk/>
            <pc:sldMk cId="2589019859" sldId="271"/>
            <ac:spMk id="14" creationId="{8B406195-3DDA-E2CC-8EC3-22DCDC2434A3}"/>
          </ac:spMkLst>
        </pc:spChg>
        <pc:spChg chg="mod">
          <ac:chgData name="bl7@hood.edu" userId="aec07a53-2e93-4fb6-ab81-85d3b7aef536" providerId="ADAL" clId="{C47EDF34-9FAD-46EB-9106-1353B2414211}" dt="2022-12-07T20:27:52.600" v="3383"/>
          <ac:spMkLst>
            <pc:docMk/>
            <pc:sldMk cId="2589019859" sldId="271"/>
            <ac:spMk id="17" creationId="{765BAA16-50B7-27D6-41D9-4B912E50D157}"/>
          </ac:spMkLst>
        </pc:spChg>
        <pc:spChg chg="mod">
          <ac:chgData name="bl7@hood.edu" userId="aec07a53-2e93-4fb6-ab81-85d3b7aef536" providerId="ADAL" clId="{C47EDF34-9FAD-46EB-9106-1353B2414211}" dt="2022-12-07T20:27:52.600" v="3383"/>
          <ac:spMkLst>
            <pc:docMk/>
            <pc:sldMk cId="2589019859" sldId="271"/>
            <ac:spMk id="18" creationId="{7596870C-729C-BC33-6810-12B04BEC9CD3}"/>
          </ac:spMkLst>
        </pc:spChg>
        <pc:spChg chg="mod">
          <ac:chgData name="bl7@hood.edu" userId="aec07a53-2e93-4fb6-ab81-85d3b7aef536" providerId="ADAL" clId="{C47EDF34-9FAD-46EB-9106-1353B2414211}" dt="2022-12-07T20:28:03.451" v="3397"/>
          <ac:spMkLst>
            <pc:docMk/>
            <pc:sldMk cId="2589019859" sldId="271"/>
            <ac:spMk id="21" creationId="{BBA30BA2-2D33-A7D6-9B90-49BBF5B3DB73}"/>
          </ac:spMkLst>
        </pc:spChg>
        <pc:spChg chg="mod">
          <ac:chgData name="bl7@hood.edu" userId="aec07a53-2e93-4fb6-ab81-85d3b7aef536" providerId="ADAL" clId="{C47EDF34-9FAD-46EB-9106-1353B2414211}" dt="2022-12-07T20:28:03.451" v="3397"/>
          <ac:spMkLst>
            <pc:docMk/>
            <pc:sldMk cId="2589019859" sldId="271"/>
            <ac:spMk id="22" creationId="{E8EF9C70-C213-D9F7-1BC8-8FC73889FD5F}"/>
          </ac:spMkLst>
        </pc:spChg>
        <pc:spChg chg="mod">
          <ac:chgData name="bl7@hood.edu" userId="aec07a53-2e93-4fb6-ab81-85d3b7aef536" providerId="ADAL" clId="{C47EDF34-9FAD-46EB-9106-1353B2414211}" dt="2022-12-07T20:28:09.690" v="3400"/>
          <ac:spMkLst>
            <pc:docMk/>
            <pc:sldMk cId="2589019859" sldId="271"/>
            <ac:spMk id="25" creationId="{3F2018C5-4F34-2257-11BE-F7474DE9ECEA}"/>
          </ac:spMkLst>
        </pc:spChg>
        <pc:spChg chg="mod">
          <ac:chgData name="bl7@hood.edu" userId="aec07a53-2e93-4fb6-ab81-85d3b7aef536" providerId="ADAL" clId="{C47EDF34-9FAD-46EB-9106-1353B2414211}" dt="2022-12-07T20:28:09.690" v="3400"/>
          <ac:spMkLst>
            <pc:docMk/>
            <pc:sldMk cId="2589019859" sldId="271"/>
            <ac:spMk id="26" creationId="{E5367B9D-FD7B-8FA7-4848-9589E1AE55AC}"/>
          </ac:spMkLst>
        </pc:spChg>
        <pc:grpChg chg="add del mod">
          <ac:chgData name="bl7@hood.edu" userId="aec07a53-2e93-4fb6-ab81-85d3b7aef536" providerId="ADAL" clId="{C47EDF34-9FAD-46EB-9106-1353B2414211}" dt="2022-12-07T20:27:50.198" v="3382" actId="21"/>
          <ac:grpSpMkLst>
            <pc:docMk/>
            <pc:sldMk cId="2589019859" sldId="271"/>
            <ac:grpSpMk id="8" creationId="{30D39FE3-3CC2-232D-766B-479AEEC66903}"/>
          </ac:grpSpMkLst>
        </pc:grpChg>
        <pc:grpChg chg="add del mod">
          <ac:chgData name="bl7@hood.edu" userId="aec07a53-2e93-4fb6-ab81-85d3b7aef536" providerId="ADAL" clId="{C47EDF34-9FAD-46EB-9106-1353B2414211}" dt="2022-12-07T20:27:54.069" v="3384"/>
          <ac:grpSpMkLst>
            <pc:docMk/>
            <pc:sldMk cId="2589019859" sldId="271"/>
            <ac:grpSpMk id="15" creationId="{6A12459E-7DEB-79EE-448F-666986DDC889}"/>
          </ac:grpSpMkLst>
        </pc:grpChg>
        <pc:grpChg chg="add del mod">
          <ac:chgData name="bl7@hood.edu" userId="aec07a53-2e93-4fb6-ab81-85d3b7aef536" providerId="ADAL" clId="{C47EDF34-9FAD-46EB-9106-1353B2414211}" dt="2022-12-07T20:28:11.463" v="3401" actId="478"/>
          <ac:grpSpMkLst>
            <pc:docMk/>
            <pc:sldMk cId="2589019859" sldId="271"/>
            <ac:grpSpMk id="19" creationId="{0EFF946C-BC92-7CCB-A6CF-A63399165E12}"/>
          </ac:grpSpMkLst>
        </pc:grpChg>
        <pc:grpChg chg="add mod">
          <ac:chgData name="bl7@hood.edu" userId="aec07a53-2e93-4fb6-ab81-85d3b7aef536" providerId="ADAL" clId="{C47EDF34-9FAD-46EB-9106-1353B2414211}" dt="2022-12-07T20:28:19.500" v="3406" actId="1076"/>
          <ac:grpSpMkLst>
            <pc:docMk/>
            <pc:sldMk cId="2589019859" sldId="271"/>
            <ac:grpSpMk id="23" creationId="{C7A8D961-D6F8-4759-E51E-7081779A9F6E}"/>
          </ac:grpSpMkLst>
        </pc:grpChg>
        <pc:picChg chg="add mod">
          <ac:chgData name="bl7@hood.edu" userId="aec07a53-2e93-4fb6-ab81-85d3b7aef536" providerId="ADAL" clId="{C47EDF34-9FAD-46EB-9106-1353B2414211}" dt="2022-12-07T20:25:46.950" v="3371" actId="164"/>
          <ac:picMkLst>
            <pc:docMk/>
            <pc:sldMk cId="2589019859" sldId="271"/>
            <ac:picMk id="5" creationId="{AC6013E2-5BE4-EFE0-6815-C4C45A8779C4}"/>
          </ac:picMkLst>
        </pc:picChg>
        <pc:picChg chg="add mod">
          <ac:chgData name="bl7@hood.edu" userId="aec07a53-2e93-4fb6-ab81-85d3b7aef536" providerId="ADAL" clId="{C47EDF34-9FAD-46EB-9106-1353B2414211}" dt="2022-12-07T20:28:41.692" v="3443" actId="14100"/>
          <ac:picMkLst>
            <pc:docMk/>
            <pc:sldMk cId="2589019859" sldId="271"/>
            <ac:picMk id="10" creationId="{C3898464-8905-C7CF-89CA-86B1C8D8C14D}"/>
          </ac:picMkLst>
        </pc:picChg>
        <pc:picChg chg="mod">
          <ac:chgData name="bl7@hood.edu" userId="aec07a53-2e93-4fb6-ab81-85d3b7aef536" providerId="ADAL" clId="{C47EDF34-9FAD-46EB-9106-1353B2414211}" dt="2022-12-07T20:27:52.600" v="3383"/>
          <ac:picMkLst>
            <pc:docMk/>
            <pc:sldMk cId="2589019859" sldId="271"/>
            <ac:picMk id="16" creationId="{DD016207-1653-9BA7-6515-22946C0E3C29}"/>
          </ac:picMkLst>
        </pc:picChg>
        <pc:picChg chg="mod">
          <ac:chgData name="bl7@hood.edu" userId="aec07a53-2e93-4fb6-ab81-85d3b7aef536" providerId="ADAL" clId="{C47EDF34-9FAD-46EB-9106-1353B2414211}" dt="2022-12-07T20:28:03.451" v="3397"/>
          <ac:picMkLst>
            <pc:docMk/>
            <pc:sldMk cId="2589019859" sldId="271"/>
            <ac:picMk id="20" creationId="{85D38A81-8D2F-BC95-059A-5EA298AE44A3}"/>
          </ac:picMkLst>
        </pc:picChg>
        <pc:picChg chg="mod">
          <ac:chgData name="bl7@hood.edu" userId="aec07a53-2e93-4fb6-ab81-85d3b7aef536" providerId="ADAL" clId="{C47EDF34-9FAD-46EB-9106-1353B2414211}" dt="2022-12-07T20:28:09.690" v="3400"/>
          <ac:picMkLst>
            <pc:docMk/>
            <pc:sldMk cId="2589019859" sldId="271"/>
            <ac:picMk id="24" creationId="{727EF087-8AB5-D379-A457-C976FA9FA71D}"/>
          </ac:picMkLst>
        </pc:picChg>
      </pc:sldChg>
      <pc:sldChg chg="addSp delSp modSp new mod modClrScheme chgLayout">
        <pc:chgData name="bl7@hood.edu" userId="aec07a53-2e93-4fb6-ab81-85d3b7aef536" providerId="ADAL" clId="{C47EDF34-9FAD-46EB-9106-1353B2414211}" dt="2022-12-07T21:25:16.781" v="6568" actId="1076"/>
        <pc:sldMkLst>
          <pc:docMk/>
          <pc:sldMk cId="1184565400" sldId="272"/>
        </pc:sldMkLst>
        <pc:spChg chg="del mod ord">
          <ac:chgData name="bl7@hood.edu" userId="aec07a53-2e93-4fb6-ab81-85d3b7aef536" providerId="ADAL" clId="{C47EDF34-9FAD-46EB-9106-1353B2414211}" dt="2022-12-07T20:29:12.580" v="3446" actId="700"/>
          <ac:spMkLst>
            <pc:docMk/>
            <pc:sldMk cId="1184565400" sldId="272"/>
            <ac:spMk id="2" creationId="{84CE7ADE-6009-6881-F6FE-24597F230CF1}"/>
          </ac:spMkLst>
        </pc:spChg>
        <pc:spChg chg="del">
          <ac:chgData name="bl7@hood.edu" userId="aec07a53-2e93-4fb6-ab81-85d3b7aef536" providerId="ADAL" clId="{C47EDF34-9FAD-46EB-9106-1353B2414211}" dt="2022-12-07T20:29:12.580" v="3446" actId="700"/>
          <ac:spMkLst>
            <pc:docMk/>
            <pc:sldMk cId="1184565400" sldId="272"/>
            <ac:spMk id="3" creationId="{C734F66D-0A22-2F19-112B-5237A65B9D04}"/>
          </ac:spMkLst>
        </pc:spChg>
        <pc:spChg chg="del mod ord">
          <ac:chgData name="bl7@hood.edu" userId="aec07a53-2e93-4fb6-ab81-85d3b7aef536" providerId="ADAL" clId="{C47EDF34-9FAD-46EB-9106-1353B2414211}" dt="2022-12-07T20:29:12.580" v="3446" actId="700"/>
          <ac:spMkLst>
            <pc:docMk/>
            <pc:sldMk cId="1184565400" sldId="272"/>
            <ac:spMk id="4" creationId="{0A694433-262A-8752-867A-AF91999958B1}"/>
          </ac:spMkLst>
        </pc:spChg>
        <pc:spChg chg="del">
          <ac:chgData name="bl7@hood.edu" userId="aec07a53-2e93-4fb6-ab81-85d3b7aef536" providerId="ADAL" clId="{C47EDF34-9FAD-46EB-9106-1353B2414211}" dt="2022-12-07T20:29:12.580" v="3446" actId="700"/>
          <ac:spMkLst>
            <pc:docMk/>
            <pc:sldMk cId="1184565400" sldId="272"/>
            <ac:spMk id="5" creationId="{1A7DF28F-DACA-E7A8-7B27-B31E0C4EBB9A}"/>
          </ac:spMkLst>
        </pc:spChg>
        <pc:spChg chg="del mod ord">
          <ac:chgData name="bl7@hood.edu" userId="aec07a53-2e93-4fb6-ab81-85d3b7aef536" providerId="ADAL" clId="{C47EDF34-9FAD-46EB-9106-1353B2414211}" dt="2022-12-07T20:29:12.580" v="3446" actId="700"/>
          <ac:spMkLst>
            <pc:docMk/>
            <pc:sldMk cId="1184565400" sldId="272"/>
            <ac:spMk id="6" creationId="{4312912A-6C2B-6DDC-E9B4-28F2984151DA}"/>
          </ac:spMkLst>
        </pc:spChg>
        <pc:spChg chg="add mod ord">
          <ac:chgData name="bl7@hood.edu" userId="aec07a53-2e93-4fb6-ab81-85d3b7aef536" providerId="ADAL" clId="{C47EDF34-9FAD-46EB-9106-1353B2414211}" dt="2022-12-07T21:24:13.841" v="6552"/>
          <ac:spMkLst>
            <pc:docMk/>
            <pc:sldMk cId="1184565400" sldId="272"/>
            <ac:spMk id="7" creationId="{A192884D-4D0E-D46E-4045-DE4B3636D7FD}"/>
          </ac:spMkLst>
        </pc:spChg>
        <pc:spChg chg="add mod ord">
          <ac:chgData name="bl7@hood.edu" userId="aec07a53-2e93-4fb6-ab81-85d3b7aef536" providerId="ADAL" clId="{C47EDF34-9FAD-46EB-9106-1353B2414211}" dt="2022-12-07T20:31:16.114" v="3588" actId="20577"/>
          <ac:spMkLst>
            <pc:docMk/>
            <pc:sldMk cId="1184565400" sldId="272"/>
            <ac:spMk id="8" creationId="{DB7DA95B-85CC-B282-444B-3DCEB027FAED}"/>
          </ac:spMkLst>
        </pc:spChg>
        <pc:spChg chg="add del mod ord">
          <ac:chgData name="bl7@hood.edu" userId="aec07a53-2e93-4fb6-ab81-85d3b7aef536" providerId="ADAL" clId="{C47EDF34-9FAD-46EB-9106-1353B2414211}" dt="2022-12-07T20:30:59.961" v="3571" actId="22"/>
          <ac:spMkLst>
            <pc:docMk/>
            <pc:sldMk cId="1184565400" sldId="272"/>
            <ac:spMk id="9" creationId="{C4CEC78B-F5D5-EF8C-B7DC-BBB21CAB10D0}"/>
          </ac:spMkLst>
        </pc:spChg>
        <pc:picChg chg="add mod ord">
          <ac:chgData name="bl7@hood.edu" userId="aec07a53-2e93-4fb6-ab81-85d3b7aef536" providerId="ADAL" clId="{C47EDF34-9FAD-46EB-9106-1353B2414211}" dt="2022-12-07T21:25:16.781" v="6568" actId="1076"/>
          <ac:picMkLst>
            <pc:docMk/>
            <pc:sldMk cId="1184565400" sldId="272"/>
            <ac:picMk id="11" creationId="{BA5B5355-06B9-E09B-4EAD-FF38259B165E}"/>
          </ac:picMkLst>
        </pc:picChg>
      </pc:sldChg>
      <pc:sldChg chg="addSp delSp modSp new mod modClrScheme chgLayout">
        <pc:chgData name="bl7@hood.edu" userId="aec07a53-2e93-4fb6-ab81-85d3b7aef536" providerId="ADAL" clId="{C47EDF34-9FAD-46EB-9106-1353B2414211}" dt="2022-12-07T21:25:31.039" v="6571" actId="1076"/>
        <pc:sldMkLst>
          <pc:docMk/>
          <pc:sldMk cId="3787703601" sldId="273"/>
        </pc:sldMkLst>
        <pc:spChg chg="mod ord">
          <ac:chgData name="bl7@hood.edu" userId="aec07a53-2e93-4fb6-ab81-85d3b7aef536" providerId="ADAL" clId="{C47EDF34-9FAD-46EB-9106-1353B2414211}" dt="2022-12-07T21:24:13.841" v="6552"/>
          <ac:spMkLst>
            <pc:docMk/>
            <pc:sldMk cId="3787703601" sldId="273"/>
            <ac:spMk id="2" creationId="{16B55488-7B8F-B3AF-DC52-C5FCFF54005D}"/>
          </ac:spMkLst>
        </pc:spChg>
        <pc:spChg chg="del mod ord">
          <ac:chgData name="bl7@hood.edu" userId="aec07a53-2e93-4fb6-ab81-85d3b7aef536" providerId="ADAL" clId="{C47EDF34-9FAD-46EB-9106-1353B2414211}" dt="2022-12-07T20:32:18.054" v="3616" actId="700"/>
          <ac:spMkLst>
            <pc:docMk/>
            <pc:sldMk cId="3787703601" sldId="273"/>
            <ac:spMk id="3" creationId="{105D8B13-428B-6227-6603-54604BF33E23}"/>
          </ac:spMkLst>
        </pc:spChg>
        <pc:spChg chg="del">
          <ac:chgData name="bl7@hood.edu" userId="aec07a53-2e93-4fb6-ab81-85d3b7aef536" providerId="ADAL" clId="{C47EDF34-9FAD-46EB-9106-1353B2414211}" dt="2022-12-07T20:32:18.054" v="3616" actId="700"/>
          <ac:spMkLst>
            <pc:docMk/>
            <pc:sldMk cId="3787703601" sldId="273"/>
            <ac:spMk id="4" creationId="{083E1DB2-4840-FF44-8186-CF46CBE09234}"/>
          </ac:spMkLst>
        </pc:spChg>
        <pc:spChg chg="add mod ord">
          <ac:chgData name="bl7@hood.edu" userId="aec07a53-2e93-4fb6-ab81-85d3b7aef536" providerId="ADAL" clId="{C47EDF34-9FAD-46EB-9106-1353B2414211}" dt="2022-12-07T21:25:29.959" v="6570" actId="14100"/>
          <ac:spMkLst>
            <pc:docMk/>
            <pc:sldMk cId="3787703601" sldId="273"/>
            <ac:spMk id="5" creationId="{3393BCCD-65E1-EA85-EEB1-9CF9C34C0086}"/>
          </ac:spMkLst>
        </pc:spChg>
        <pc:picChg chg="add mod">
          <ac:chgData name="bl7@hood.edu" userId="aec07a53-2e93-4fb6-ab81-85d3b7aef536" providerId="ADAL" clId="{C47EDF34-9FAD-46EB-9106-1353B2414211}" dt="2022-12-07T21:25:31.039" v="6571" actId="1076"/>
          <ac:picMkLst>
            <pc:docMk/>
            <pc:sldMk cId="3787703601" sldId="273"/>
            <ac:picMk id="7" creationId="{4AE0F325-8A52-58BC-40F7-E48C65D570A0}"/>
          </ac:picMkLst>
        </pc:picChg>
      </pc:sldChg>
      <pc:sldChg chg="addSp modSp new mod">
        <pc:chgData name="bl7@hood.edu" userId="aec07a53-2e93-4fb6-ab81-85d3b7aef536" providerId="ADAL" clId="{C47EDF34-9FAD-46EB-9106-1353B2414211}" dt="2022-12-07T21:24:13.841" v="6552"/>
        <pc:sldMkLst>
          <pc:docMk/>
          <pc:sldMk cId="3023312391" sldId="274"/>
        </pc:sldMkLst>
        <pc:spChg chg="mod">
          <ac:chgData name="bl7@hood.edu" userId="aec07a53-2e93-4fb6-ab81-85d3b7aef536" providerId="ADAL" clId="{C47EDF34-9FAD-46EB-9106-1353B2414211}" dt="2022-12-07T21:24:13.841" v="6552"/>
          <ac:spMkLst>
            <pc:docMk/>
            <pc:sldMk cId="3023312391" sldId="274"/>
            <ac:spMk id="2" creationId="{70EB6D51-6FE5-E9D5-A65C-C08FA8DE012E}"/>
          </ac:spMkLst>
        </pc:spChg>
        <pc:spChg chg="mod">
          <ac:chgData name="bl7@hood.edu" userId="aec07a53-2e93-4fb6-ab81-85d3b7aef536" providerId="ADAL" clId="{C47EDF34-9FAD-46EB-9106-1353B2414211}" dt="2022-12-07T21:24:13.841" v="6552"/>
          <ac:spMkLst>
            <pc:docMk/>
            <pc:sldMk cId="3023312391" sldId="274"/>
            <ac:spMk id="3" creationId="{B841E582-0FB1-84D2-6F82-97A77A69B97F}"/>
          </ac:spMkLst>
        </pc:spChg>
        <pc:picChg chg="add mod">
          <ac:chgData name="bl7@hood.edu" userId="aec07a53-2e93-4fb6-ab81-85d3b7aef536" providerId="ADAL" clId="{C47EDF34-9FAD-46EB-9106-1353B2414211}" dt="2022-12-07T20:42:51.102" v="4105" actId="1076"/>
          <ac:picMkLst>
            <pc:docMk/>
            <pc:sldMk cId="3023312391" sldId="274"/>
            <ac:picMk id="5" creationId="{A85BAE46-3F8B-708E-F33F-B14328756262}"/>
          </ac:picMkLst>
        </pc:picChg>
      </pc:sldChg>
      <pc:sldChg chg="addSp delSp modSp new mod">
        <pc:chgData name="bl7@hood.edu" userId="aec07a53-2e93-4fb6-ab81-85d3b7aef536" providerId="ADAL" clId="{C47EDF34-9FAD-46EB-9106-1353B2414211}" dt="2022-12-07T21:25:58.309" v="6575" actId="1076"/>
        <pc:sldMkLst>
          <pc:docMk/>
          <pc:sldMk cId="2924798439" sldId="275"/>
        </pc:sldMkLst>
        <pc:spChg chg="mod">
          <ac:chgData name="bl7@hood.edu" userId="aec07a53-2e93-4fb6-ab81-85d3b7aef536" providerId="ADAL" clId="{C47EDF34-9FAD-46EB-9106-1353B2414211}" dt="2022-12-07T21:24:13.841" v="6552"/>
          <ac:spMkLst>
            <pc:docMk/>
            <pc:sldMk cId="2924798439" sldId="275"/>
            <ac:spMk id="2" creationId="{6A63FC2F-753F-A6C7-9A44-02F070C0C558}"/>
          </ac:spMkLst>
        </pc:spChg>
        <pc:spChg chg="mod">
          <ac:chgData name="bl7@hood.edu" userId="aec07a53-2e93-4fb6-ab81-85d3b7aef536" providerId="ADAL" clId="{C47EDF34-9FAD-46EB-9106-1353B2414211}" dt="2022-12-07T21:24:13.841" v="6552"/>
          <ac:spMkLst>
            <pc:docMk/>
            <pc:sldMk cId="2924798439" sldId="275"/>
            <ac:spMk id="3" creationId="{C3E3C039-26E6-3E41-C35C-C96E0305ACC4}"/>
          </ac:spMkLst>
        </pc:spChg>
        <pc:spChg chg="add mod">
          <ac:chgData name="bl7@hood.edu" userId="aec07a53-2e93-4fb6-ab81-85d3b7aef536" providerId="ADAL" clId="{C47EDF34-9FAD-46EB-9106-1353B2414211}" dt="2022-12-07T21:25:50.611" v="6573" actId="207"/>
          <ac:spMkLst>
            <pc:docMk/>
            <pc:sldMk cId="2924798439" sldId="275"/>
            <ac:spMk id="5" creationId="{0FB7C6B7-9703-3170-B3F4-054EC4CA568C}"/>
          </ac:spMkLst>
        </pc:spChg>
        <pc:spChg chg="add del mod">
          <ac:chgData name="bl7@hood.edu" userId="aec07a53-2e93-4fb6-ab81-85d3b7aef536" providerId="ADAL" clId="{C47EDF34-9FAD-46EB-9106-1353B2414211}" dt="2022-12-07T20:50:14.872" v="4454"/>
          <ac:spMkLst>
            <pc:docMk/>
            <pc:sldMk cId="2924798439" sldId="275"/>
            <ac:spMk id="6" creationId="{D47AD1C8-C08C-5CED-5D98-955AD2189909}"/>
          </ac:spMkLst>
        </pc:spChg>
        <pc:spChg chg="add mod">
          <ac:chgData name="bl7@hood.edu" userId="aec07a53-2e93-4fb6-ab81-85d3b7aef536" providerId="ADAL" clId="{C47EDF34-9FAD-46EB-9106-1353B2414211}" dt="2022-12-07T21:25:55.482" v="6574" actId="1076"/>
          <ac:spMkLst>
            <pc:docMk/>
            <pc:sldMk cId="2924798439" sldId="275"/>
            <ac:spMk id="7" creationId="{AE8ABDC0-31EA-8857-0052-156D296CD204}"/>
          </ac:spMkLst>
        </pc:spChg>
        <pc:spChg chg="add mod">
          <ac:chgData name="bl7@hood.edu" userId="aec07a53-2e93-4fb6-ab81-85d3b7aef536" providerId="ADAL" clId="{C47EDF34-9FAD-46EB-9106-1353B2414211}" dt="2022-12-07T21:25:58.309" v="6575" actId="1076"/>
          <ac:spMkLst>
            <pc:docMk/>
            <pc:sldMk cId="2924798439" sldId="275"/>
            <ac:spMk id="8" creationId="{615F1409-0A3B-901A-49C7-B916A5DFB578}"/>
          </ac:spMkLst>
        </pc:spChg>
        <pc:spChg chg="add mod">
          <ac:chgData name="bl7@hood.edu" userId="aec07a53-2e93-4fb6-ab81-85d3b7aef536" providerId="ADAL" clId="{C47EDF34-9FAD-46EB-9106-1353B2414211}" dt="2022-12-07T20:51:30.750" v="4596" actId="1582"/>
          <ac:spMkLst>
            <pc:docMk/>
            <pc:sldMk cId="2924798439" sldId="275"/>
            <ac:spMk id="9" creationId="{536AD962-06FB-0BB4-092B-876A7407FBE0}"/>
          </ac:spMkLst>
        </pc:spChg>
        <pc:spChg chg="add del">
          <ac:chgData name="bl7@hood.edu" userId="aec07a53-2e93-4fb6-ab81-85d3b7aef536" providerId="ADAL" clId="{C47EDF34-9FAD-46EB-9106-1353B2414211}" dt="2022-12-07T20:51:42.963" v="4598" actId="478"/>
          <ac:spMkLst>
            <pc:docMk/>
            <pc:sldMk cId="2924798439" sldId="275"/>
            <ac:spMk id="10" creationId="{4A5D6014-AFBF-4D47-868B-60E4FE598D8B}"/>
          </ac:spMkLst>
        </pc:spChg>
        <pc:spChg chg="add mod">
          <ac:chgData name="bl7@hood.edu" userId="aec07a53-2e93-4fb6-ab81-85d3b7aef536" providerId="ADAL" clId="{C47EDF34-9FAD-46EB-9106-1353B2414211}" dt="2022-12-07T20:51:54.830" v="4602" actId="1076"/>
          <ac:spMkLst>
            <pc:docMk/>
            <pc:sldMk cId="2924798439" sldId="275"/>
            <ac:spMk id="11" creationId="{25DF2E39-AE6B-A76A-C065-26730EA9CC63}"/>
          </ac:spMkLst>
        </pc:spChg>
      </pc:sldChg>
      <pc:sldChg chg="addSp modSp new mod ord">
        <pc:chgData name="bl7@hood.edu" userId="aec07a53-2e93-4fb6-ab81-85d3b7aef536" providerId="ADAL" clId="{C47EDF34-9FAD-46EB-9106-1353B2414211}" dt="2022-12-07T21:24:13.841" v="6552"/>
        <pc:sldMkLst>
          <pc:docMk/>
          <pc:sldMk cId="2763861175" sldId="276"/>
        </pc:sldMkLst>
        <pc:spChg chg="mod">
          <ac:chgData name="bl7@hood.edu" userId="aec07a53-2e93-4fb6-ab81-85d3b7aef536" providerId="ADAL" clId="{C47EDF34-9FAD-46EB-9106-1353B2414211}" dt="2022-12-07T21:24:13.841" v="6552"/>
          <ac:spMkLst>
            <pc:docMk/>
            <pc:sldMk cId="2763861175" sldId="276"/>
            <ac:spMk id="2" creationId="{FF72D6C2-6792-6A65-C8B1-7C456BB06AEF}"/>
          </ac:spMkLst>
        </pc:spChg>
        <pc:spChg chg="mod">
          <ac:chgData name="bl7@hood.edu" userId="aec07a53-2e93-4fb6-ab81-85d3b7aef536" providerId="ADAL" clId="{C47EDF34-9FAD-46EB-9106-1353B2414211}" dt="2022-12-07T21:24:13.841" v="6552"/>
          <ac:spMkLst>
            <pc:docMk/>
            <pc:sldMk cId="2763861175" sldId="276"/>
            <ac:spMk id="3" creationId="{F5018942-2971-3B28-1065-C145A08E847B}"/>
          </ac:spMkLst>
        </pc:spChg>
        <pc:picChg chg="add mod">
          <ac:chgData name="bl7@hood.edu" userId="aec07a53-2e93-4fb6-ab81-85d3b7aef536" providerId="ADAL" clId="{C47EDF34-9FAD-46EB-9106-1353B2414211}" dt="2022-12-07T20:47:08.891" v="4340" actId="1076"/>
          <ac:picMkLst>
            <pc:docMk/>
            <pc:sldMk cId="2763861175" sldId="276"/>
            <ac:picMk id="5" creationId="{3DD12D3B-310D-E86E-E376-44639C91517C}"/>
          </ac:picMkLst>
        </pc:picChg>
      </pc:sldChg>
      <pc:sldChg chg="addSp delSp modSp new mod">
        <pc:chgData name="bl7@hood.edu" userId="aec07a53-2e93-4fb6-ab81-85d3b7aef536" providerId="ADAL" clId="{C47EDF34-9FAD-46EB-9106-1353B2414211}" dt="2022-12-07T21:25:45.430" v="6572" actId="207"/>
        <pc:sldMkLst>
          <pc:docMk/>
          <pc:sldMk cId="2779550582" sldId="277"/>
        </pc:sldMkLst>
        <pc:spChg chg="mod">
          <ac:chgData name="bl7@hood.edu" userId="aec07a53-2e93-4fb6-ab81-85d3b7aef536" providerId="ADAL" clId="{C47EDF34-9FAD-46EB-9106-1353B2414211}" dt="2022-12-07T21:24:13.841" v="6552"/>
          <ac:spMkLst>
            <pc:docMk/>
            <pc:sldMk cId="2779550582" sldId="277"/>
            <ac:spMk id="2" creationId="{51FEF3B6-5BBC-7290-F05C-E67A14A9C053}"/>
          </ac:spMkLst>
        </pc:spChg>
        <pc:spChg chg="mod">
          <ac:chgData name="bl7@hood.edu" userId="aec07a53-2e93-4fb6-ab81-85d3b7aef536" providerId="ADAL" clId="{C47EDF34-9FAD-46EB-9106-1353B2414211}" dt="2022-12-07T20:52:49.499" v="4623" actId="14100"/>
          <ac:spMkLst>
            <pc:docMk/>
            <pc:sldMk cId="2779550582" sldId="277"/>
            <ac:spMk id="3" creationId="{ACD72CFD-68EA-B292-C6BC-153E36C46112}"/>
          </ac:spMkLst>
        </pc:spChg>
        <pc:spChg chg="add mod">
          <ac:chgData name="bl7@hood.edu" userId="aec07a53-2e93-4fb6-ab81-85d3b7aef536" providerId="ADAL" clId="{C47EDF34-9FAD-46EB-9106-1353B2414211}" dt="2022-12-07T21:25:45.430" v="6572" actId="207"/>
          <ac:spMkLst>
            <pc:docMk/>
            <pc:sldMk cId="2779550582" sldId="277"/>
            <ac:spMk id="5" creationId="{E1837D55-328B-77BC-84D3-E27F684417F1}"/>
          </ac:spMkLst>
        </pc:spChg>
        <pc:spChg chg="add mod">
          <ac:chgData name="bl7@hood.edu" userId="aec07a53-2e93-4fb6-ab81-85d3b7aef536" providerId="ADAL" clId="{C47EDF34-9FAD-46EB-9106-1353B2414211}" dt="2022-12-07T20:53:48.354" v="4647" actId="1076"/>
          <ac:spMkLst>
            <pc:docMk/>
            <pc:sldMk cId="2779550582" sldId="277"/>
            <ac:spMk id="6" creationId="{30136134-B360-4AF2-6B5D-0388E62A43B2}"/>
          </ac:spMkLst>
        </pc:spChg>
        <pc:spChg chg="add del mod">
          <ac:chgData name="bl7@hood.edu" userId="aec07a53-2e93-4fb6-ab81-85d3b7aef536" providerId="ADAL" clId="{C47EDF34-9FAD-46EB-9106-1353B2414211}" dt="2022-12-07T20:55:16.827" v="4722" actId="478"/>
          <ac:spMkLst>
            <pc:docMk/>
            <pc:sldMk cId="2779550582" sldId="277"/>
            <ac:spMk id="9" creationId="{A7AB3EB3-6F5A-91E1-6B34-88E8A975DE85}"/>
          </ac:spMkLst>
        </pc:spChg>
        <pc:spChg chg="add mod">
          <ac:chgData name="bl7@hood.edu" userId="aec07a53-2e93-4fb6-ab81-85d3b7aef536" providerId="ADAL" clId="{C47EDF34-9FAD-46EB-9106-1353B2414211}" dt="2022-12-07T20:55:57.987" v="4787" actId="20577"/>
          <ac:spMkLst>
            <pc:docMk/>
            <pc:sldMk cId="2779550582" sldId="277"/>
            <ac:spMk id="10" creationId="{F8647528-A0F4-4EEF-C96A-CF256C1608EC}"/>
          </ac:spMkLst>
        </pc:spChg>
        <pc:spChg chg="add mod">
          <ac:chgData name="bl7@hood.edu" userId="aec07a53-2e93-4fb6-ab81-85d3b7aef536" providerId="ADAL" clId="{C47EDF34-9FAD-46EB-9106-1353B2414211}" dt="2022-12-07T20:55:32.623" v="4725" actId="14100"/>
          <ac:spMkLst>
            <pc:docMk/>
            <pc:sldMk cId="2779550582" sldId="277"/>
            <ac:spMk id="11" creationId="{E885473D-22C6-AC04-5C73-6F6DE12E063C}"/>
          </ac:spMkLst>
        </pc:spChg>
        <pc:spChg chg="add mod">
          <ac:chgData name="bl7@hood.edu" userId="aec07a53-2e93-4fb6-ab81-85d3b7aef536" providerId="ADAL" clId="{C47EDF34-9FAD-46EB-9106-1353B2414211}" dt="2022-12-07T21:12:12.704" v="5892" actId="14100"/>
          <ac:spMkLst>
            <pc:docMk/>
            <pc:sldMk cId="2779550582" sldId="277"/>
            <ac:spMk id="12" creationId="{4FA5F233-221E-971C-016B-9624C7BAFA54}"/>
          </ac:spMkLst>
        </pc:spChg>
        <pc:spChg chg="add mod">
          <ac:chgData name="bl7@hood.edu" userId="aec07a53-2e93-4fb6-ab81-85d3b7aef536" providerId="ADAL" clId="{C47EDF34-9FAD-46EB-9106-1353B2414211}" dt="2022-12-07T21:12:33.860" v="5957" actId="1076"/>
          <ac:spMkLst>
            <pc:docMk/>
            <pc:sldMk cId="2779550582" sldId="277"/>
            <ac:spMk id="13" creationId="{C95EBDDC-797D-8F56-0524-23EEFC1F7899}"/>
          </ac:spMkLst>
        </pc:spChg>
        <pc:cxnChg chg="add mod">
          <ac:chgData name="bl7@hood.edu" userId="aec07a53-2e93-4fb6-ab81-85d3b7aef536" providerId="ADAL" clId="{C47EDF34-9FAD-46EB-9106-1353B2414211}" dt="2022-12-07T20:53:44.073" v="4646" actId="1582"/>
          <ac:cxnSpMkLst>
            <pc:docMk/>
            <pc:sldMk cId="2779550582" sldId="277"/>
            <ac:cxnSpMk id="8" creationId="{B5534355-6C90-AE6A-6A6A-0FCFE796FCDD}"/>
          </ac:cxnSpMkLst>
        </pc:cxnChg>
      </pc:sldChg>
      <pc:sldChg chg="addSp delSp modSp new mod">
        <pc:chgData name="bl7@hood.edu" userId="aec07a53-2e93-4fb6-ab81-85d3b7aef536" providerId="ADAL" clId="{C47EDF34-9FAD-46EB-9106-1353B2414211}" dt="2022-12-07T21:27:57.135" v="6662" actId="1076"/>
        <pc:sldMkLst>
          <pc:docMk/>
          <pc:sldMk cId="779194858" sldId="278"/>
        </pc:sldMkLst>
        <pc:spChg chg="mod">
          <ac:chgData name="bl7@hood.edu" userId="aec07a53-2e93-4fb6-ab81-85d3b7aef536" providerId="ADAL" clId="{C47EDF34-9FAD-46EB-9106-1353B2414211}" dt="2022-12-07T21:24:13.841" v="6552"/>
          <ac:spMkLst>
            <pc:docMk/>
            <pc:sldMk cId="779194858" sldId="278"/>
            <ac:spMk id="2" creationId="{3EDFA797-F167-CC95-0424-16EBDF1DCE5F}"/>
          </ac:spMkLst>
        </pc:spChg>
        <pc:spChg chg="mod">
          <ac:chgData name="bl7@hood.edu" userId="aec07a53-2e93-4fb6-ab81-85d3b7aef536" providerId="ADAL" clId="{C47EDF34-9FAD-46EB-9106-1353B2414211}" dt="2022-12-07T20:56:50.296" v="4838" actId="14100"/>
          <ac:spMkLst>
            <pc:docMk/>
            <pc:sldMk cId="779194858" sldId="278"/>
            <ac:spMk id="3" creationId="{A138A571-76ED-B522-EFD7-A7EBA75930DC}"/>
          </ac:spMkLst>
        </pc:spChg>
        <pc:spChg chg="add del mod">
          <ac:chgData name="bl7@hood.edu" userId="aec07a53-2e93-4fb6-ab81-85d3b7aef536" providerId="ADAL" clId="{C47EDF34-9FAD-46EB-9106-1353B2414211}" dt="2022-12-07T20:56:13.641" v="4790"/>
          <ac:spMkLst>
            <pc:docMk/>
            <pc:sldMk cId="779194858" sldId="278"/>
            <ac:spMk id="4" creationId="{61E1C6D4-687D-B991-3584-52D7D585FA80}"/>
          </ac:spMkLst>
        </pc:spChg>
        <pc:spChg chg="add del mod">
          <ac:chgData name="bl7@hood.edu" userId="aec07a53-2e93-4fb6-ab81-85d3b7aef536" providerId="ADAL" clId="{C47EDF34-9FAD-46EB-9106-1353B2414211}" dt="2022-12-07T20:56:13.641" v="4790"/>
          <ac:spMkLst>
            <pc:docMk/>
            <pc:sldMk cId="779194858" sldId="278"/>
            <ac:spMk id="5" creationId="{A9C5C6E3-405F-8E17-B944-3CB7FB27C9D4}"/>
          </ac:spMkLst>
        </pc:spChg>
        <pc:spChg chg="add mod">
          <ac:chgData name="bl7@hood.edu" userId="aec07a53-2e93-4fb6-ab81-85d3b7aef536" providerId="ADAL" clId="{C47EDF34-9FAD-46EB-9106-1353B2414211}" dt="2022-12-07T21:26:09.584" v="6577" actId="207"/>
          <ac:spMkLst>
            <pc:docMk/>
            <pc:sldMk cId="779194858" sldId="278"/>
            <ac:spMk id="7" creationId="{DD52C732-479F-5C46-264C-B3BA5F507121}"/>
          </ac:spMkLst>
        </pc:spChg>
        <pc:spChg chg="add mod">
          <ac:chgData name="bl7@hood.edu" userId="aec07a53-2e93-4fb6-ab81-85d3b7aef536" providerId="ADAL" clId="{C47EDF34-9FAD-46EB-9106-1353B2414211}" dt="2022-12-07T21:26:31.144" v="6581" actId="21"/>
          <ac:spMkLst>
            <pc:docMk/>
            <pc:sldMk cId="779194858" sldId="278"/>
            <ac:spMk id="8" creationId="{E1BF926F-3960-0C88-FFE1-AA11BBE0838D}"/>
          </ac:spMkLst>
        </pc:spChg>
        <pc:spChg chg="add mod">
          <ac:chgData name="bl7@hood.edu" userId="aec07a53-2e93-4fb6-ab81-85d3b7aef536" providerId="ADAL" clId="{C47EDF34-9FAD-46EB-9106-1353B2414211}" dt="2022-12-07T21:26:07.238" v="6576" actId="207"/>
          <ac:spMkLst>
            <pc:docMk/>
            <pc:sldMk cId="779194858" sldId="278"/>
            <ac:spMk id="10" creationId="{AE21AB0F-CAD3-B4FE-EEB9-87F15587E935}"/>
          </ac:spMkLst>
        </pc:spChg>
        <pc:spChg chg="add del mod">
          <ac:chgData name="bl7@hood.edu" userId="aec07a53-2e93-4fb6-ab81-85d3b7aef536" providerId="ADAL" clId="{C47EDF34-9FAD-46EB-9106-1353B2414211}" dt="2022-12-07T21:26:25.118" v="6579"/>
          <ac:spMkLst>
            <pc:docMk/>
            <pc:sldMk cId="779194858" sldId="278"/>
            <ac:spMk id="11" creationId="{6A68AB1F-43CD-3EA4-6158-DCE93CDA83E6}"/>
          </ac:spMkLst>
        </pc:spChg>
        <pc:spChg chg="add mod">
          <ac:chgData name="bl7@hood.edu" userId="aec07a53-2e93-4fb6-ab81-85d3b7aef536" providerId="ADAL" clId="{C47EDF34-9FAD-46EB-9106-1353B2414211}" dt="2022-12-07T21:26:44.001" v="6584" actId="1076"/>
          <ac:spMkLst>
            <pc:docMk/>
            <pc:sldMk cId="779194858" sldId="278"/>
            <ac:spMk id="12" creationId="{1DEF921B-5EE3-2269-A42D-521DD3DCDCB0}"/>
          </ac:spMkLst>
        </pc:spChg>
        <pc:spChg chg="add mod">
          <ac:chgData name="bl7@hood.edu" userId="aec07a53-2e93-4fb6-ab81-85d3b7aef536" providerId="ADAL" clId="{C47EDF34-9FAD-46EB-9106-1353B2414211}" dt="2022-12-07T21:27:57.135" v="6662" actId="1076"/>
          <ac:spMkLst>
            <pc:docMk/>
            <pc:sldMk cId="779194858" sldId="278"/>
            <ac:spMk id="16" creationId="{A58834C0-0658-F8AA-113B-A19F85F28E36}"/>
          </ac:spMkLst>
        </pc:spChg>
        <pc:cxnChg chg="add mod">
          <ac:chgData name="bl7@hood.edu" userId="aec07a53-2e93-4fb6-ab81-85d3b7aef536" providerId="ADAL" clId="{C47EDF34-9FAD-46EB-9106-1353B2414211}" dt="2022-12-07T21:27:17.072" v="6587" actId="1076"/>
          <ac:cxnSpMkLst>
            <pc:docMk/>
            <pc:sldMk cId="779194858" sldId="278"/>
            <ac:cxnSpMk id="14" creationId="{561F59CA-0DAE-3C57-BB1F-88E78E973AEE}"/>
          </ac:cxnSpMkLst>
        </pc:cxnChg>
      </pc:sldChg>
      <pc:sldChg chg="addSp modSp new mod">
        <pc:chgData name="bl7@hood.edu" userId="aec07a53-2e93-4fb6-ab81-85d3b7aef536" providerId="ADAL" clId="{C47EDF34-9FAD-46EB-9106-1353B2414211}" dt="2022-12-07T21:28:10.526" v="6664" actId="1076"/>
        <pc:sldMkLst>
          <pc:docMk/>
          <pc:sldMk cId="3446237229" sldId="279"/>
        </pc:sldMkLst>
        <pc:spChg chg="mod">
          <ac:chgData name="bl7@hood.edu" userId="aec07a53-2e93-4fb6-ab81-85d3b7aef536" providerId="ADAL" clId="{C47EDF34-9FAD-46EB-9106-1353B2414211}" dt="2022-12-07T21:24:13.841" v="6552"/>
          <ac:spMkLst>
            <pc:docMk/>
            <pc:sldMk cId="3446237229" sldId="279"/>
            <ac:spMk id="2" creationId="{A036059F-DB7C-D94B-D603-EA5548EC8DB9}"/>
          </ac:spMkLst>
        </pc:spChg>
        <pc:spChg chg="mod">
          <ac:chgData name="bl7@hood.edu" userId="aec07a53-2e93-4fb6-ab81-85d3b7aef536" providerId="ADAL" clId="{C47EDF34-9FAD-46EB-9106-1353B2414211}" dt="2022-12-07T21:28:10.526" v="6664" actId="1076"/>
          <ac:spMkLst>
            <pc:docMk/>
            <pc:sldMk cId="3446237229" sldId="279"/>
            <ac:spMk id="3" creationId="{97093491-7844-9BBA-BD43-E875544CA872}"/>
          </ac:spMkLst>
        </pc:spChg>
        <pc:spChg chg="add mod">
          <ac:chgData name="bl7@hood.edu" userId="aec07a53-2e93-4fb6-ab81-85d3b7aef536" providerId="ADAL" clId="{C47EDF34-9FAD-46EB-9106-1353B2414211}" dt="2022-12-07T21:28:05.470" v="6663" actId="207"/>
          <ac:spMkLst>
            <pc:docMk/>
            <pc:sldMk cId="3446237229" sldId="279"/>
            <ac:spMk id="5" creationId="{AB811095-7EAF-8C2A-A6B3-361216A9FF50}"/>
          </ac:spMkLst>
        </pc:spChg>
        <pc:picChg chg="add mod">
          <ac:chgData name="bl7@hood.edu" userId="aec07a53-2e93-4fb6-ab81-85d3b7aef536" providerId="ADAL" clId="{C47EDF34-9FAD-46EB-9106-1353B2414211}" dt="2022-12-07T21:05:00.615" v="4995" actId="1076"/>
          <ac:picMkLst>
            <pc:docMk/>
            <pc:sldMk cId="3446237229" sldId="279"/>
            <ac:picMk id="7" creationId="{DEE2A8C4-7D38-47D5-612F-4B7B5B393F2C}"/>
          </ac:picMkLst>
        </pc:picChg>
      </pc:sldChg>
      <pc:sldChg chg="modSp new mod">
        <pc:chgData name="bl7@hood.edu" userId="aec07a53-2e93-4fb6-ab81-85d3b7aef536" providerId="ADAL" clId="{C47EDF34-9FAD-46EB-9106-1353B2414211}" dt="2022-12-07T21:24:13.841" v="6552"/>
        <pc:sldMkLst>
          <pc:docMk/>
          <pc:sldMk cId="2111490765" sldId="280"/>
        </pc:sldMkLst>
        <pc:spChg chg="mod">
          <ac:chgData name="bl7@hood.edu" userId="aec07a53-2e93-4fb6-ab81-85d3b7aef536" providerId="ADAL" clId="{C47EDF34-9FAD-46EB-9106-1353B2414211}" dt="2022-12-07T21:24:13.841" v="6552"/>
          <ac:spMkLst>
            <pc:docMk/>
            <pc:sldMk cId="2111490765" sldId="280"/>
            <ac:spMk id="2" creationId="{603CFA2F-73DC-8CB9-C8B5-A2C2A9536AE0}"/>
          </ac:spMkLst>
        </pc:spChg>
        <pc:spChg chg="mod">
          <ac:chgData name="bl7@hood.edu" userId="aec07a53-2e93-4fb6-ab81-85d3b7aef536" providerId="ADAL" clId="{C47EDF34-9FAD-46EB-9106-1353B2414211}" dt="2022-12-07T21:24:13.841" v="6552"/>
          <ac:spMkLst>
            <pc:docMk/>
            <pc:sldMk cId="2111490765" sldId="280"/>
            <ac:spMk id="3" creationId="{1C0695F0-3F55-DBB2-C566-A005EB79B785}"/>
          </ac:spMkLst>
        </pc:spChg>
      </pc:sldChg>
      <pc:sldChg chg="addSp delSp modSp new mod modClrScheme chgLayout">
        <pc:chgData name="bl7@hood.edu" userId="aec07a53-2e93-4fb6-ab81-85d3b7aef536" providerId="ADAL" clId="{C47EDF34-9FAD-46EB-9106-1353B2414211}" dt="2022-12-07T21:37:25.877" v="6935" actId="20577"/>
        <pc:sldMkLst>
          <pc:docMk/>
          <pc:sldMk cId="1053282243" sldId="281"/>
        </pc:sldMkLst>
        <pc:spChg chg="del mod ord">
          <ac:chgData name="bl7@hood.edu" userId="aec07a53-2e93-4fb6-ab81-85d3b7aef536" providerId="ADAL" clId="{C47EDF34-9FAD-46EB-9106-1353B2414211}" dt="2022-12-07T21:33:51.704" v="6815" actId="700"/>
          <ac:spMkLst>
            <pc:docMk/>
            <pc:sldMk cId="1053282243" sldId="281"/>
            <ac:spMk id="2" creationId="{F17414AC-E9E3-EF7A-A40F-0FD5B89F3E49}"/>
          </ac:spMkLst>
        </pc:spChg>
        <pc:spChg chg="del">
          <ac:chgData name="bl7@hood.edu" userId="aec07a53-2e93-4fb6-ab81-85d3b7aef536" providerId="ADAL" clId="{C47EDF34-9FAD-46EB-9106-1353B2414211}" dt="2022-12-07T21:33:51.704" v="6815" actId="700"/>
          <ac:spMkLst>
            <pc:docMk/>
            <pc:sldMk cId="1053282243" sldId="281"/>
            <ac:spMk id="3" creationId="{829CBFC3-D486-B5F1-B84A-B7BA383A3E92}"/>
          </ac:spMkLst>
        </pc:spChg>
        <pc:spChg chg="add del mod ord">
          <ac:chgData name="bl7@hood.edu" userId="aec07a53-2e93-4fb6-ab81-85d3b7aef536" providerId="ADAL" clId="{C47EDF34-9FAD-46EB-9106-1353B2414211}" dt="2022-12-07T21:33:57.041" v="6816" actId="700"/>
          <ac:spMkLst>
            <pc:docMk/>
            <pc:sldMk cId="1053282243" sldId="281"/>
            <ac:spMk id="4" creationId="{18D56CE5-422F-839D-D363-F1FD88DA49D9}"/>
          </ac:spMkLst>
        </pc:spChg>
        <pc:spChg chg="add mod ord">
          <ac:chgData name="bl7@hood.edu" userId="aec07a53-2e93-4fb6-ab81-85d3b7aef536" providerId="ADAL" clId="{C47EDF34-9FAD-46EB-9106-1353B2414211}" dt="2022-12-07T21:33:59.746" v="6826" actId="20577"/>
          <ac:spMkLst>
            <pc:docMk/>
            <pc:sldMk cId="1053282243" sldId="281"/>
            <ac:spMk id="5" creationId="{C81723CE-0511-E8FD-3B95-D1C84861A221}"/>
          </ac:spMkLst>
        </pc:spChg>
        <pc:spChg chg="add mod ord">
          <ac:chgData name="bl7@hood.edu" userId="aec07a53-2e93-4fb6-ab81-85d3b7aef536" providerId="ADAL" clId="{C47EDF34-9FAD-46EB-9106-1353B2414211}" dt="2022-12-07T21:37:25.877" v="6935" actId="20577"/>
          <ac:spMkLst>
            <pc:docMk/>
            <pc:sldMk cId="1053282243" sldId="281"/>
            <ac:spMk id="6" creationId="{7D22803A-B7BF-D189-02DD-202A872AA6AC}"/>
          </ac:spMkLst>
        </pc:spChg>
      </pc:sldChg>
      <pc:sldChg chg="modSp new mod ord">
        <pc:chgData name="bl7@hood.edu" userId="aec07a53-2e93-4fb6-ab81-85d3b7aef536" providerId="ADAL" clId="{C47EDF34-9FAD-46EB-9106-1353B2414211}" dt="2022-12-07T21:41:04.584" v="7439" actId="6549"/>
        <pc:sldMkLst>
          <pc:docMk/>
          <pc:sldMk cId="1291231136" sldId="282"/>
        </pc:sldMkLst>
        <pc:spChg chg="mod">
          <ac:chgData name="bl7@hood.edu" userId="aec07a53-2e93-4fb6-ab81-85d3b7aef536" providerId="ADAL" clId="{C47EDF34-9FAD-46EB-9106-1353B2414211}" dt="2022-12-07T21:38:41.984" v="6992" actId="20577"/>
          <ac:spMkLst>
            <pc:docMk/>
            <pc:sldMk cId="1291231136" sldId="282"/>
            <ac:spMk id="2" creationId="{4063059E-D4C3-F518-AB0E-10B42D8D907C}"/>
          </ac:spMkLst>
        </pc:spChg>
        <pc:spChg chg="mod">
          <ac:chgData name="bl7@hood.edu" userId="aec07a53-2e93-4fb6-ab81-85d3b7aef536" providerId="ADAL" clId="{C47EDF34-9FAD-46EB-9106-1353B2414211}" dt="2022-12-07T21:41:04.584" v="7439" actId="6549"/>
          <ac:spMkLst>
            <pc:docMk/>
            <pc:sldMk cId="1291231136" sldId="282"/>
            <ac:spMk id="3" creationId="{CEF12410-009F-4D3B-DFF0-99770C9C1652}"/>
          </ac:spMkLst>
        </pc:spChg>
      </pc:sldChg>
    </pc:docChg>
  </pc:docChgLst>
  <pc:docChgLst>
    <pc:chgData name="Brandon Lasher" userId="3494449ee73156b5" providerId="LiveId" clId="{2D3D00D1-063D-4A34-A4F4-727D0E511E62}"/>
    <pc:docChg chg="custSel modSld">
      <pc:chgData name="Brandon Lasher" userId="3494449ee73156b5" providerId="LiveId" clId="{2D3D00D1-063D-4A34-A4F4-727D0E511E62}" dt="2022-12-08T02:44:06.100" v="106" actId="1076"/>
      <pc:docMkLst>
        <pc:docMk/>
      </pc:docMkLst>
      <pc:sldChg chg="modSp mod">
        <pc:chgData name="Brandon Lasher" userId="3494449ee73156b5" providerId="LiveId" clId="{2D3D00D1-063D-4A34-A4F4-727D0E511E62}" dt="2022-12-08T02:04:31.360" v="2" actId="1076"/>
        <pc:sldMkLst>
          <pc:docMk/>
          <pc:sldMk cId="151164203" sldId="259"/>
        </pc:sldMkLst>
        <pc:picChg chg="mod">
          <ac:chgData name="Brandon Lasher" userId="3494449ee73156b5" providerId="LiveId" clId="{2D3D00D1-063D-4A34-A4F4-727D0E511E62}" dt="2022-12-08T02:04:31.360" v="2" actId="1076"/>
          <ac:picMkLst>
            <pc:docMk/>
            <pc:sldMk cId="151164203" sldId="259"/>
            <ac:picMk id="2052" creationId="{BF788155-9304-1F1E-B248-D592DAB3E037}"/>
          </ac:picMkLst>
        </pc:picChg>
      </pc:sldChg>
      <pc:sldChg chg="addSp delSp modSp mod">
        <pc:chgData name="Brandon Lasher" userId="3494449ee73156b5" providerId="LiveId" clId="{2D3D00D1-063D-4A34-A4F4-727D0E511E62}" dt="2022-12-08T02:34:11.734" v="10" actId="20577"/>
        <pc:sldMkLst>
          <pc:docMk/>
          <pc:sldMk cId="1637385425" sldId="267"/>
        </pc:sldMkLst>
        <pc:spChg chg="mod">
          <ac:chgData name="Brandon Lasher" userId="3494449ee73156b5" providerId="LiveId" clId="{2D3D00D1-063D-4A34-A4F4-727D0E511E62}" dt="2022-12-08T02:27:14.467" v="5" actId="20577"/>
          <ac:spMkLst>
            <pc:docMk/>
            <pc:sldMk cId="1637385425" sldId="267"/>
            <ac:spMk id="3" creationId="{6561A890-2DB1-ACC8-F789-179B0204E58F}"/>
          </ac:spMkLst>
        </pc:spChg>
        <pc:spChg chg="mod">
          <ac:chgData name="Brandon Lasher" userId="3494449ee73156b5" providerId="LiveId" clId="{2D3D00D1-063D-4A34-A4F4-727D0E511E62}" dt="2022-12-08T02:34:11.734" v="10" actId="20577"/>
          <ac:spMkLst>
            <pc:docMk/>
            <pc:sldMk cId="1637385425" sldId="267"/>
            <ac:spMk id="6" creationId="{0B3DC617-F807-D375-9DF8-72554AC24A15}"/>
          </ac:spMkLst>
        </pc:spChg>
        <pc:picChg chg="add del mod">
          <ac:chgData name="Brandon Lasher" userId="3494449ee73156b5" providerId="LiveId" clId="{2D3D00D1-063D-4A34-A4F4-727D0E511E62}" dt="2022-12-08T02:33:35.539" v="8" actId="478"/>
          <ac:picMkLst>
            <pc:docMk/>
            <pc:sldMk cId="1637385425" sldId="267"/>
            <ac:picMk id="8" creationId="{F73E27C2-F44B-782F-5D77-A5E978AE24D0}"/>
          </ac:picMkLst>
        </pc:picChg>
      </pc:sldChg>
      <pc:sldChg chg="modSp mod">
        <pc:chgData name="Brandon Lasher" userId="3494449ee73156b5" providerId="LiveId" clId="{2D3D00D1-063D-4A34-A4F4-727D0E511E62}" dt="2022-12-08T02:43:51.217" v="104" actId="20577"/>
        <pc:sldMkLst>
          <pc:docMk/>
          <pc:sldMk cId="2924798439" sldId="275"/>
        </pc:sldMkLst>
        <pc:spChg chg="mod">
          <ac:chgData name="Brandon Lasher" userId="3494449ee73156b5" providerId="LiveId" clId="{2D3D00D1-063D-4A34-A4F4-727D0E511E62}" dt="2022-12-08T02:43:51.217" v="104" actId="20577"/>
          <ac:spMkLst>
            <pc:docMk/>
            <pc:sldMk cId="2924798439" sldId="275"/>
            <ac:spMk id="3" creationId="{C3E3C039-26E6-3E41-C35C-C96E0305ACC4}"/>
          </ac:spMkLst>
        </pc:spChg>
      </pc:sldChg>
      <pc:sldChg chg="modSp mod">
        <pc:chgData name="Brandon Lasher" userId="3494449ee73156b5" providerId="LiveId" clId="{2D3D00D1-063D-4A34-A4F4-727D0E511E62}" dt="2022-12-08T02:43:05.758" v="12" actId="1076"/>
        <pc:sldMkLst>
          <pc:docMk/>
          <pc:sldMk cId="2779550582" sldId="277"/>
        </pc:sldMkLst>
        <pc:spChg chg="mod">
          <ac:chgData name="Brandon Lasher" userId="3494449ee73156b5" providerId="LiveId" clId="{2D3D00D1-063D-4A34-A4F4-727D0E511E62}" dt="2022-12-08T02:43:05.758" v="12" actId="1076"/>
          <ac:spMkLst>
            <pc:docMk/>
            <pc:sldMk cId="2779550582" sldId="277"/>
            <ac:spMk id="6" creationId="{30136134-B360-4AF2-6B5D-0388E62A43B2}"/>
          </ac:spMkLst>
        </pc:spChg>
      </pc:sldChg>
      <pc:sldChg chg="modSp mod">
        <pc:chgData name="Brandon Lasher" userId="3494449ee73156b5" providerId="LiveId" clId="{2D3D00D1-063D-4A34-A4F4-727D0E511E62}" dt="2022-12-08T02:44:06.100" v="106" actId="1076"/>
        <pc:sldMkLst>
          <pc:docMk/>
          <pc:sldMk cId="3446237229" sldId="279"/>
        </pc:sldMkLst>
        <pc:spChg chg="mod">
          <ac:chgData name="Brandon Lasher" userId="3494449ee73156b5" providerId="LiveId" clId="{2D3D00D1-063D-4A34-A4F4-727D0E511E62}" dt="2022-12-08T02:44:04.116" v="105" actId="1076"/>
          <ac:spMkLst>
            <pc:docMk/>
            <pc:sldMk cId="3446237229" sldId="279"/>
            <ac:spMk id="3" creationId="{97093491-7844-9BBA-BD43-E875544CA872}"/>
          </ac:spMkLst>
        </pc:spChg>
        <pc:spChg chg="mod">
          <ac:chgData name="Brandon Lasher" userId="3494449ee73156b5" providerId="LiveId" clId="{2D3D00D1-063D-4A34-A4F4-727D0E511E62}" dt="2022-12-08T02:44:06.100" v="106" actId="1076"/>
          <ac:spMkLst>
            <pc:docMk/>
            <pc:sldMk cId="3446237229" sldId="279"/>
            <ac:spMk id="5" creationId="{AB811095-7EAF-8C2A-A6B3-361216A9FF50}"/>
          </ac:spMkLst>
        </pc:spChg>
      </pc:sldChg>
    </pc:docChg>
  </pc:docChgLst>
  <pc:docChgLst>
    <pc:chgData name="bl7@hood.edu" userId="aec07a53-2e93-4fb6-ab81-85d3b7aef536" providerId="ADAL" clId="{0B309B82-6F1E-4D69-8D94-9C9C2BA009C4}"/>
    <pc:docChg chg="custSel modSld">
      <pc:chgData name="bl7@hood.edu" userId="aec07a53-2e93-4fb6-ab81-85d3b7aef536" providerId="ADAL" clId="{0B309B82-6F1E-4D69-8D94-9C9C2BA009C4}" dt="2022-12-08T23:11:20.836" v="13" actId="20577"/>
      <pc:docMkLst>
        <pc:docMk/>
      </pc:docMkLst>
      <pc:sldChg chg="modSp mod">
        <pc:chgData name="bl7@hood.edu" userId="aec07a53-2e93-4fb6-ab81-85d3b7aef536" providerId="ADAL" clId="{0B309B82-6F1E-4D69-8D94-9C9C2BA009C4}" dt="2022-12-08T23:11:20.836" v="13" actId="20577"/>
        <pc:sldMkLst>
          <pc:docMk/>
          <pc:sldMk cId="1103289195" sldId="257"/>
        </pc:sldMkLst>
        <pc:spChg chg="mod">
          <ac:chgData name="bl7@hood.edu" userId="aec07a53-2e93-4fb6-ab81-85d3b7aef536" providerId="ADAL" clId="{0B309B82-6F1E-4D69-8D94-9C9C2BA009C4}" dt="2022-12-08T23:11:20.836" v="13" actId="20577"/>
          <ac:spMkLst>
            <pc:docMk/>
            <pc:sldMk cId="1103289195" sldId="257"/>
            <ac:spMk id="3" creationId="{91563719-28A0-FE86-556B-55E4EFB8A7B6}"/>
          </ac:spMkLst>
        </pc:spChg>
      </pc:sldChg>
      <pc:sldChg chg="modSp mod">
        <pc:chgData name="bl7@hood.edu" userId="aec07a53-2e93-4fb6-ab81-85d3b7aef536" providerId="ADAL" clId="{0B309B82-6F1E-4D69-8D94-9C9C2BA009C4}" dt="2022-12-07T22:56:22.050" v="0" actId="14100"/>
        <pc:sldMkLst>
          <pc:docMk/>
          <pc:sldMk cId="1025544525" sldId="261"/>
        </pc:sldMkLst>
        <pc:spChg chg="mod">
          <ac:chgData name="bl7@hood.edu" userId="aec07a53-2e93-4fb6-ab81-85d3b7aef536" providerId="ADAL" clId="{0B309B82-6F1E-4D69-8D94-9C9C2BA009C4}" dt="2022-12-07T22:56:22.050" v="0" actId="14100"/>
          <ac:spMkLst>
            <pc:docMk/>
            <pc:sldMk cId="1025544525" sldId="261"/>
            <ac:spMk id="2" creationId="{06214142-C8A1-D9B3-3011-D14333339F91}"/>
          </ac:spMkLst>
        </pc:spChg>
      </pc:sldChg>
      <pc:sldChg chg="modSp mod">
        <pc:chgData name="bl7@hood.edu" userId="aec07a53-2e93-4fb6-ab81-85d3b7aef536" providerId="ADAL" clId="{0B309B82-6F1E-4D69-8D94-9C9C2BA009C4}" dt="2022-12-07T22:56:33.361" v="1" actId="14100"/>
        <pc:sldMkLst>
          <pc:docMk/>
          <pc:sldMk cId="3787703601" sldId="273"/>
        </pc:sldMkLst>
        <pc:spChg chg="mod">
          <ac:chgData name="bl7@hood.edu" userId="aec07a53-2e93-4fb6-ab81-85d3b7aef536" providerId="ADAL" clId="{0B309B82-6F1E-4D69-8D94-9C9C2BA009C4}" dt="2022-12-07T22:56:33.361" v="1" actId="14100"/>
          <ac:spMkLst>
            <pc:docMk/>
            <pc:sldMk cId="3787703601" sldId="273"/>
            <ac:spMk id="2" creationId="{16B55488-7B8F-B3AF-DC52-C5FCFF54005D}"/>
          </ac:spMkLst>
        </pc:spChg>
      </pc:sldChg>
      <pc:sldChg chg="modSp mod">
        <pc:chgData name="bl7@hood.edu" userId="aec07a53-2e93-4fb6-ab81-85d3b7aef536" providerId="ADAL" clId="{0B309B82-6F1E-4D69-8D94-9C9C2BA009C4}" dt="2022-12-07T22:56:39.250" v="2" actId="14100"/>
        <pc:sldMkLst>
          <pc:docMk/>
          <pc:sldMk cId="3023312391" sldId="274"/>
        </pc:sldMkLst>
        <pc:spChg chg="mod">
          <ac:chgData name="bl7@hood.edu" userId="aec07a53-2e93-4fb6-ab81-85d3b7aef536" providerId="ADAL" clId="{0B309B82-6F1E-4D69-8D94-9C9C2BA009C4}" dt="2022-12-07T22:56:39.250" v="2" actId="14100"/>
          <ac:spMkLst>
            <pc:docMk/>
            <pc:sldMk cId="3023312391" sldId="274"/>
            <ac:spMk id="2" creationId="{70EB6D51-6FE5-E9D5-A65C-C08FA8DE012E}"/>
          </ac:spMkLst>
        </pc:spChg>
      </pc:sldChg>
      <pc:sldChg chg="modSp mod">
        <pc:chgData name="bl7@hood.edu" userId="aec07a53-2e93-4fb6-ab81-85d3b7aef536" providerId="ADAL" clId="{0B309B82-6F1E-4D69-8D94-9C9C2BA009C4}" dt="2022-12-07T22:56:51.348" v="5" actId="14100"/>
        <pc:sldMkLst>
          <pc:docMk/>
          <pc:sldMk cId="2924798439" sldId="275"/>
        </pc:sldMkLst>
        <pc:spChg chg="mod">
          <ac:chgData name="bl7@hood.edu" userId="aec07a53-2e93-4fb6-ab81-85d3b7aef536" providerId="ADAL" clId="{0B309B82-6F1E-4D69-8D94-9C9C2BA009C4}" dt="2022-12-07T22:56:51.348" v="5" actId="14100"/>
          <ac:spMkLst>
            <pc:docMk/>
            <pc:sldMk cId="2924798439" sldId="275"/>
            <ac:spMk id="2" creationId="{6A63FC2F-753F-A6C7-9A44-02F070C0C558}"/>
          </ac:spMkLst>
        </pc:spChg>
      </pc:sldChg>
      <pc:sldChg chg="modSp mod">
        <pc:chgData name="bl7@hood.edu" userId="aec07a53-2e93-4fb6-ab81-85d3b7aef536" providerId="ADAL" clId="{0B309B82-6F1E-4D69-8D94-9C9C2BA009C4}" dt="2022-12-07T22:56:43.672" v="3" actId="14100"/>
        <pc:sldMkLst>
          <pc:docMk/>
          <pc:sldMk cId="2763861175" sldId="276"/>
        </pc:sldMkLst>
        <pc:spChg chg="mod">
          <ac:chgData name="bl7@hood.edu" userId="aec07a53-2e93-4fb6-ab81-85d3b7aef536" providerId="ADAL" clId="{0B309B82-6F1E-4D69-8D94-9C9C2BA009C4}" dt="2022-12-07T22:56:43.672" v="3" actId="14100"/>
          <ac:spMkLst>
            <pc:docMk/>
            <pc:sldMk cId="2763861175" sldId="276"/>
            <ac:spMk id="2" creationId="{FF72D6C2-6792-6A65-C8B1-7C456BB06AEF}"/>
          </ac:spMkLst>
        </pc:spChg>
      </pc:sldChg>
      <pc:sldChg chg="modSp mod">
        <pc:chgData name="bl7@hood.edu" userId="aec07a53-2e93-4fb6-ab81-85d3b7aef536" providerId="ADAL" clId="{0B309B82-6F1E-4D69-8D94-9C9C2BA009C4}" dt="2022-12-07T22:56:57.160" v="6" actId="14100"/>
        <pc:sldMkLst>
          <pc:docMk/>
          <pc:sldMk cId="2779550582" sldId="277"/>
        </pc:sldMkLst>
        <pc:spChg chg="mod">
          <ac:chgData name="bl7@hood.edu" userId="aec07a53-2e93-4fb6-ab81-85d3b7aef536" providerId="ADAL" clId="{0B309B82-6F1E-4D69-8D94-9C9C2BA009C4}" dt="2022-12-07T22:56:57.160" v="6" actId="14100"/>
          <ac:spMkLst>
            <pc:docMk/>
            <pc:sldMk cId="2779550582" sldId="277"/>
            <ac:spMk id="2" creationId="{51FEF3B6-5BBC-7290-F05C-E67A14A9C053}"/>
          </ac:spMkLst>
        </pc:spChg>
      </pc:sldChg>
      <pc:sldChg chg="modSp mod">
        <pc:chgData name="bl7@hood.edu" userId="aec07a53-2e93-4fb6-ab81-85d3b7aef536" providerId="ADAL" clId="{0B309B82-6F1E-4D69-8D94-9C9C2BA009C4}" dt="2022-12-07T22:57:01.345" v="7" actId="14100"/>
        <pc:sldMkLst>
          <pc:docMk/>
          <pc:sldMk cId="779194858" sldId="278"/>
        </pc:sldMkLst>
        <pc:spChg chg="mod">
          <ac:chgData name="bl7@hood.edu" userId="aec07a53-2e93-4fb6-ab81-85d3b7aef536" providerId="ADAL" clId="{0B309B82-6F1E-4D69-8D94-9C9C2BA009C4}" dt="2022-12-07T22:57:01.345" v="7" actId="14100"/>
          <ac:spMkLst>
            <pc:docMk/>
            <pc:sldMk cId="779194858" sldId="278"/>
            <ac:spMk id="2" creationId="{3EDFA797-F167-CC95-0424-16EBDF1DCE5F}"/>
          </ac:spMkLst>
        </pc:spChg>
      </pc:sldChg>
      <pc:sldChg chg="modSp mod">
        <pc:chgData name="bl7@hood.edu" userId="aec07a53-2e93-4fb6-ab81-85d3b7aef536" providerId="ADAL" clId="{0B309B82-6F1E-4D69-8D94-9C9C2BA009C4}" dt="2022-12-07T22:57:18.520" v="8" actId="14100"/>
        <pc:sldMkLst>
          <pc:docMk/>
          <pc:sldMk cId="3446237229" sldId="279"/>
        </pc:sldMkLst>
        <pc:spChg chg="mod">
          <ac:chgData name="bl7@hood.edu" userId="aec07a53-2e93-4fb6-ab81-85d3b7aef536" providerId="ADAL" clId="{0B309B82-6F1E-4D69-8D94-9C9C2BA009C4}" dt="2022-12-07T22:57:18.520" v="8" actId="14100"/>
          <ac:spMkLst>
            <pc:docMk/>
            <pc:sldMk cId="3446237229" sldId="279"/>
            <ac:spMk id="2" creationId="{A036059F-DB7C-D94B-D603-EA5548EC8DB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8F0AD2-1C2F-4ADA-8142-0CAA99B48FE4}" type="datetimeFigureOut">
              <a:rPr lang="en-US" smtClean="0"/>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B7F44B-62C9-40AD-B7EF-09EE0A1C0050}" type="slidenum">
              <a:rPr lang="en-US" smtClean="0"/>
              <a:t>‹#›</a:t>
            </a:fld>
            <a:endParaRPr lang="en-US"/>
          </a:p>
        </p:txBody>
      </p:sp>
    </p:spTree>
    <p:extLst>
      <p:ext uri="{BB962C8B-B14F-4D97-AF65-F5344CB8AC3E}">
        <p14:creationId xmlns:p14="http://schemas.microsoft.com/office/powerpoint/2010/main" val="3983878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F1BCCE-1537-4BBA-8235-34495D7BFF1B}" type="datetime1">
              <a:rPr lang="en-US" smtClean="0"/>
              <a:t>12/8/2022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103208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50FDE-43D3-445E-B4AC-EB7B54C8AF49}" type="datetime1">
              <a:rPr lang="en-US" smtClean="0"/>
              <a:t>12/8/2022</a:t>
            </a:fld>
            <a:endParaRPr lang="en-US"/>
          </a:p>
        </p:txBody>
      </p:sp>
      <p:sp>
        <p:nvSpPr>
          <p:cNvPr id="6" name="Footer Placeholder 5"/>
          <p:cNvSpPr>
            <a:spLocks noGrp="1"/>
          </p:cNvSpPr>
          <p:nvPr>
            <p:ph type="ftr" sz="quarter" idx="11"/>
          </p:nvPr>
        </p:nvSpPr>
        <p:spPr/>
        <p:txBody>
          <a:bodyPr/>
          <a:lstStyle/>
          <a:p>
            <a:r>
              <a:rPr lang="en-US"/>
              <a:t>CSIT 565 - Final Project - Amazon Redshift - ML</a:t>
            </a:r>
          </a:p>
        </p:txBody>
      </p:sp>
      <p:sp>
        <p:nvSpPr>
          <p:cNvPr id="7" name="Slide Number Placeholder 6"/>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344634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AACFBEC-B651-47D7-B39C-7D8D301D4679}" type="datetime1">
              <a:rPr lang="en-US" smtClean="0"/>
              <a:t>12/8/2022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2790276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FEF94D5-C7AD-4C05-9894-D18890A6B30C}" type="datetime1">
              <a:rPr lang="en-US" smtClean="0"/>
              <a:t>12/8/2022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46193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2873E4-85F3-4FFA-8662-1276AD4D4665}" type="datetime1">
              <a:rPr lang="en-US" smtClean="0"/>
              <a:t>12/8/2022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142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C616EA-F98C-474E-A9A8-7C1A0728DDBB}" type="datetime1">
              <a:rPr lang="en-US" smtClean="0"/>
              <a:t>12/8/2022</a:t>
            </a:fld>
            <a:endParaRPr lang="en-US"/>
          </a:p>
        </p:txBody>
      </p:sp>
      <p:sp>
        <p:nvSpPr>
          <p:cNvPr id="4"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1278885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7FE6D-2A8B-4F81-B90C-1379D02CDD4A}" type="datetime1">
              <a:rPr lang="en-US" smtClean="0"/>
              <a:t>12/8/2022</a:t>
            </a:fld>
            <a:endParaRPr lang="en-US"/>
          </a:p>
        </p:txBody>
      </p:sp>
      <p:sp>
        <p:nvSpPr>
          <p:cNvPr id="4"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1450230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277219-6317-45C9-AAE5-FEA28127A3E3}" type="datetime1">
              <a:rPr lang="en-US" smtClean="0"/>
              <a:t>12/8/2022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4002380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A80D63-4060-4730-988C-FAB1389A1F46}" type="datetime1">
              <a:rPr lang="en-US" smtClean="0"/>
              <a:t>12/8/2022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2169918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E48BD3C-FB9F-4E32-8099-DFB300002F65}" type="datetime1">
              <a:rPr lang="en-US" smtClean="0"/>
              <a:t>12/8/2022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638560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33DE95-D078-41A9-9659-FF7A6E5DF8C1}" type="datetime1">
              <a:rPr lang="en-US" smtClean="0"/>
              <a:t>12/8/2022</a:t>
            </a:fld>
            <a:endParaRPr lang="en-US"/>
          </a:p>
        </p:txBody>
      </p:sp>
      <p:sp>
        <p:nvSpPr>
          <p:cNvPr id="5" name="Footer Placeholder 4"/>
          <p:cNvSpPr>
            <a:spLocks noGrp="1"/>
          </p:cNvSpPr>
          <p:nvPr>
            <p:ph type="ftr" sz="quarter" idx="11"/>
          </p:nvPr>
        </p:nvSpPr>
        <p:spPr/>
        <p:txBody>
          <a:bodyPr/>
          <a:lstStyle/>
          <a:p>
            <a:r>
              <a:rPr lang="en-US"/>
              <a:t>CSIT 565 - Final Project - Amazon Redshift - ML</a:t>
            </a:r>
          </a:p>
        </p:txBody>
      </p:sp>
      <p:sp>
        <p:nvSpPr>
          <p:cNvPr id="6" name="Slide Number Placeholder 5"/>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169853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9DDA0B-978C-44D6-8185-2358A7D4A282}" type="datetime1">
              <a:rPr lang="en-US" smtClean="0"/>
              <a:t>12/8/2022</a:t>
            </a:fld>
            <a:endParaRPr lang="en-US"/>
          </a:p>
        </p:txBody>
      </p:sp>
      <p:sp>
        <p:nvSpPr>
          <p:cNvPr id="6" name="Footer Placeholder 5"/>
          <p:cNvSpPr>
            <a:spLocks noGrp="1"/>
          </p:cNvSpPr>
          <p:nvPr>
            <p:ph type="ftr" sz="quarter" idx="11"/>
          </p:nvPr>
        </p:nvSpPr>
        <p:spPr/>
        <p:txBody>
          <a:bodyPr/>
          <a:lstStyle/>
          <a:p>
            <a:r>
              <a:rPr lang="en-US"/>
              <a:t>CSIT 565 - Final Project - Amazon Redshift - ML</a:t>
            </a:r>
          </a:p>
        </p:txBody>
      </p:sp>
      <p:sp>
        <p:nvSpPr>
          <p:cNvPr id="7" name="Slide Number Placeholder 6"/>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3371836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457B5C-C845-4405-9D87-AD615415D672}" type="datetime1">
              <a:rPr lang="en-US" smtClean="0"/>
              <a:t>12/8/2022</a:t>
            </a:fld>
            <a:endParaRPr lang="en-US"/>
          </a:p>
        </p:txBody>
      </p:sp>
      <p:sp>
        <p:nvSpPr>
          <p:cNvPr id="8" name="Footer Placeholder 7"/>
          <p:cNvSpPr>
            <a:spLocks noGrp="1"/>
          </p:cNvSpPr>
          <p:nvPr>
            <p:ph type="ftr" sz="quarter" idx="11"/>
          </p:nvPr>
        </p:nvSpPr>
        <p:spPr/>
        <p:txBody>
          <a:bodyPr/>
          <a:lstStyle/>
          <a:p>
            <a:r>
              <a:rPr lang="en-US"/>
              <a:t>CSIT 565 - Final Project - Amazon Redshift - ML</a:t>
            </a:r>
          </a:p>
        </p:txBody>
      </p:sp>
      <p:sp>
        <p:nvSpPr>
          <p:cNvPr id="9" name="Slide Number Placeholder 8"/>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232385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FA7FCD9-6B19-4604-8C5E-223E7C154C51}" type="datetime1">
              <a:rPr lang="en-US" smtClean="0"/>
              <a:t>12/8/2022</a:t>
            </a:fld>
            <a:endParaRPr lang="en-US"/>
          </a:p>
        </p:txBody>
      </p:sp>
      <p:sp>
        <p:nvSpPr>
          <p:cNvPr id="5" name="Footer Placeholder 3"/>
          <p:cNvSpPr>
            <a:spLocks noGrp="1"/>
          </p:cNvSpPr>
          <p:nvPr>
            <p:ph type="ftr" sz="quarter" idx="11"/>
          </p:nvPr>
        </p:nvSpPr>
        <p:spPr/>
        <p:txBody>
          <a:bodyPr/>
          <a:lstStyle/>
          <a:p>
            <a:r>
              <a:rPr lang="en-US"/>
              <a:t>CSIT 565 - Final Project - Amazon Redshift - ML</a:t>
            </a:r>
          </a:p>
        </p:txBody>
      </p:sp>
      <p:sp>
        <p:nvSpPr>
          <p:cNvPr id="6" name="Slide Number Placeholder 4"/>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241304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5659C48-5D8A-400C-9ED1-E0F27A16DBC7}" type="datetime1">
              <a:rPr lang="en-US" smtClean="0"/>
              <a:t>12/8/2022</a:t>
            </a:fld>
            <a:endParaRPr lang="en-US"/>
          </a:p>
        </p:txBody>
      </p:sp>
      <p:sp>
        <p:nvSpPr>
          <p:cNvPr id="5" name="Footer Placeholder 2"/>
          <p:cNvSpPr>
            <a:spLocks noGrp="1"/>
          </p:cNvSpPr>
          <p:nvPr>
            <p:ph type="ftr" sz="quarter" idx="11"/>
          </p:nvPr>
        </p:nvSpPr>
        <p:spPr/>
        <p:txBody>
          <a:bodyPr/>
          <a:lstStyle/>
          <a:p>
            <a:r>
              <a:rPr lang="en-US"/>
              <a:t>CSIT 565 - Final Project - Amazon Redshift - ML</a:t>
            </a:r>
          </a:p>
        </p:txBody>
      </p:sp>
      <p:sp>
        <p:nvSpPr>
          <p:cNvPr id="6" name="Slide Number Placeholder 3"/>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117380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CADDFCF-D3A9-44C0-97A1-8470F169C1EE}" type="datetime1">
              <a:rPr lang="en-US" smtClean="0"/>
              <a:t>12/8/2022</a:t>
            </a:fld>
            <a:endParaRPr lang="en-US"/>
          </a:p>
        </p:txBody>
      </p:sp>
      <p:sp>
        <p:nvSpPr>
          <p:cNvPr id="5" name="Footer Placeholder 5"/>
          <p:cNvSpPr>
            <a:spLocks noGrp="1"/>
          </p:cNvSpPr>
          <p:nvPr>
            <p:ph type="ftr" sz="quarter" idx="11"/>
          </p:nvPr>
        </p:nvSpPr>
        <p:spPr/>
        <p:txBody>
          <a:bodyPr/>
          <a:lstStyle/>
          <a:p>
            <a:r>
              <a:rPr lang="en-US"/>
              <a:t>CSIT 565 - Final Project - Amazon Redshift - ML</a:t>
            </a:r>
          </a:p>
        </p:txBody>
      </p:sp>
      <p:sp>
        <p:nvSpPr>
          <p:cNvPr id="6" name="Slide Number Placeholder 6"/>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397530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A1A3AF-944E-4275-B49C-A13371012B1A}" type="datetime1">
              <a:rPr lang="en-US" smtClean="0"/>
              <a:t>12/8/2022</a:t>
            </a:fld>
            <a:endParaRPr lang="en-US"/>
          </a:p>
        </p:txBody>
      </p:sp>
      <p:sp>
        <p:nvSpPr>
          <p:cNvPr id="6" name="Footer Placeholder 5"/>
          <p:cNvSpPr>
            <a:spLocks noGrp="1"/>
          </p:cNvSpPr>
          <p:nvPr>
            <p:ph type="ftr" sz="quarter" idx="11"/>
          </p:nvPr>
        </p:nvSpPr>
        <p:spPr/>
        <p:txBody>
          <a:bodyPr/>
          <a:lstStyle/>
          <a:p>
            <a:r>
              <a:rPr lang="en-US"/>
              <a:t>CSIT 565 - Final Project - Amazon Redshift - ML</a:t>
            </a:r>
          </a:p>
        </p:txBody>
      </p:sp>
      <p:sp>
        <p:nvSpPr>
          <p:cNvPr id="7" name="Slide Number Placeholder 6"/>
          <p:cNvSpPr>
            <a:spLocks noGrp="1"/>
          </p:cNvSpPr>
          <p:nvPr>
            <p:ph type="sldNum" sz="quarter" idx="12"/>
          </p:nvPr>
        </p:nvSpPr>
        <p:spPr/>
        <p:txBody>
          <a:bodyPr/>
          <a:lstStyle/>
          <a:p>
            <a:fld id="{24A9D540-2317-442B-AB77-E1C9D511C76F}" type="slidenum">
              <a:rPr lang="en-US" smtClean="0"/>
              <a:t>‹#›</a:t>
            </a:fld>
            <a:endParaRPr lang="en-US"/>
          </a:p>
        </p:txBody>
      </p:sp>
    </p:spTree>
    <p:extLst>
      <p:ext uri="{BB962C8B-B14F-4D97-AF65-F5344CB8AC3E}">
        <p14:creationId xmlns:p14="http://schemas.microsoft.com/office/powerpoint/2010/main" val="658633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C60E5F7-3466-41E9-AC4B-D3B9A5465325}" type="datetime1">
              <a:rPr lang="en-US" smtClean="0"/>
              <a:t>12/8/2022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CSIT 565 - Final Project - Amazon Redshift - ML</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4A9D540-2317-442B-AB77-E1C9D511C76F}" type="slidenum">
              <a:rPr lang="en-US" smtClean="0"/>
              <a:t>‹#›</a:t>
            </a:fld>
            <a:endParaRPr lang="en-US"/>
          </a:p>
        </p:txBody>
      </p:sp>
    </p:spTree>
    <p:extLst>
      <p:ext uri="{BB962C8B-B14F-4D97-AF65-F5344CB8AC3E}">
        <p14:creationId xmlns:p14="http://schemas.microsoft.com/office/powerpoint/2010/main" val="117034792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aws.amazon.com/redshift/latest/dg/tutorials_for_amazon_redshift_ml.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ws.amazon.com/solutions/implementations/data-lake-solution/" TargetMode="External"/><Relationship Id="rId2" Type="http://schemas.openxmlformats.org/officeDocument/2006/relationships/hyperlink" Target="https://docs.aws.amazon.com/redshift/latest/dg/welcome.html" TargetMode="External"/><Relationship Id="rId1" Type="http://schemas.openxmlformats.org/officeDocument/2006/relationships/slideLayout" Target="../slideLayouts/slideLayout2.xml"/><Relationship Id="rId4" Type="http://schemas.openxmlformats.org/officeDocument/2006/relationships/hyperlink" Target="https://aws-dojo.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7" name="Straight Connector 11">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4C45D97-3F9A-B49B-DE6E-C3C799890E38}"/>
              </a:ext>
            </a:extLst>
          </p:cNvPr>
          <p:cNvSpPr>
            <a:spLocks noGrp="1"/>
          </p:cNvSpPr>
          <p:nvPr>
            <p:ph type="subTitle" idx="1"/>
          </p:nvPr>
        </p:nvSpPr>
        <p:spPr>
          <a:xfrm>
            <a:off x="1154955" y="1266958"/>
            <a:ext cx="2904124" cy="4528457"/>
          </a:xfrm>
        </p:spPr>
        <p:txBody>
          <a:bodyPr anchor="ctr">
            <a:normAutofit/>
          </a:bodyPr>
          <a:lstStyle/>
          <a:p>
            <a:pPr algn="r"/>
            <a:r>
              <a:rPr lang="en-US">
                <a:solidFill>
                  <a:schemeClr val="tx2"/>
                </a:solidFill>
              </a:rPr>
              <a:t>Data lakes and Machine Learning Capabilities</a:t>
            </a:r>
          </a:p>
        </p:txBody>
      </p:sp>
      <p:sp>
        <p:nvSpPr>
          <p:cNvPr id="2" name="Title 1">
            <a:extLst>
              <a:ext uri="{FF2B5EF4-FFF2-40B4-BE49-F238E27FC236}">
                <a16:creationId xmlns:a16="http://schemas.microsoft.com/office/drawing/2014/main" id="{9ADFECC8-CA74-DF1F-24A8-C8CB8D6E3748}"/>
              </a:ext>
            </a:extLst>
          </p:cNvPr>
          <p:cNvSpPr>
            <a:spLocks noGrp="1"/>
          </p:cNvSpPr>
          <p:nvPr>
            <p:ph type="ctrTitle"/>
          </p:nvPr>
        </p:nvSpPr>
        <p:spPr>
          <a:xfrm>
            <a:off x="4654295" y="1266958"/>
            <a:ext cx="6808362" cy="4528457"/>
          </a:xfrm>
        </p:spPr>
        <p:txBody>
          <a:bodyPr anchor="ctr">
            <a:normAutofit/>
          </a:bodyPr>
          <a:lstStyle/>
          <a:p>
            <a:r>
              <a:rPr lang="en-US" dirty="0"/>
              <a:t>Amazon Redshift</a:t>
            </a:r>
          </a:p>
        </p:txBody>
      </p:sp>
      <p:sp>
        <p:nvSpPr>
          <p:cNvPr id="9" name="TextBox 8">
            <a:extLst>
              <a:ext uri="{FF2B5EF4-FFF2-40B4-BE49-F238E27FC236}">
                <a16:creationId xmlns:a16="http://schemas.microsoft.com/office/drawing/2014/main" id="{111A8DF8-4BFA-384F-3A78-5BB68FB37C1E}"/>
              </a:ext>
            </a:extLst>
          </p:cNvPr>
          <p:cNvSpPr txBox="1"/>
          <p:nvPr/>
        </p:nvSpPr>
        <p:spPr>
          <a:xfrm>
            <a:off x="9817845" y="5795415"/>
            <a:ext cx="2438399" cy="954107"/>
          </a:xfrm>
          <a:prstGeom prst="rect">
            <a:avLst/>
          </a:prstGeom>
          <a:noFill/>
        </p:spPr>
        <p:txBody>
          <a:bodyPr wrap="square" rtlCol="0">
            <a:spAutoFit/>
          </a:bodyPr>
          <a:lstStyle/>
          <a:p>
            <a:r>
              <a:rPr lang="en-US" sz="1400" dirty="0"/>
              <a:t>CSIT 565</a:t>
            </a:r>
          </a:p>
          <a:p>
            <a:r>
              <a:rPr lang="en-US" sz="1400" dirty="0"/>
              <a:t>Professor: </a:t>
            </a:r>
            <a:r>
              <a:rPr lang="en-US" sz="1400" dirty="0" err="1"/>
              <a:t>Aijuan</a:t>
            </a:r>
            <a:r>
              <a:rPr lang="en-US" sz="1400" dirty="0"/>
              <a:t> Dong</a:t>
            </a:r>
          </a:p>
          <a:p>
            <a:r>
              <a:rPr lang="en-US" sz="1400" dirty="0"/>
              <a:t>Author: Brandon Lasher  </a:t>
            </a:r>
          </a:p>
          <a:p>
            <a:r>
              <a:rPr lang="en-US" sz="1400" dirty="0"/>
              <a:t>Email: bl7@hood.edu</a:t>
            </a:r>
          </a:p>
        </p:txBody>
      </p:sp>
    </p:spTree>
    <p:extLst>
      <p:ext uri="{BB962C8B-B14F-4D97-AF65-F5344CB8AC3E}">
        <p14:creationId xmlns:p14="http://schemas.microsoft.com/office/powerpoint/2010/main" val="3309600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7CF8A-47BC-7144-1B25-E6A7EF80B808}"/>
              </a:ext>
            </a:extLst>
          </p:cNvPr>
          <p:cNvSpPr>
            <a:spLocks noGrp="1"/>
          </p:cNvSpPr>
          <p:nvPr>
            <p:ph type="title"/>
          </p:nvPr>
        </p:nvSpPr>
        <p:spPr/>
        <p:txBody>
          <a:bodyPr/>
          <a:lstStyle/>
          <a:p>
            <a:r>
              <a:rPr lang="en-US" dirty="0"/>
              <a:t>AWS Glue</a:t>
            </a:r>
          </a:p>
        </p:txBody>
      </p:sp>
      <p:sp>
        <p:nvSpPr>
          <p:cNvPr id="3" name="Content Placeholder 2">
            <a:extLst>
              <a:ext uri="{FF2B5EF4-FFF2-40B4-BE49-F238E27FC236}">
                <a16:creationId xmlns:a16="http://schemas.microsoft.com/office/drawing/2014/main" id="{6561A890-2DB1-ACC8-F789-179B0204E58F}"/>
              </a:ext>
            </a:extLst>
          </p:cNvPr>
          <p:cNvSpPr>
            <a:spLocks noGrp="1"/>
          </p:cNvSpPr>
          <p:nvPr>
            <p:ph idx="1"/>
          </p:nvPr>
        </p:nvSpPr>
        <p:spPr/>
        <p:txBody>
          <a:bodyPr/>
          <a:lstStyle/>
          <a:p>
            <a:r>
              <a:rPr lang="en-US" dirty="0"/>
              <a:t>AWS Glue is a utility services that allow facilitates the passing of data between the different AWS services</a:t>
            </a:r>
          </a:p>
          <a:p>
            <a:r>
              <a:rPr lang="en-US" dirty="0"/>
              <a:t>Can automatically trigger transfers between the services</a:t>
            </a:r>
          </a:p>
          <a:p>
            <a:r>
              <a:rPr lang="en-US" dirty="0"/>
              <a:t>Can apply formatting and data cleaning</a:t>
            </a:r>
          </a:p>
          <a:p>
            <a:pPr lvl="1"/>
            <a:endParaRPr lang="en-US" dirty="0"/>
          </a:p>
        </p:txBody>
      </p:sp>
      <p:grpSp>
        <p:nvGrpSpPr>
          <p:cNvPr id="14" name="Group 13">
            <a:extLst>
              <a:ext uri="{FF2B5EF4-FFF2-40B4-BE49-F238E27FC236}">
                <a16:creationId xmlns:a16="http://schemas.microsoft.com/office/drawing/2014/main" id="{99012E04-8C24-18CD-7704-8EB8B7E3D9F6}"/>
              </a:ext>
            </a:extLst>
          </p:cNvPr>
          <p:cNvGrpSpPr/>
          <p:nvPr/>
        </p:nvGrpSpPr>
        <p:grpSpPr>
          <a:xfrm>
            <a:off x="1775013" y="4453115"/>
            <a:ext cx="7681407" cy="1005840"/>
            <a:chOff x="1398494" y="3619946"/>
            <a:chExt cx="7681407" cy="1005840"/>
          </a:xfrm>
        </p:grpSpPr>
        <p:sp>
          <p:nvSpPr>
            <p:cNvPr id="4" name="Rectangle 3">
              <a:extLst>
                <a:ext uri="{FF2B5EF4-FFF2-40B4-BE49-F238E27FC236}">
                  <a16:creationId xmlns:a16="http://schemas.microsoft.com/office/drawing/2014/main" id="{782BAA68-A0C4-3B81-B346-10CB0164AE01}"/>
                </a:ext>
              </a:extLst>
            </p:cNvPr>
            <p:cNvSpPr/>
            <p:nvPr/>
          </p:nvSpPr>
          <p:spPr>
            <a:xfrm>
              <a:off x="1398494" y="3619946"/>
              <a:ext cx="1968649" cy="100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Amazon S3</a:t>
              </a:r>
            </a:p>
            <a:p>
              <a:pPr algn="ctr"/>
              <a:r>
                <a:rPr lang="en-US" dirty="0"/>
                <a:t>Data Lake</a:t>
              </a:r>
            </a:p>
          </p:txBody>
        </p:sp>
        <p:sp>
          <p:nvSpPr>
            <p:cNvPr id="5" name="Rectangle 4">
              <a:extLst>
                <a:ext uri="{FF2B5EF4-FFF2-40B4-BE49-F238E27FC236}">
                  <a16:creationId xmlns:a16="http://schemas.microsoft.com/office/drawing/2014/main" id="{971C8BE2-ED85-88F8-A44E-C6B32BE6B7F3}"/>
                </a:ext>
              </a:extLst>
            </p:cNvPr>
            <p:cNvSpPr/>
            <p:nvPr/>
          </p:nvSpPr>
          <p:spPr>
            <a:xfrm>
              <a:off x="4254873" y="3619946"/>
              <a:ext cx="1968649" cy="100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AWS Glue</a:t>
              </a:r>
            </a:p>
          </p:txBody>
        </p:sp>
        <p:sp>
          <p:nvSpPr>
            <p:cNvPr id="6" name="Rectangle 5">
              <a:extLst>
                <a:ext uri="{FF2B5EF4-FFF2-40B4-BE49-F238E27FC236}">
                  <a16:creationId xmlns:a16="http://schemas.microsoft.com/office/drawing/2014/main" id="{0B3DC617-F807-D375-9DF8-72554AC24A15}"/>
                </a:ext>
              </a:extLst>
            </p:cNvPr>
            <p:cNvSpPr/>
            <p:nvPr/>
          </p:nvSpPr>
          <p:spPr>
            <a:xfrm>
              <a:off x="7111252" y="3619946"/>
              <a:ext cx="1968649" cy="100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Amazon Redshift</a:t>
              </a:r>
            </a:p>
          </p:txBody>
        </p:sp>
        <p:cxnSp>
          <p:nvCxnSpPr>
            <p:cNvPr id="10" name="Straight Arrow Connector 9">
              <a:extLst>
                <a:ext uri="{FF2B5EF4-FFF2-40B4-BE49-F238E27FC236}">
                  <a16:creationId xmlns:a16="http://schemas.microsoft.com/office/drawing/2014/main" id="{2D936910-30AB-0EF3-C495-B0D017D105CA}"/>
                </a:ext>
              </a:extLst>
            </p:cNvPr>
            <p:cNvCxnSpPr>
              <a:cxnSpLocks/>
              <a:stCxn id="5" idx="3"/>
              <a:endCxn id="6" idx="1"/>
            </p:cNvCxnSpPr>
            <p:nvPr/>
          </p:nvCxnSpPr>
          <p:spPr>
            <a:xfrm>
              <a:off x="6223522" y="4122866"/>
              <a:ext cx="88773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9650417-3549-49DD-4181-9D9D669C4B4F}"/>
                </a:ext>
              </a:extLst>
            </p:cNvPr>
            <p:cNvCxnSpPr>
              <a:cxnSpLocks/>
            </p:cNvCxnSpPr>
            <p:nvPr/>
          </p:nvCxnSpPr>
          <p:spPr>
            <a:xfrm>
              <a:off x="3367143" y="4122866"/>
              <a:ext cx="88773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738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4142-C8A1-D9B3-3011-D14333339F91}"/>
              </a:ext>
            </a:extLst>
          </p:cNvPr>
          <p:cNvSpPr>
            <a:spLocks noGrp="1"/>
          </p:cNvSpPr>
          <p:nvPr>
            <p:ph type="title"/>
          </p:nvPr>
        </p:nvSpPr>
        <p:spPr>
          <a:xfrm>
            <a:off x="646111" y="452718"/>
            <a:ext cx="10186908" cy="1400530"/>
          </a:xfrm>
        </p:spPr>
        <p:txBody>
          <a:bodyPr/>
          <a:lstStyle/>
          <a:p>
            <a:r>
              <a:rPr lang="en-US" dirty="0"/>
              <a:t>Redshift Support for Machine Learning</a:t>
            </a:r>
          </a:p>
        </p:txBody>
      </p:sp>
      <p:sp>
        <p:nvSpPr>
          <p:cNvPr id="3" name="Content Placeholder 2">
            <a:extLst>
              <a:ext uri="{FF2B5EF4-FFF2-40B4-BE49-F238E27FC236}">
                <a16:creationId xmlns:a16="http://schemas.microsoft.com/office/drawing/2014/main" id="{CD709359-B090-7DF0-72C1-716EC02FFA95}"/>
              </a:ext>
            </a:extLst>
          </p:cNvPr>
          <p:cNvSpPr>
            <a:spLocks noGrp="1"/>
          </p:cNvSpPr>
          <p:nvPr>
            <p:ph idx="1"/>
          </p:nvPr>
        </p:nvSpPr>
        <p:spPr/>
        <p:txBody>
          <a:bodyPr/>
          <a:lstStyle/>
          <a:p>
            <a:r>
              <a:rPr lang="en-US" dirty="0"/>
              <a:t>Redshift supports ML functions directly in the SQL interface.</a:t>
            </a:r>
          </a:p>
          <a:p>
            <a:r>
              <a:rPr lang="en-US" dirty="0"/>
              <a:t>To utilize ML functions user policies, have to be setup to connect to Amazon </a:t>
            </a:r>
            <a:r>
              <a:rPr lang="en-US" dirty="0" err="1"/>
              <a:t>SageMaker</a:t>
            </a:r>
            <a:r>
              <a:rPr lang="en-US" dirty="0"/>
              <a:t>, Amazon S3 and Redshift.</a:t>
            </a:r>
          </a:p>
          <a:p>
            <a:r>
              <a:rPr lang="en-US" dirty="0"/>
              <a:t>Redshift allow the creation of models which then can be stored as SQL objects. </a:t>
            </a:r>
          </a:p>
          <a:p>
            <a:r>
              <a:rPr lang="en-US" dirty="0"/>
              <a:t>Once a model is created and trained it can be used to make predictions about similar data. </a:t>
            </a:r>
          </a:p>
        </p:txBody>
      </p:sp>
    </p:spTree>
    <p:extLst>
      <p:ext uri="{BB962C8B-B14F-4D97-AF65-F5344CB8AC3E}">
        <p14:creationId xmlns:p14="http://schemas.microsoft.com/office/powerpoint/2010/main" val="1025544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CF4B1-AF4B-AB77-E412-446D8FC99507}"/>
              </a:ext>
            </a:extLst>
          </p:cNvPr>
          <p:cNvSpPr>
            <a:spLocks noGrp="1"/>
          </p:cNvSpPr>
          <p:nvPr>
            <p:ph type="title"/>
          </p:nvPr>
        </p:nvSpPr>
        <p:spPr/>
        <p:txBody>
          <a:bodyPr/>
          <a:lstStyle/>
          <a:p>
            <a:r>
              <a:rPr lang="en-US" dirty="0"/>
              <a:t>Redshift ML Demo - IAM</a:t>
            </a:r>
          </a:p>
        </p:txBody>
      </p:sp>
      <p:sp>
        <p:nvSpPr>
          <p:cNvPr id="3" name="Content Placeholder 2">
            <a:extLst>
              <a:ext uri="{FF2B5EF4-FFF2-40B4-BE49-F238E27FC236}">
                <a16:creationId xmlns:a16="http://schemas.microsoft.com/office/drawing/2014/main" id="{4A48D176-7A74-2FD3-DCCF-16359B371385}"/>
              </a:ext>
            </a:extLst>
          </p:cNvPr>
          <p:cNvSpPr>
            <a:spLocks noGrp="1"/>
          </p:cNvSpPr>
          <p:nvPr>
            <p:ph idx="1"/>
          </p:nvPr>
        </p:nvSpPr>
        <p:spPr/>
        <p:txBody>
          <a:bodyPr/>
          <a:lstStyle/>
          <a:p>
            <a:r>
              <a:rPr lang="en-US" dirty="0"/>
              <a:t>Creation of Role in Identity and Access Management (IAM)</a:t>
            </a:r>
          </a:p>
          <a:p>
            <a:pPr marL="971550" lvl="1" indent="-514350">
              <a:buFont typeface="+mj-lt"/>
              <a:buAutoNum type="arabicPeriod"/>
            </a:pPr>
            <a:r>
              <a:rPr lang="en-US" dirty="0"/>
              <a:t>Click roles on the left-hand side.</a:t>
            </a:r>
          </a:p>
        </p:txBody>
      </p:sp>
      <p:pic>
        <p:nvPicPr>
          <p:cNvPr id="5" name="Picture 4">
            <a:extLst>
              <a:ext uri="{FF2B5EF4-FFF2-40B4-BE49-F238E27FC236}">
                <a16:creationId xmlns:a16="http://schemas.microsoft.com/office/drawing/2014/main" id="{A5EBD97E-80B2-0F45-0CEF-8E91D48DE698}"/>
              </a:ext>
            </a:extLst>
          </p:cNvPr>
          <p:cNvPicPr>
            <a:picLocks noChangeAspect="1"/>
          </p:cNvPicPr>
          <p:nvPr/>
        </p:nvPicPr>
        <p:blipFill>
          <a:blip r:embed="rId2"/>
          <a:stretch>
            <a:fillRect/>
          </a:stretch>
        </p:blipFill>
        <p:spPr>
          <a:xfrm>
            <a:off x="1244906" y="2900460"/>
            <a:ext cx="8648241" cy="3411440"/>
          </a:xfrm>
          <a:prstGeom prst="rect">
            <a:avLst/>
          </a:prstGeom>
        </p:spPr>
      </p:pic>
    </p:spTree>
    <p:extLst>
      <p:ext uri="{BB962C8B-B14F-4D97-AF65-F5344CB8AC3E}">
        <p14:creationId xmlns:p14="http://schemas.microsoft.com/office/powerpoint/2010/main" val="3684093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C33DD00-CC78-A12E-4ED8-FE76D3E93DDA}"/>
              </a:ext>
            </a:extLst>
          </p:cNvPr>
          <p:cNvSpPr>
            <a:spLocks noGrp="1"/>
          </p:cNvSpPr>
          <p:nvPr>
            <p:ph type="title"/>
          </p:nvPr>
        </p:nvSpPr>
        <p:spPr/>
        <p:txBody>
          <a:bodyPr/>
          <a:lstStyle/>
          <a:p>
            <a:r>
              <a:rPr lang="en-US" dirty="0"/>
              <a:t>Redshift ML Demo - IAM</a:t>
            </a:r>
          </a:p>
        </p:txBody>
      </p:sp>
      <p:sp>
        <p:nvSpPr>
          <p:cNvPr id="12" name="Text Placeholder 11">
            <a:extLst>
              <a:ext uri="{FF2B5EF4-FFF2-40B4-BE49-F238E27FC236}">
                <a16:creationId xmlns:a16="http://schemas.microsoft.com/office/drawing/2014/main" id="{88FB8482-B097-D95B-2287-0F26605C74D9}"/>
              </a:ext>
            </a:extLst>
          </p:cNvPr>
          <p:cNvSpPr>
            <a:spLocks noGrp="1"/>
          </p:cNvSpPr>
          <p:nvPr>
            <p:ph type="body" idx="1"/>
          </p:nvPr>
        </p:nvSpPr>
        <p:spPr/>
        <p:txBody>
          <a:bodyPr/>
          <a:lstStyle/>
          <a:p>
            <a:r>
              <a:rPr lang="en-US" dirty="0"/>
              <a:t>Create Role</a:t>
            </a:r>
          </a:p>
        </p:txBody>
      </p:sp>
      <p:sp>
        <p:nvSpPr>
          <p:cNvPr id="13" name="Text Placeholder 12">
            <a:extLst>
              <a:ext uri="{FF2B5EF4-FFF2-40B4-BE49-F238E27FC236}">
                <a16:creationId xmlns:a16="http://schemas.microsoft.com/office/drawing/2014/main" id="{8EF35A28-BE34-5963-4E07-8FCDC8E90BC7}"/>
              </a:ext>
            </a:extLst>
          </p:cNvPr>
          <p:cNvSpPr>
            <a:spLocks noGrp="1"/>
          </p:cNvSpPr>
          <p:nvPr>
            <p:ph type="body" sz="quarter" idx="3"/>
          </p:nvPr>
        </p:nvSpPr>
        <p:spPr/>
        <p:txBody>
          <a:bodyPr/>
          <a:lstStyle/>
          <a:p>
            <a:r>
              <a:rPr lang="en-US" dirty="0"/>
              <a:t>Modify Trusted Entities</a:t>
            </a:r>
          </a:p>
        </p:txBody>
      </p:sp>
      <p:pic>
        <p:nvPicPr>
          <p:cNvPr id="10" name="Picture 9">
            <a:extLst>
              <a:ext uri="{FF2B5EF4-FFF2-40B4-BE49-F238E27FC236}">
                <a16:creationId xmlns:a16="http://schemas.microsoft.com/office/drawing/2014/main" id="{C3898464-8905-C7CF-89CA-86B1C8D8C14D}"/>
              </a:ext>
            </a:extLst>
          </p:cNvPr>
          <p:cNvPicPr>
            <a:picLocks noChangeAspect="1"/>
          </p:cNvPicPr>
          <p:nvPr/>
        </p:nvPicPr>
        <p:blipFill>
          <a:blip r:embed="rId2"/>
          <a:stretch>
            <a:fillRect/>
          </a:stretch>
        </p:blipFill>
        <p:spPr>
          <a:xfrm>
            <a:off x="5753974" y="2505075"/>
            <a:ext cx="5209348" cy="3837420"/>
          </a:xfrm>
          <a:prstGeom prst="rect">
            <a:avLst/>
          </a:prstGeom>
        </p:spPr>
      </p:pic>
      <p:grpSp>
        <p:nvGrpSpPr>
          <p:cNvPr id="23" name="Group 22">
            <a:extLst>
              <a:ext uri="{FF2B5EF4-FFF2-40B4-BE49-F238E27FC236}">
                <a16:creationId xmlns:a16="http://schemas.microsoft.com/office/drawing/2014/main" id="{C7A8D961-D6F8-4759-E51E-7081779A9F6E}"/>
              </a:ext>
            </a:extLst>
          </p:cNvPr>
          <p:cNvGrpSpPr/>
          <p:nvPr/>
        </p:nvGrpSpPr>
        <p:grpSpPr>
          <a:xfrm>
            <a:off x="570786" y="2505075"/>
            <a:ext cx="5183188" cy="3837420"/>
            <a:chOff x="3218872" y="324819"/>
            <a:chExt cx="7004781" cy="5984346"/>
          </a:xfrm>
        </p:grpSpPr>
        <p:pic>
          <p:nvPicPr>
            <p:cNvPr id="24" name="Picture 23">
              <a:extLst>
                <a:ext uri="{FF2B5EF4-FFF2-40B4-BE49-F238E27FC236}">
                  <a16:creationId xmlns:a16="http://schemas.microsoft.com/office/drawing/2014/main" id="{727EF087-8AB5-D379-A457-C976FA9FA71D}"/>
                </a:ext>
              </a:extLst>
            </p:cNvPr>
            <p:cNvPicPr>
              <a:picLocks noChangeAspect="1"/>
            </p:cNvPicPr>
            <p:nvPr/>
          </p:nvPicPr>
          <p:blipFill>
            <a:blip r:embed="rId3"/>
            <a:stretch>
              <a:fillRect/>
            </a:stretch>
          </p:blipFill>
          <p:spPr>
            <a:xfrm>
              <a:off x="3395169" y="324819"/>
              <a:ext cx="6828484" cy="5984346"/>
            </a:xfrm>
            <a:prstGeom prst="rect">
              <a:avLst/>
            </a:prstGeom>
          </p:spPr>
        </p:pic>
        <p:sp>
          <p:nvSpPr>
            <p:cNvPr id="25" name="Rectangle 24">
              <a:extLst>
                <a:ext uri="{FF2B5EF4-FFF2-40B4-BE49-F238E27FC236}">
                  <a16:creationId xmlns:a16="http://schemas.microsoft.com/office/drawing/2014/main" id="{3F2018C5-4F34-2257-11BE-F7474DE9ECEA}"/>
                </a:ext>
              </a:extLst>
            </p:cNvPr>
            <p:cNvSpPr/>
            <p:nvPr/>
          </p:nvSpPr>
          <p:spPr>
            <a:xfrm>
              <a:off x="3500581" y="1274619"/>
              <a:ext cx="1625155" cy="1076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5367B9D-FD7B-8FA7-4848-9589E1AE55AC}"/>
                </a:ext>
              </a:extLst>
            </p:cNvPr>
            <p:cNvSpPr/>
            <p:nvPr/>
          </p:nvSpPr>
          <p:spPr>
            <a:xfrm>
              <a:off x="3218872" y="4760294"/>
              <a:ext cx="5500255" cy="1076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9019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192884D-4D0E-D46E-4045-DE4B3636D7FD}"/>
              </a:ext>
            </a:extLst>
          </p:cNvPr>
          <p:cNvSpPr>
            <a:spLocks noGrp="1"/>
          </p:cNvSpPr>
          <p:nvPr>
            <p:ph type="title"/>
          </p:nvPr>
        </p:nvSpPr>
        <p:spPr/>
        <p:txBody>
          <a:bodyPr/>
          <a:lstStyle/>
          <a:p>
            <a:r>
              <a:rPr lang="en-US" dirty="0"/>
              <a:t>Redshift ML Demo - IAM</a:t>
            </a:r>
          </a:p>
        </p:txBody>
      </p:sp>
      <p:sp>
        <p:nvSpPr>
          <p:cNvPr id="8" name="Content Placeholder 7">
            <a:extLst>
              <a:ext uri="{FF2B5EF4-FFF2-40B4-BE49-F238E27FC236}">
                <a16:creationId xmlns:a16="http://schemas.microsoft.com/office/drawing/2014/main" id="{DB7DA95B-85CC-B282-444B-3DCEB027FAED}"/>
              </a:ext>
            </a:extLst>
          </p:cNvPr>
          <p:cNvSpPr>
            <a:spLocks noGrp="1"/>
          </p:cNvSpPr>
          <p:nvPr>
            <p:ph sz="half" idx="1"/>
          </p:nvPr>
        </p:nvSpPr>
        <p:spPr>
          <a:xfrm>
            <a:off x="838200" y="1825625"/>
            <a:ext cx="8519712" cy="4351338"/>
          </a:xfrm>
        </p:spPr>
        <p:txBody>
          <a:bodyPr/>
          <a:lstStyle/>
          <a:p>
            <a:r>
              <a:rPr lang="en-US" dirty="0"/>
              <a:t>Create the Role</a:t>
            </a:r>
          </a:p>
          <a:p>
            <a:r>
              <a:rPr lang="en-US" dirty="0"/>
              <a:t>Edit the role and add two additional permissions</a:t>
            </a:r>
          </a:p>
          <a:p>
            <a:pPr lvl="1"/>
            <a:r>
              <a:rPr lang="en-US" dirty="0"/>
              <a:t>AmazonS3FullAccess</a:t>
            </a:r>
          </a:p>
          <a:p>
            <a:pPr lvl="1"/>
            <a:r>
              <a:rPr lang="en-US" dirty="0" err="1"/>
              <a:t>AmazonRedshiftAllCommandsFullAccess</a:t>
            </a:r>
            <a:endParaRPr lang="en-US" dirty="0"/>
          </a:p>
        </p:txBody>
      </p:sp>
      <p:pic>
        <p:nvPicPr>
          <p:cNvPr id="11" name="Content Placeholder 10">
            <a:extLst>
              <a:ext uri="{FF2B5EF4-FFF2-40B4-BE49-F238E27FC236}">
                <a16:creationId xmlns:a16="http://schemas.microsoft.com/office/drawing/2014/main" id="{BA5B5355-06B9-E09B-4EAD-FF38259B165E}"/>
              </a:ext>
            </a:extLst>
          </p:cNvPr>
          <p:cNvPicPr>
            <a:picLocks noGrp="1" noChangeAspect="1"/>
          </p:cNvPicPr>
          <p:nvPr>
            <p:ph sz="half" idx="2"/>
          </p:nvPr>
        </p:nvPicPr>
        <p:blipFill>
          <a:blip r:embed="rId2"/>
          <a:stretch>
            <a:fillRect/>
          </a:stretch>
        </p:blipFill>
        <p:spPr>
          <a:xfrm>
            <a:off x="1600213" y="3565778"/>
            <a:ext cx="8843791" cy="2877949"/>
          </a:xfrm>
        </p:spPr>
      </p:pic>
    </p:spTree>
    <p:extLst>
      <p:ext uri="{BB962C8B-B14F-4D97-AF65-F5344CB8AC3E}">
        <p14:creationId xmlns:p14="http://schemas.microsoft.com/office/powerpoint/2010/main" val="1184565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5488-7B8F-B3AF-DC52-C5FCFF54005D}"/>
              </a:ext>
            </a:extLst>
          </p:cNvPr>
          <p:cNvSpPr>
            <a:spLocks noGrp="1"/>
          </p:cNvSpPr>
          <p:nvPr>
            <p:ph type="title"/>
          </p:nvPr>
        </p:nvSpPr>
        <p:spPr>
          <a:xfrm>
            <a:off x="646111" y="452718"/>
            <a:ext cx="10815922" cy="1400530"/>
          </a:xfrm>
        </p:spPr>
        <p:txBody>
          <a:bodyPr/>
          <a:lstStyle/>
          <a:p>
            <a:r>
              <a:rPr lang="en-US" dirty="0"/>
              <a:t>Redshift ML Demo – Cluster configuration</a:t>
            </a:r>
          </a:p>
        </p:txBody>
      </p:sp>
      <p:sp>
        <p:nvSpPr>
          <p:cNvPr id="5" name="Content Placeholder 4">
            <a:extLst>
              <a:ext uri="{FF2B5EF4-FFF2-40B4-BE49-F238E27FC236}">
                <a16:creationId xmlns:a16="http://schemas.microsoft.com/office/drawing/2014/main" id="{3393BCCD-65E1-EA85-EEB1-9CF9C34C0086}"/>
              </a:ext>
            </a:extLst>
          </p:cNvPr>
          <p:cNvSpPr>
            <a:spLocks noGrp="1"/>
          </p:cNvSpPr>
          <p:nvPr>
            <p:ph idx="1"/>
          </p:nvPr>
        </p:nvSpPr>
        <p:spPr>
          <a:xfrm>
            <a:off x="1103312" y="2052918"/>
            <a:ext cx="5971743" cy="4195481"/>
          </a:xfrm>
        </p:spPr>
        <p:txBody>
          <a:bodyPr/>
          <a:lstStyle/>
          <a:p>
            <a:r>
              <a:rPr lang="en-US" dirty="0"/>
              <a:t>Associate the role on the cluster by selecting Actions, Manage IAM roles</a:t>
            </a:r>
          </a:p>
          <a:p>
            <a:r>
              <a:rPr lang="en-US" dirty="0"/>
              <a:t>Choose the role you created and click associate</a:t>
            </a:r>
          </a:p>
        </p:txBody>
      </p:sp>
      <p:pic>
        <p:nvPicPr>
          <p:cNvPr id="7" name="Picture 6">
            <a:extLst>
              <a:ext uri="{FF2B5EF4-FFF2-40B4-BE49-F238E27FC236}">
                <a16:creationId xmlns:a16="http://schemas.microsoft.com/office/drawing/2014/main" id="{4AE0F325-8A52-58BC-40F7-E48C65D570A0}"/>
              </a:ext>
            </a:extLst>
          </p:cNvPr>
          <p:cNvPicPr>
            <a:picLocks noChangeAspect="1"/>
          </p:cNvPicPr>
          <p:nvPr/>
        </p:nvPicPr>
        <p:blipFill>
          <a:blip r:embed="rId2"/>
          <a:stretch>
            <a:fillRect/>
          </a:stretch>
        </p:blipFill>
        <p:spPr>
          <a:xfrm>
            <a:off x="7075055" y="1958487"/>
            <a:ext cx="3461098" cy="3664294"/>
          </a:xfrm>
          <a:prstGeom prst="rect">
            <a:avLst/>
          </a:prstGeom>
        </p:spPr>
      </p:pic>
    </p:spTree>
    <p:extLst>
      <p:ext uri="{BB962C8B-B14F-4D97-AF65-F5344CB8AC3E}">
        <p14:creationId xmlns:p14="http://schemas.microsoft.com/office/powerpoint/2010/main" val="3787703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6D51-6FE5-E9D5-A65C-C08FA8DE012E}"/>
              </a:ext>
            </a:extLst>
          </p:cNvPr>
          <p:cNvSpPr>
            <a:spLocks noGrp="1"/>
          </p:cNvSpPr>
          <p:nvPr>
            <p:ph type="title"/>
          </p:nvPr>
        </p:nvSpPr>
        <p:spPr>
          <a:xfrm>
            <a:off x="646111" y="452718"/>
            <a:ext cx="10926582" cy="1400530"/>
          </a:xfrm>
        </p:spPr>
        <p:txBody>
          <a:bodyPr/>
          <a:lstStyle/>
          <a:p>
            <a:r>
              <a:rPr lang="en-US" dirty="0"/>
              <a:t>Redshift ML Demo – Cluster configuration</a:t>
            </a:r>
          </a:p>
        </p:txBody>
      </p:sp>
      <p:sp>
        <p:nvSpPr>
          <p:cNvPr id="3" name="Content Placeholder 2">
            <a:extLst>
              <a:ext uri="{FF2B5EF4-FFF2-40B4-BE49-F238E27FC236}">
                <a16:creationId xmlns:a16="http://schemas.microsoft.com/office/drawing/2014/main" id="{B841E582-0FB1-84D2-6F82-97A77A69B97F}"/>
              </a:ext>
            </a:extLst>
          </p:cNvPr>
          <p:cNvSpPr>
            <a:spLocks noGrp="1"/>
          </p:cNvSpPr>
          <p:nvPr>
            <p:ph idx="1"/>
          </p:nvPr>
        </p:nvSpPr>
        <p:spPr/>
        <p:txBody>
          <a:bodyPr/>
          <a:lstStyle/>
          <a:p>
            <a:r>
              <a:rPr lang="en-US" dirty="0"/>
              <a:t>Set the newly associated role as the default</a:t>
            </a:r>
          </a:p>
          <a:p>
            <a:pPr lvl="1"/>
            <a:r>
              <a:rPr lang="en-US" dirty="0"/>
              <a:t>This is for ease of coding; it is possible to call the role directly in the ML queries</a:t>
            </a:r>
          </a:p>
          <a:p>
            <a:pPr lvl="1"/>
            <a:endParaRPr lang="en-US" dirty="0"/>
          </a:p>
          <a:p>
            <a:pPr lvl="1"/>
            <a:r>
              <a:rPr lang="en-US" dirty="0"/>
              <a:t>Properties -&gt; Associated IAM roles</a:t>
            </a:r>
          </a:p>
          <a:p>
            <a:pPr lvl="2"/>
            <a:r>
              <a:rPr lang="en-US" dirty="0"/>
              <a:t>Select the role you just added and set as default </a:t>
            </a:r>
          </a:p>
        </p:txBody>
      </p:sp>
      <p:pic>
        <p:nvPicPr>
          <p:cNvPr id="5" name="Picture 4">
            <a:extLst>
              <a:ext uri="{FF2B5EF4-FFF2-40B4-BE49-F238E27FC236}">
                <a16:creationId xmlns:a16="http://schemas.microsoft.com/office/drawing/2014/main" id="{A85BAE46-3F8B-708E-F33F-B14328756262}"/>
              </a:ext>
            </a:extLst>
          </p:cNvPr>
          <p:cNvPicPr>
            <a:picLocks noChangeAspect="1"/>
          </p:cNvPicPr>
          <p:nvPr/>
        </p:nvPicPr>
        <p:blipFill>
          <a:blip r:embed="rId2"/>
          <a:stretch>
            <a:fillRect/>
          </a:stretch>
        </p:blipFill>
        <p:spPr>
          <a:xfrm>
            <a:off x="1366091" y="4333115"/>
            <a:ext cx="8754737" cy="1666310"/>
          </a:xfrm>
          <a:prstGeom prst="rect">
            <a:avLst/>
          </a:prstGeom>
        </p:spPr>
      </p:pic>
    </p:spTree>
    <p:extLst>
      <p:ext uri="{BB962C8B-B14F-4D97-AF65-F5344CB8AC3E}">
        <p14:creationId xmlns:p14="http://schemas.microsoft.com/office/powerpoint/2010/main" val="3023312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D6C2-6792-6A65-C8B1-7C456BB06AEF}"/>
              </a:ext>
            </a:extLst>
          </p:cNvPr>
          <p:cNvSpPr>
            <a:spLocks noGrp="1"/>
          </p:cNvSpPr>
          <p:nvPr>
            <p:ph type="title"/>
          </p:nvPr>
        </p:nvSpPr>
        <p:spPr>
          <a:xfrm>
            <a:off x="646111" y="452718"/>
            <a:ext cx="10326689" cy="1400530"/>
          </a:xfrm>
        </p:spPr>
        <p:txBody>
          <a:bodyPr/>
          <a:lstStyle/>
          <a:p>
            <a:r>
              <a:rPr lang="en-US" dirty="0"/>
              <a:t>Redshift ML Demo – S3 configuration</a:t>
            </a:r>
          </a:p>
        </p:txBody>
      </p:sp>
      <p:sp>
        <p:nvSpPr>
          <p:cNvPr id="3" name="Content Placeholder 2">
            <a:extLst>
              <a:ext uri="{FF2B5EF4-FFF2-40B4-BE49-F238E27FC236}">
                <a16:creationId xmlns:a16="http://schemas.microsoft.com/office/drawing/2014/main" id="{F5018942-2971-3B28-1065-C145A08E847B}"/>
              </a:ext>
            </a:extLst>
          </p:cNvPr>
          <p:cNvSpPr>
            <a:spLocks noGrp="1"/>
          </p:cNvSpPr>
          <p:nvPr>
            <p:ph idx="1"/>
          </p:nvPr>
        </p:nvSpPr>
        <p:spPr/>
        <p:txBody>
          <a:bodyPr/>
          <a:lstStyle/>
          <a:p>
            <a:r>
              <a:rPr lang="en-US" dirty="0"/>
              <a:t>Create a new bucket where the model will be stored</a:t>
            </a:r>
          </a:p>
          <a:p>
            <a:pPr lvl="1"/>
            <a:endParaRPr lang="en-US" dirty="0"/>
          </a:p>
        </p:txBody>
      </p:sp>
      <p:pic>
        <p:nvPicPr>
          <p:cNvPr id="5" name="Picture 4">
            <a:extLst>
              <a:ext uri="{FF2B5EF4-FFF2-40B4-BE49-F238E27FC236}">
                <a16:creationId xmlns:a16="http://schemas.microsoft.com/office/drawing/2014/main" id="{3DD12D3B-310D-E86E-E376-44639C91517C}"/>
              </a:ext>
            </a:extLst>
          </p:cNvPr>
          <p:cNvPicPr>
            <a:picLocks noChangeAspect="1"/>
          </p:cNvPicPr>
          <p:nvPr/>
        </p:nvPicPr>
        <p:blipFill>
          <a:blip r:embed="rId2"/>
          <a:stretch>
            <a:fillRect/>
          </a:stretch>
        </p:blipFill>
        <p:spPr>
          <a:xfrm>
            <a:off x="710933" y="2658081"/>
            <a:ext cx="10031225" cy="2686425"/>
          </a:xfrm>
          <a:prstGeom prst="rect">
            <a:avLst/>
          </a:prstGeom>
        </p:spPr>
      </p:pic>
    </p:spTree>
    <p:extLst>
      <p:ext uri="{BB962C8B-B14F-4D97-AF65-F5344CB8AC3E}">
        <p14:creationId xmlns:p14="http://schemas.microsoft.com/office/powerpoint/2010/main" val="2763861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FC2F-753F-A6C7-9A44-02F070C0C558}"/>
              </a:ext>
            </a:extLst>
          </p:cNvPr>
          <p:cNvSpPr>
            <a:spLocks noGrp="1"/>
          </p:cNvSpPr>
          <p:nvPr>
            <p:ph type="title"/>
          </p:nvPr>
        </p:nvSpPr>
        <p:spPr>
          <a:xfrm>
            <a:off x="646111" y="452718"/>
            <a:ext cx="10536360" cy="1400530"/>
          </a:xfrm>
        </p:spPr>
        <p:txBody>
          <a:bodyPr/>
          <a:lstStyle/>
          <a:p>
            <a:r>
              <a:rPr lang="en-US" dirty="0"/>
              <a:t>Redshift ML Demo – ML implementation</a:t>
            </a:r>
          </a:p>
        </p:txBody>
      </p:sp>
      <p:sp>
        <p:nvSpPr>
          <p:cNvPr id="3" name="Content Placeholder 2">
            <a:extLst>
              <a:ext uri="{FF2B5EF4-FFF2-40B4-BE49-F238E27FC236}">
                <a16:creationId xmlns:a16="http://schemas.microsoft.com/office/drawing/2014/main" id="{C3E3C039-26E6-3E41-C35C-C96E0305ACC4}"/>
              </a:ext>
            </a:extLst>
          </p:cNvPr>
          <p:cNvSpPr>
            <a:spLocks noGrp="1"/>
          </p:cNvSpPr>
          <p:nvPr>
            <p:ph idx="1"/>
          </p:nvPr>
        </p:nvSpPr>
        <p:spPr>
          <a:xfrm>
            <a:off x="403122" y="1527470"/>
            <a:ext cx="8946541" cy="4195481"/>
          </a:xfrm>
        </p:spPr>
        <p:txBody>
          <a:bodyPr/>
          <a:lstStyle/>
          <a:p>
            <a:r>
              <a:rPr lang="en-US" dirty="0"/>
              <a:t>Go to Cluster information and Open Query Editor V2</a:t>
            </a:r>
          </a:p>
          <a:p>
            <a:r>
              <a:rPr lang="en-US" dirty="0"/>
              <a:t>From here you will be able to create a notebook to enter the following queries </a:t>
            </a:r>
          </a:p>
        </p:txBody>
      </p:sp>
      <p:sp>
        <p:nvSpPr>
          <p:cNvPr id="5" name="TextBox 4">
            <a:extLst>
              <a:ext uri="{FF2B5EF4-FFF2-40B4-BE49-F238E27FC236}">
                <a16:creationId xmlns:a16="http://schemas.microsoft.com/office/drawing/2014/main" id="{0FB7C6B7-9703-3170-B3F4-054EC4CA568C}"/>
              </a:ext>
            </a:extLst>
          </p:cNvPr>
          <p:cNvSpPr txBox="1"/>
          <p:nvPr/>
        </p:nvSpPr>
        <p:spPr>
          <a:xfrm>
            <a:off x="6428508" y="2466109"/>
            <a:ext cx="3851565" cy="4278094"/>
          </a:xfrm>
          <a:prstGeom prst="rect">
            <a:avLst/>
          </a:prstGeom>
          <a:solidFill>
            <a:schemeClr val="bg1"/>
          </a:solidFill>
        </p:spPr>
        <p:txBody>
          <a:bodyPr wrap="square">
            <a:spAutoFit/>
          </a:bodyPr>
          <a:lstStyle/>
          <a:p>
            <a:r>
              <a:rPr lang="en-US" sz="800" b="0" dirty="0">
                <a:solidFill>
                  <a:srgbClr val="5C7080"/>
                </a:solidFill>
                <a:effectLst/>
                <a:latin typeface="Consolas" panose="020B0609020204030204" pitchFamily="49" charset="0"/>
              </a:rPr>
              <a:t>/*Create </a:t>
            </a:r>
            <a:r>
              <a:rPr lang="en-US" sz="800" b="0" dirty="0" err="1">
                <a:solidFill>
                  <a:srgbClr val="5C7080"/>
                </a:solidFill>
                <a:effectLst/>
                <a:latin typeface="Consolas" panose="020B0609020204030204" pitchFamily="49" charset="0"/>
              </a:rPr>
              <a:t>dist</a:t>
            </a:r>
            <a:r>
              <a:rPr lang="en-US" sz="800" b="0" dirty="0">
                <a:solidFill>
                  <a:srgbClr val="5C7080"/>
                </a:solidFill>
                <a:effectLst/>
                <a:latin typeface="Consolas" panose="020B0609020204030204" pitchFamily="49" charset="0"/>
              </a:rPr>
              <a:t> table*/</a:t>
            </a:r>
            <a:endParaRPr lang="en-US" sz="800" b="0" dirty="0">
              <a:solidFill>
                <a:srgbClr val="D4D4D4"/>
              </a:solidFill>
              <a:effectLst/>
              <a:latin typeface="Consolas" panose="020B0609020204030204" pitchFamily="49" charset="0"/>
            </a:endParaRPr>
          </a:p>
          <a:p>
            <a:r>
              <a:rPr lang="en-US" sz="800" b="0" dirty="0">
                <a:solidFill>
                  <a:srgbClr val="48AFF0"/>
                </a:solidFill>
                <a:effectLst/>
                <a:latin typeface="Consolas" panose="020B0609020204030204" pitchFamily="49" charset="0"/>
              </a:rPr>
              <a:t>DROP</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TABLE</a:t>
            </a:r>
            <a:r>
              <a:rPr lang="en-US" sz="800" b="0" dirty="0">
                <a:solidFill>
                  <a:srgbClr val="D4D4D4"/>
                </a:solidFill>
                <a:effectLst/>
                <a:latin typeface="Consolas" panose="020B0609020204030204" pitchFamily="49" charset="0"/>
              </a:rPr>
              <a:t> IF EXISTS </a:t>
            </a:r>
            <a:r>
              <a:rPr lang="en-US" sz="800" b="0" dirty="0" err="1">
                <a:solidFill>
                  <a:srgbClr val="D4D4D4"/>
                </a:solidFill>
                <a:effectLst/>
                <a:latin typeface="Consolas" panose="020B0609020204030204" pitchFamily="49" charset="0"/>
              </a:rPr>
              <a:t>customer_activity</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br>
              <a:rPr lang="en-US" sz="800" b="0" dirty="0">
                <a:solidFill>
                  <a:srgbClr val="D4D4D4"/>
                </a:solidFill>
                <a:effectLst/>
                <a:latin typeface="Consolas" panose="020B0609020204030204" pitchFamily="49" charset="0"/>
              </a:rPr>
            </a:br>
            <a:r>
              <a:rPr lang="en-US" sz="800" b="0" dirty="0">
                <a:solidFill>
                  <a:srgbClr val="48AFF0"/>
                </a:solidFill>
                <a:effectLst/>
                <a:latin typeface="Consolas" panose="020B0609020204030204" pitchFamily="49" charset="0"/>
              </a:rPr>
              <a:t>CREATE</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TABLE</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customer_activity</a:t>
            </a:r>
            <a:r>
              <a:rPr lang="en-US" sz="800" b="0" dirty="0">
                <a:solidFill>
                  <a:srgbClr val="D4D4D4"/>
                </a:solidFill>
                <a:effectLst/>
                <a:latin typeface="Consolas" panose="020B0609020204030204" pitchFamily="49" charset="0"/>
              </a:rPr>
              <a:t> </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state </a:t>
            </a:r>
            <a:r>
              <a:rPr lang="en-US" sz="800" b="0" dirty="0">
                <a:solidFill>
                  <a:srgbClr val="F9EE98"/>
                </a:solidFill>
                <a:effectLst/>
                <a:latin typeface="Consolas" panose="020B0609020204030204" pitchFamily="49" charset="0"/>
              </a:rPr>
              <a:t>varchar</a:t>
            </a:r>
            <a:r>
              <a:rPr lang="en-US" sz="800" b="0" dirty="0">
                <a:solidFill>
                  <a:srgbClr val="DCDCDC"/>
                </a:solidFill>
                <a:effectLst/>
                <a:latin typeface="Consolas" panose="020B0609020204030204" pitchFamily="49" charset="0"/>
              </a:rPr>
              <a:t>(</a:t>
            </a:r>
            <a:r>
              <a:rPr lang="en-US" sz="800" b="0" dirty="0">
                <a:solidFill>
                  <a:srgbClr val="B6D94C"/>
                </a:solidFill>
                <a:effectLst/>
                <a:latin typeface="Consolas" panose="020B0609020204030204" pitchFamily="49" charset="0"/>
              </a:rPr>
              <a:t>2</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account_length</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area_code</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phone </a:t>
            </a:r>
            <a:r>
              <a:rPr lang="en-US" sz="800" b="0" dirty="0">
                <a:solidFill>
                  <a:srgbClr val="F9EE98"/>
                </a:solidFill>
                <a:effectLst/>
                <a:latin typeface="Consolas" panose="020B0609020204030204" pitchFamily="49" charset="0"/>
              </a:rPr>
              <a:t>varchar</a:t>
            </a:r>
            <a:r>
              <a:rPr lang="en-US" sz="800" b="0" dirty="0">
                <a:solidFill>
                  <a:srgbClr val="DCDCDC"/>
                </a:solidFill>
                <a:effectLst/>
                <a:latin typeface="Consolas" panose="020B0609020204030204" pitchFamily="49" charset="0"/>
              </a:rPr>
              <a:t>(</a:t>
            </a:r>
            <a:r>
              <a:rPr lang="en-US" sz="800" b="0" dirty="0">
                <a:solidFill>
                  <a:srgbClr val="B6D94C"/>
                </a:solidFill>
                <a:effectLst/>
                <a:latin typeface="Consolas" panose="020B0609020204030204" pitchFamily="49" charset="0"/>
              </a:rPr>
              <a:t>8</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intl_plan</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varchar</a:t>
            </a:r>
            <a:r>
              <a:rPr lang="en-US" sz="800" b="0" dirty="0">
                <a:solidFill>
                  <a:srgbClr val="DCDCDC"/>
                </a:solidFill>
                <a:effectLst/>
                <a:latin typeface="Consolas" panose="020B0609020204030204" pitchFamily="49" charset="0"/>
              </a:rPr>
              <a:t>(</a:t>
            </a:r>
            <a:r>
              <a:rPr lang="en-US" sz="800" b="0" dirty="0">
                <a:solidFill>
                  <a:srgbClr val="B6D94C"/>
                </a:solidFill>
                <a:effectLst/>
                <a:latin typeface="Consolas" panose="020B0609020204030204" pitchFamily="49" charset="0"/>
              </a:rPr>
              <a:t>3</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vMail_plan</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varchar</a:t>
            </a:r>
            <a:r>
              <a:rPr lang="en-US" sz="800" b="0" dirty="0">
                <a:solidFill>
                  <a:srgbClr val="DCDCDC"/>
                </a:solidFill>
                <a:effectLst/>
                <a:latin typeface="Consolas" panose="020B0609020204030204" pitchFamily="49" charset="0"/>
              </a:rPr>
              <a:t>(</a:t>
            </a:r>
            <a:r>
              <a:rPr lang="en-US" sz="800" b="0" dirty="0">
                <a:solidFill>
                  <a:srgbClr val="B6D94C"/>
                </a:solidFill>
                <a:effectLst/>
                <a:latin typeface="Consolas" panose="020B0609020204030204" pitchFamily="49" charset="0"/>
              </a:rPr>
              <a:t>3</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vMail_message</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day_mins</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day_calls</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day_charge</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total_charge</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eve_mins</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eve_calls</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eve_charge</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night_mins</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night_calls</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night_charge</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intl_mins</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intl_calls</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intl_charge</a:t>
            </a:r>
            <a:r>
              <a:rPr lang="en-US" sz="800" b="0" dirty="0">
                <a:solidFill>
                  <a:srgbClr val="D4D4D4"/>
                </a:solidFill>
                <a:effectLst/>
                <a:latin typeface="Consolas" panose="020B0609020204030204" pitchFamily="49" charset="0"/>
              </a:rPr>
              <a:t> float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cust_serv_calls</a:t>
            </a:r>
            <a:r>
              <a:rPr lang="en-US" sz="800" b="0" dirty="0">
                <a:solidFill>
                  <a:srgbClr val="D4D4D4"/>
                </a:solidFill>
                <a:effectLst/>
                <a:latin typeface="Consolas" panose="020B0609020204030204" pitchFamily="49" charset="0"/>
              </a:rPr>
              <a:t> </a:t>
            </a:r>
            <a:r>
              <a:rPr lang="en-US" sz="800" b="0" dirty="0">
                <a:solidFill>
                  <a:srgbClr val="F9EE98"/>
                </a:solidFill>
                <a:effectLst/>
                <a:latin typeface="Consolas" panose="020B0609020204030204" pitchFamily="49" charset="0"/>
              </a:rPr>
              <a:t>int</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churn </a:t>
            </a:r>
            <a:r>
              <a:rPr lang="en-US" sz="800" b="0" dirty="0">
                <a:solidFill>
                  <a:srgbClr val="F9EE98"/>
                </a:solidFill>
                <a:effectLst/>
                <a:latin typeface="Consolas" panose="020B0609020204030204" pitchFamily="49" charset="0"/>
              </a:rPr>
              <a:t>varchar</a:t>
            </a:r>
            <a:r>
              <a:rPr lang="en-US" sz="800" b="0" dirty="0">
                <a:solidFill>
                  <a:srgbClr val="DCDCDC"/>
                </a:solidFill>
                <a:effectLst/>
                <a:latin typeface="Consolas" panose="020B0609020204030204" pitchFamily="49" charset="0"/>
              </a:rPr>
              <a:t>(</a:t>
            </a:r>
            <a:r>
              <a:rPr lang="en-US" sz="800" b="0" dirty="0">
                <a:solidFill>
                  <a:srgbClr val="B6D94C"/>
                </a:solidFill>
                <a:effectLst/>
                <a:latin typeface="Consolas" panose="020B0609020204030204" pitchFamily="49" charset="0"/>
              </a:rPr>
              <a:t>6</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err="1">
                <a:solidFill>
                  <a:srgbClr val="D4D4D4"/>
                </a:solidFill>
                <a:effectLst/>
                <a:latin typeface="Consolas" panose="020B0609020204030204" pitchFamily="49" charset="0"/>
              </a:rPr>
              <a:t>record_date</a:t>
            </a:r>
            <a:r>
              <a:rPr lang="en-US" sz="800" b="0" dirty="0">
                <a:solidFill>
                  <a:srgbClr val="D4D4D4"/>
                </a:solidFill>
                <a:effectLst/>
                <a:latin typeface="Consolas" panose="020B0609020204030204" pitchFamily="49" charset="0"/>
              </a:rPr>
              <a:t> </a:t>
            </a:r>
            <a:r>
              <a:rPr lang="en-US" sz="800" b="0" dirty="0">
                <a:solidFill>
                  <a:srgbClr val="B6D94C"/>
                </a:solidFill>
                <a:effectLst/>
                <a:latin typeface="Consolas" panose="020B0609020204030204" pitchFamily="49" charset="0"/>
              </a:rPr>
              <a:t>date</a:t>
            </a:r>
            <a:endParaRPr lang="en-US" sz="800" b="0" dirty="0">
              <a:solidFill>
                <a:srgbClr val="D4D4D4"/>
              </a:solidFill>
              <a:effectLst/>
              <a:latin typeface="Consolas" panose="020B0609020204030204" pitchFamily="49" charset="0"/>
            </a:endParaRPr>
          </a:p>
          <a:p>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br>
              <a:rPr lang="en-US" sz="800" b="0" dirty="0">
                <a:solidFill>
                  <a:srgbClr val="D4D4D4"/>
                </a:solidFill>
                <a:effectLst/>
                <a:latin typeface="Consolas" panose="020B0609020204030204" pitchFamily="49" charset="0"/>
              </a:rPr>
            </a:br>
            <a:r>
              <a:rPr lang="en-US" sz="800" b="0" dirty="0">
                <a:solidFill>
                  <a:srgbClr val="5C7080"/>
                </a:solidFill>
                <a:effectLst/>
                <a:latin typeface="Consolas" panose="020B0609020204030204" pitchFamily="49" charset="0"/>
              </a:rPr>
              <a:t>/*Copy CSV file into table </a:t>
            </a:r>
            <a:r>
              <a:rPr lang="en-US" sz="800" b="0" dirty="0" err="1">
                <a:solidFill>
                  <a:srgbClr val="5C7080"/>
                </a:solidFill>
                <a:effectLst/>
                <a:latin typeface="Consolas" panose="020B0609020204030204" pitchFamily="49" charset="0"/>
              </a:rPr>
              <a:t>dist</a:t>
            </a:r>
            <a:r>
              <a:rPr lang="en-US" sz="800" b="0" dirty="0">
                <a:solidFill>
                  <a:srgbClr val="5C7080"/>
                </a:solidFill>
                <a:effectLst/>
                <a:latin typeface="Consolas" panose="020B0609020204030204" pitchFamily="49" charset="0"/>
              </a:rPr>
              <a:t> table*/</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COPY </a:t>
            </a:r>
            <a:r>
              <a:rPr lang="en-US" sz="800" b="0" dirty="0" err="1">
                <a:solidFill>
                  <a:srgbClr val="D4D4D4"/>
                </a:solidFill>
                <a:effectLst/>
                <a:latin typeface="Consolas" panose="020B0609020204030204" pitchFamily="49" charset="0"/>
              </a:rPr>
              <a:t>customer_activity</a:t>
            </a:r>
            <a:endParaRPr lang="en-US" sz="800" b="0" dirty="0">
              <a:solidFill>
                <a:srgbClr val="D4D4D4"/>
              </a:solidFill>
              <a:effectLst/>
              <a:latin typeface="Consolas" panose="020B0609020204030204" pitchFamily="49" charset="0"/>
            </a:endParaRPr>
          </a:p>
          <a:p>
            <a:r>
              <a:rPr lang="en-US" sz="800" b="0" dirty="0">
                <a:solidFill>
                  <a:srgbClr val="48AFF0"/>
                </a:solidFill>
                <a:effectLst/>
                <a:latin typeface="Consolas" panose="020B0609020204030204" pitchFamily="49" charset="0"/>
              </a:rPr>
              <a:t>FROM</a:t>
            </a:r>
            <a:r>
              <a:rPr lang="en-US" sz="800" b="0" dirty="0">
                <a:solidFill>
                  <a:srgbClr val="D4D4D4"/>
                </a:solidFill>
                <a:effectLst/>
                <a:latin typeface="Consolas" panose="020B0609020204030204" pitchFamily="49" charset="0"/>
              </a:rPr>
              <a:t> </a:t>
            </a:r>
            <a:r>
              <a:rPr lang="en-US" sz="800" b="0" dirty="0">
                <a:solidFill>
                  <a:srgbClr val="FF0000"/>
                </a:solidFill>
                <a:effectLst/>
                <a:latin typeface="Consolas" panose="020B0609020204030204" pitchFamily="49" charset="0"/>
              </a:rPr>
              <a:t>'s3://redshift-downloads/redshift-ml/</a:t>
            </a:r>
            <a:r>
              <a:rPr lang="en-US" sz="800" b="0" dirty="0" err="1">
                <a:solidFill>
                  <a:srgbClr val="FF0000"/>
                </a:solidFill>
                <a:effectLst/>
                <a:latin typeface="Consolas" panose="020B0609020204030204" pitchFamily="49" charset="0"/>
              </a:rPr>
              <a:t>customer_activity</a:t>
            </a:r>
            <a:r>
              <a:rPr lang="en-US" sz="800" b="0" dirty="0">
                <a:solidFill>
                  <a:srgbClr val="FF0000"/>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REGION </a:t>
            </a:r>
            <a:r>
              <a:rPr lang="en-US" sz="800" b="0" dirty="0">
                <a:solidFill>
                  <a:srgbClr val="FF0000"/>
                </a:solidFill>
                <a:effectLst/>
                <a:latin typeface="Consolas" panose="020B0609020204030204" pitchFamily="49" charset="0"/>
              </a:rPr>
              <a:t>'us-east-1'</a:t>
            </a:r>
            <a:r>
              <a:rPr lang="en-US" sz="800" b="0" dirty="0">
                <a:solidFill>
                  <a:srgbClr val="D4D4D4"/>
                </a:solidFill>
                <a:effectLst/>
                <a:latin typeface="Consolas" panose="020B0609020204030204" pitchFamily="49" charset="0"/>
              </a:rPr>
              <a:t> IAM_ROLE default </a:t>
            </a:r>
          </a:p>
          <a:p>
            <a:r>
              <a:rPr lang="en-US" sz="800" b="0" dirty="0">
                <a:solidFill>
                  <a:srgbClr val="D4D4D4"/>
                </a:solidFill>
                <a:effectLst/>
                <a:latin typeface="Consolas" panose="020B0609020204030204" pitchFamily="49" charset="0"/>
              </a:rPr>
              <a:t>FORMAT </a:t>
            </a:r>
            <a:r>
              <a:rPr lang="en-US" sz="800" b="0" dirty="0">
                <a:solidFill>
                  <a:srgbClr val="48AFF0"/>
                </a:solidFill>
                <a:effectLst/>
                <a:latin typeface="Consolas" panose="020B0609020204030204" pitchFamily="49" charset="0"/>
              </a:rPr>
              <a:t>AS</a:t>
            </a:r>
            <a:r>
              <a:rPr lang="en-US" sz="800" b="0" dirty="0">
                <a:solidFill>
                  <a:srgbClr val="D4D4D4"/>
                </a:solidFill>
                <a:effectLst/>
                <a:latin typeface="Consolas" panose="020B0609020204030204" pitchFamily="49" charset="0"/>
              </a:rPr>
              <a:t> CSV IGNOREHEADER </a:t>
            </a:r>
            <a:r>
              <a:rPr lang="en-US" sz="800" b="0" dirty="0">
                <a:solidFill>
                  <a:srgbClr val="B6D94C"/>
                </a:solidFill>
                <a:effectLst/>
                <a:latin typeface="Consolas" panose="020B0609020204030204" pitchFamily="49" charset="0"/>
              </a:rPr>
              <a:t>1</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AE8ABDC0-31EA-8857-0052-156D296CD204}"/>
              </a:ext>
            </a:extLst>
          </p:cNvPr>
          <p:cNvSpPr txBox="1"/>
          <p:nvPr/>
        </p:nvSpPr>
        <p:spPr>
          <a:xfrm>
            <a:off x="646111" y="3440545"/>
            <a:ext cx="4315156" cy="369332"/>
          </a:xfrm>
          <a:prstGeom prst="rect">
            <a:avLst/>
          </a:prstGeom>
          <a:noFill/>
        </p:spPr>
        <p:txBody>
          <a:bodyPr wrap="none" rtlCol="0">
            <a:spAutoFit/>
          </a:bodyPr>
          <a:lstStyle/>
          <a:p>
            <a:r>
              <a:rPr lang="en-US" dirty="0"/>
              <a:t>Create the table which will reside in redshift</a:t>
            </a:r>
          </a:p>
        </p:txBody>
      </p:sp>
      <p:sp>
        <p:nvSpPr>
          <p:cNvPr id="8" name="TextBox 7">
            <a:extLst>
              <a:ext uri="{FF2B5EF4-FFF2-40B4-BE49-F238E27FC236}">
                <a16:creationId xmlns:a16="http://schemas.microsoft.com/office/drawing/2014/main" id="{615F1409-0A3B-901A-49C7-B916A5DFB578}"/>
              </a:ext>
            </a:extLst>
          </p:cNvPr>
          <p:cNvSpPr txBox="1"/>
          <p:nvPr/>
        </p:nvSpPr>
        <p:spPr>
          <a:xfrm>
            <a:off x="133941" y="6078737"/>
            <a:ext cx="4742452" cy="369332"/>
          </a:xfrm>
          <a:prstGeom prst="rect">
            <a:avLst/>
          </a:prstGeom>
          <a:noFill/>
        </p:spPr>
        <p:txBody>
          <a:bodyPr wrap="none" rtlCol="0">
            <a:spAutoFit/>
          </a:bodyPr>
          <a:lstStyle/>
          <a:p>
            <a:r>
              <a:rPr lang="en-US" dirty="0"/>
              <a:t>Copy the data from outside source into the table</a:t>
            </a:r>
          </a:p>
        </p:txBody>
      </p:sp>
      <p:sp>
        <p:nvSpPr>
          <p:cNvPr id="9" name="Left Brace 8">
            <a:extLst>
              <a:ext uri="{FF2B5EF4-FFF2-40B4-BE49-F238E27FC236}">
                <a16:creationId xmlns:a16="http://schemas.microsoft.com/office/drawing/2014/main" id="{536AD962-06FB-0BB4-092B-876A7407FBE0}"/>
              </a:ext>
            </a:extLst>
          </p:cNvPr>
          <p:cNvSpPr/>
          <p:nvPr/>
        </p:nvSpPr>
        <p:spPr>
          <a:xfrm>
            <a:off x="5763493" y="2595418"/>
            <a:ext cx="425143" cy="3360896"/>
          </a:xfrm>
          <a:prstGeom prst="leftBrace">
            <a:avLst>
              <a:gd name="adj1" fmla="val 8333"/>
              <a:gd name="adj2" fmla="val 3103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a:extLst>
              <a:ext uri="{FF2B5EF4-FFF2-40B4-BE49-F238E27FC236}">
                <a16:creationId xmlns:a16="http://schemas.microsoft.com/office/drawing/2014/main" id="{25DF2E39-AE6B-A76A-C065-26730EA9CC63}"/>
              </a:ext>
            </a:extLst>
          </p:cNvPr>
          <p:cNvSpPr/>
          <p:nvPr/>
        </p:nvSpPr>
        <p:spPr>
          <a:xfrm>
            <a:off x="5790793" y="6108120"/>
            <a:ext cx="425143" cy="617987"/>
          </a:xfrm>
          <a:prstGeom prst="leftBrace">
            <a:avLst>
              <a:gd name="adj1" fmla="val 8333"/>
              <a:gd name="adj2" fmla="val 3103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24798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F3B6-5BBC-7290-F05C-E67A14A9C053}"/>
              </a:ext>
            </a:extLst>
          </p:cNvPr>
          <p:cNvSpPr>
            <a:spLocks noGrp="1"/>
          </p:cNvSpPr>
          <p:nvPr>
            <p:ph type="title"/>
          </p:nvPr>
        </p:nvSpPr>
        <p:spPr>
          <a:xfrm>
            <a:off x="646111" y="452718"/>
            <a:ext cx="10760800" cy="1400530"/>
          </a:xfrm>
        </p:spPr>
        <p:txBody>
          <a:bodyPr/>
          <a:lstStyle/>
          <a:p>
            <a:r>
              <a:rPr lang="en-US" dirty="0"/>
              <a:t>Redshift ML Demo – ML implementation</a:t>
            </a:r>
          </a:p>
        </p:txBody>
      </p:sp>
      <p:sp>
        <p:nvSpPr>
          <p:cNvPr id="3" name="Content Placeholder 2">
            <a:extLst>
              <a:ext uri="{FF2B5EF4-FFF2-40B4-BE49-F238E27FC236}">
                <a16:creationId xmlns:a16="http://schemas.microsoft.com/office/drawing/2014/main" id="{ACD72CFD-68EA-B292-C6BC-153E36C46112}"/>
              </a:ext>
            </a:extLst>
          </p:cNvPr>
          <p:cNvSpPr>
            <a:spLocks noGrp="1"/>
          </p:cNvSpPr>
          <p:nvPr>
            <p:ph idx="1"/>
          </p:nvPr>
        </p:nvSpPr>
        <p:spPr>
          <a:xfrm>
            <a:off x="838200" y="1825625"/>
            <a:ext cx="3992418" cy="511175"/>
          </a:xfrm>
        </p:spPr>
        <p:txBody>
          <a:bodyPr/>
          <a:lstStyle/>
          <a:p>
            <a:r>
              <a:rPr lang="en-US" dirty="0"/>
              <a:t>Build the model</a:t>
            </a:r>
          </a:p>
        </p:txBody>
      </p:sp>
      <p:sp>
        <p:nvSpPr>
          <p:cNvPr id="5" name="TextBox 4">
            <a:extLst>
              <a:ext uri="{FF2B5EF4-FFF2-40B4-BE49-F238E27FC236}">
                <a16:creationId xmlns:a16="http://schemas.microsoft.com/office/drawing/2014/main" id="{E1837D55-328B-77BC-84D3-E27F684417F1}"/>
              </a:ext>
            </a:extLst>
          </p:cNvPr>
          <p:cNvSpPr txBox="1"/>
          <p:nvPr/>
        </p:nvSpPr>
        <p:spPr>
          <a:xfrm>
            <a:off x="3315856" y="2650836"/>
            <a:ext cx="8091055" cy="4093428"/>
          </a:xfrm>
          <a:prstGeom prst="rect">
            <a:avLst/>
          </a:prstGeom>
          <a:solidFill>
            <a:schemeClr val="bg1"/>
          </a:solidFill>
        </p:spPr>
        <p:txBody>
          <a:bodyPr wrap="square">
            <a:spAutoFit/>
          </a:bodyPr>
          <a:lstStyle/>
          <a:p>
            <a:r>
              <a:rPr lang="en-US" sz="1600" b="0" dirty="0">
                <a:solidFill>
                  <a:srgbClr val="48AFF0"/>
                </a:solidFill>
                <a:effectLst/>
                <a:latin typeface="Consolas" panose="020B0609020204030204" pitchFamily="49" charset="0"/>
              </a:rPr>
              <a:t>CREATE</a:t>
            </a:r>
            <a:r>
              <a:rPr lang="en-US" sz="1600" b="0" dirty="0">
                <a:solidFill>
                  <a:srgbClr val="D4D4D4"/>
                </a:solidFill>
                <a:effectLst/>
                <a:latin typeface="Consolas" panose="020B0609020204030204" pitchFamily="49" charset="0"/>
              </a:rPr>
              <a:t> MODEL </a:t>
            </a:r>
            <a:r>
              <a:rPr lang="en-US" sz="1600" b="0" dirty="0" err="1">
                <a:solidFill>
                  <a:srgbClr val="D4D4D4"/>
                </a:solidFill>
                <a:effectLst/>
                <a:latin typeface="Consolas" panose="020B0609020204030204" pitchFamily="49" charset="0"/>
              </a:rPr>
              <a:t>customer_churn_auto_model</a:t>
            </a:r>
            <a:endParaRPr lang="en-US" sz="1600" b="0" dirty="0">
              <a:solidFill>
                <a:srgbClr val="D4D4D4"/>
              </a:solidFill>
              <a:effectLst/>
              <a:latin typeface="Consolas" panose="020B0609020204030204" pitchFamily="49" charset="0"/>
            </a:endParaRPr>
          </a:p>
          <a:p>
            <a:r>
              <a:rPr lang="en-US" sz="1600" b="0" dirty="0">
                <a:solidFill>
                  <a:srgbClr val="48AFF0"/>
                </a:solidFill>
                <a:effectLst/>
                <a:latin typeface="Consolas" panose="020B0609020204030204" pitchFamily="49" charset="0"/>
              </a:rPr>
              <a:t>FROM</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48AFF0"/>
                </a:solidFill>
                <a:effectLst/>
                <a:latin typeface="Consolas" panose="020B0609020204030204" pitchFamily="49" charset="0"/>
              </a:rPr>
              <a:t>SELECT</a:t>
            </a:r>
            <a:r>
              <a:rPr lang="en-US" sz="1600" b="0" dirty="0">
                <a:solidFill>
                  <a:srgbClr val="D4D4D4"/>
                </a:solidFill>
                <a:effectLst/>
                <a:latin typeface="Consolas" panose="020B0609020204030204" pitchFamily="49" charset="0"/>
              </a:rPr>
              <a:t> state</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account_length</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area_code</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total_charge</a:t>
            </a:r>
            <a:r>
              <a:rPr lang="en-US" sz="1600" b="0" dirty="0">
                <a:solidFill>
                  <a:srgbClr val="2EE6D6"/>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account_length</a:t>
            </a:r>
            <a:r>
              <a:rPr lang="en-US" sz="1600" b="0" dirty="0">
                <a:solidFill>
                  <a:srgbClr val="D4D4D4"/>
                </a:solidFill>
                <a:effectLst/>
                <a:latin typeface="Consolas" panose="020B0609020204030204" pitchFamily="49" charset="0"/>
              </a:rPr>
              <a:t> </a:t>
            </a:r>
            <a:r>
              <a:rPr lang="en-US" sz="1600" b="0" dirty="0">
                <a:solidFill>
                  <a:srgbClr val="48AFF0"/>
                </a:solidFill>
                <a:effectLst/>
                <a:latin typeface="Consolas" panose="020B0609020204030204" pitchFamily="49" charset="0"/>
              </a:rPr>
              <a:t>AS</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average_daily_spend</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cust_serv_calls</a:t>
            </a:r>
            <a:r>
              <a:rPr lang="en-US" sz="1600" b="0" dirty="0">
                <a:solidFill>
                  <a:srgbClr val="2EE6D6"/>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account_length</a:t>
            </a:r>
            <a:r>
              <a:rPr lang="en-US" sz="1600" b="0" dirty="0">
                <a:solidFill>
                  <a:srgbClr val="D4D4D4"/>
                </a:solidFill>
                <a:effectLst/>
                <a:latin typeface="Consolas" panose="020B0609020204030204" pitchFamily="49" charset="0"/>
              </a:rPr>
              <a:t> </a:t>
            </a:r>
            <a:r>
              <a:rPr lang="en-US" sz="1600" b="0" dirty="0">
                <a:solidFill>
                  <a:srgbClr val="48AFF0"/>
                </a:solidFill>
                <a:effectLst/>
                <a:latin typeface="Consolas" panose="020B0609020204030204" pitchFamily="49" charset="0"/>
              </a:rPr>
              <a:t>AS</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average_daily_cases</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churn</a:t>
            </a:r>
          </a:p>
          <a:p>
            <a:r>
              <a:rPr lang="en-US" sz="1600" b="0" dirty="0">
                <a:solidFill>
                  <a:srgbClr val="D4D4D4"/>
                </a:solidFill>
                <a:effectLst/>
                <a:latin typeface="Consolas" panose="020B0609020204030204" pitchFamily="49" charset="0"/>
              </a:rPr>
              <a:t>      </a:t>
            </a:r>
            <a:r>
              <a:rPr lang="en-US" sz="1600" b="0" dirty="0">
                <a:solidFill>
                  <a:srgbClr val="48AFF0"/>
                </a:solidFill>
                <a:effectLst/>
                <a:latin typeface="Consolas" panose="020B0609020204030204" pitchFamily="49" charset="0"/>
              </a:rPr>
              <a:t>FROM</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customer_activity</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48AFF0"/>
                </a:solidFill>
                <a:effectLst/>
                <a:latin typeface="Consolas" panose="020B0609020204030204" pitchFamily="49" charset="0"/>
              </a:rPr>
              <a:t>WHERE</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record_date</a:t>
            </a:r>
            <a:r>
              <a:rPr lang="en-US" sz="1600" b="0" dirty="0">
                <a:solidFill>
                  <a:srgbClr val="D4D4D4"/>
                </a:solidFill>
                <a:effectLst/>
                <a:latin typeface="Consolas" panose="020B0609020204030204" pitchFamily="49" charset="0"/>
              </a:rPr>
              <a:t> </a:t>
            </a:r>
            <a:r>
              <a:rPr lang="en-US" sz="1600" b="0" dirty="0">
                <a:solidFill>
                  <a:srgbClr val="2EE6D6"/>
                </a:solidFill>
                <a:effectLst/>
                <a:latin typeface="Consolas" panose="020B0609020204030204" pitchFamily="49" charset="0"/>
              </a:rPr>
              <a:t>&lt;</a:t>
            </a:r>
            <a:r>
              <a:rPr lang="en-US" sz="1600" b="0" dirty="0">
                <a:solidFill>
                  <a:srgbClr val="D4D4D4"/>
                </a:solidFill>
                <a:effectLst/>
                <a:latin typeface="Consolas" panose="020B0609020204030204" pitchFamily="49" charset="0"/>
              </a:rPr>
              <a:t> </a:t>
            </a:r>
            <a:r>
              <a:rPr lang="en-US" sz="1600" b="0" dirty="0">
                <a:solidFill>
                  <a:srgbClr val="FF0000"/>
                </a:solidFill>
                <a:effectLst/>
                <a:latin typeface="Consolas" panose="020B0609020204030204" pitchFamily="49" charset="0"/>
              </a:rPr>
              <a:t>'2020-01-01'</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TARGET churn FUNCTION </a:t>
            </a:r>
            <a:r>
              <a:rPr lang="en-US" sz="1600" b="0" dirty="0" err="1">
                <a:solidFill>
                  <a:srgbClr val="D4D4D4"/>
                </a:solidFill>
                <a:effectLst/>
                <a:latin typeface="Consolas" panose="020B0609020204030204" pitchFamily="49" charset="0"/>
              </a:rPr>
              <a:t>ml_fn_customer_churn_auto</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IAM_ROLE default SETTINGS </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S3_BUCKET </a:t>
            </a:r>
            <a:r>
              <a:rPr lang="en-US" sz="1600" b="0" dirty="0">
                <a:solidFill>
                  <a:srgbClr val="FF0000"/>
                </a:solidFill>
                <a:effectLst/>
                <a:latin typeface="Consolas" panose="020B0609020204030204" pitchFamily="49" charset="0"/>
              </a:rPr>
              <a:t>'ml-output-</a:t>
            </a:r>
            <a:r>
              <a:rPr lang="en-US" sz="1600" b="0" dirty="0" err="1">
                <a:solidFill>
                  <a:srgbClr val="FF0000"/>
                </a:solidFill>
                <a:effectLst/>
                <a:latin typeface="Consolas" panose="020B0609020204030204" pitchFamily="49" charset="0"/>
              </a:rPr>
              <a:t>buc</a:t>
            </a:r>
            <a:r>
              <a:rPr lang="en-US" sz="1600" b="0" dirty="0">
                <a:solidFill>
                  <a:srgbClr val="FF0000"/>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30136134-B360-4AF2-6B5D-0388E62A43B2}"/>
              </a:ext>
            </a:extLst>
          </p:cNvPr>
          <p:cNvSpPr txBox="1"/>
          <p:nvPr/>
        </p:nvSpPr>
        <p:spPr>
          <a:xfrm>
            <a:off x="5438914" y="1910358"/>
            <a:ext cx="2026892" cy="369332"/>
          </a:xfrm>
          <a:prstGeom prst="rect">
            <a:avLst/>
          </a:prstGeom>
          <a:noFill/>
        </p:spPr>
        <p:txBody>
          <a:bodyPr wrap="square" rtlCol="0">
            <a:spAutoFit/>
          </a:bodyPr>
          <a:lstStyle/>
          <a:p>
            <a:r>
              <a:rPr lang="en-US" dirty="0"/>
              <a:t>Model Name</a:t>
            </a:r>
          </a:p>
        </p:txBody>
      </p:sp>
      <p:cxnSp>
        <p:nvCxnSpPr>
          <p:cNvPr id="8" name="Straight Arrow Connector 7">
            <a:extLst>
              <a:ext uri="{FF2B5EF4-FFF2-40B4-BE49-F238E27FC236}">
                <a16:creationId xmlns:a16="http://schemas.microsoft.com/office/drawing/2014/main" id="{B5534355-6C90-AE6A-6A6A-0FCFE796FCDD}"/>
              </a:ext>
            </a:extLst>
          </p:cNvPr>
          <p:cNvCxnSpPr/>
          <p:nvPr/>
        </p:nvCxnSpPr>
        <p:spPr>
          <a:xfrm>
            <a:off x="6289963" y="2265878"/>
            <a:ext cx="0" cy="2493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8647528-A0F4-4EEF-C96A-CF256C1608EC}"/>
              </a:ext>
            </a:extLst>
          </p:cNvPr>
          <p:cNvSpPr txBox="1"/>
          <p:nvPr/>
        </p:nvSpPr>
        <p:spPr>
          <a:xfrm>
            <a:off x="535709" y="5686985"/>
            <a:ext cx="2142430" cy="923330"/>
          </a:xfrm>
          <a:prstGeom prst="rect">
            <a:avLst/>
          </a:prstGeom>
          <a:noFill/>
        </p:spPr>
        <p:txBody>
          <a:bodyPr wrap="square" rtlCol="0">
            <a:spAutoFit/>
          </a:bodyPr>
          <a:lstStyle/>
          <a:p>
            <a:r>
              <a:rPr lang="en-US" dirty="0"/>
              <a:t>Target data, model type, and storage location</a:t>
            </a:r>
          </a:p>
        </p:txBody>
      </p:sp>
      <p:sp>
        <p:nvSpPr>
          <p:cNvPr id="11" name="Left Brace 10">
            <a:extLst>
              <a:ext uri="{FF2B5EF4-FFF2-40B4-BE49-F238E27FC236}">
                <a16:creationId xmlns:a16="http://schemas.microsoft.com/office/drawing/2014/main" id="{E885473D-22C6-AC04-5C73-6F6DE12E063C}"/>
              </a:ext>
            </a:extLst>
          </p:cNvPr>
          <p:cNvSpPr/>
          <p:nvPr/>
        </p:nvSpPr>
        <p:spPr>
          <a:xfrm>
            <a:off x="2678139" y="5692483"/>
            <a:ext cx="425143" cy="976172"/>
          </a:xfrm>
          <a:prstGeom prst="leftBrace">
            <a:avLst>
              <a:gd name="adj1" fmla="val 8333"/>
              <a:gd name="adj2" fmla="val 3103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4FA5F233-221E-971C-016B-9624C7BAFA54}"/>
              </a:ext>
            </a:extLst>
          </p:cNvPr>
          <p:cNvSpPr/>
          <p:nvPr/>
        </p:nvSpPr>
        <p:spPr>
          <a:xfrm>
            <a:off x="2571854" y="2712665"/>
            <a:ext cx="425143" cy="2801444"/>
          </a:xfrm>
          <a:prstGeom prst="leftBrace">
            <a:avLst>
              <a:gd name="adj1" fmla="val 8333"/>
              <a:gd name="adj2" fmla="val 3103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C95EBDDC-797D-8F56-0524-23EEFC1F7899}"/>
              </a:ext>
            </a:extLst>
          </p:cNvPr>
          <p:cNvSpPr txBox="1"/>
          <p:nvPr/>
        </p:nvSpPr>
        <p:spPr>
          <a:xfrm>
            <a:off x="387862" y="3190057"/>
            <a:ext cx="2142430" cy="923330"/>
          </a:xfrm>
          <a:prstGeom prst="rect">
            <a:avLst/>
          </a:prstGeom>
          <a:noFill/>
        </p:spPr>
        <p:txBody>
          <a:bodyPr wrap="square" rtlCol="0">
            <a:spAutoFit/>
          </a:bodyPr>
          <a:lstStyle/>
          <a:p>
            <a:r>
              <a:rPr lang="en-US" dirty="0"/>
              <a:t>Setup the features which will be used to train the model</a:t>
            </a:r>
          </a:p>
        </p:txBody>
      </p:sp>
    </p:spTree>
    <p:extLst>
      <p:ext uri="{BB962C8B-B14F-4D97-AF65-F5344CB8AC3E}">
        <p14:creationId xmlns:p14="http://schemas.microsoft.com/office/powerpoint/2010/main" val="2779550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9EB9-BB5E-8EC5-486D-759B85AAAF0C}"/>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72251C45-0F62-D2A9-7471-0A2628A6FEE0}"/>
              </a:ext>
            </a:extLst>
          </p:cNvPr>
          <p:cNvSpPr>
            <a:spLocks noGrp="1"/>
          </p:cNvSpPr>
          <p:nvPr>
            <p:ph idx="1"/>
          </p:nvPr>
        </p:nvSpPr>
        <p:spPr/>
        <p:txBody>
          <a:bodyPr/>
          <a:lstStyle/>
          <a:p>
            <a:r>
              <a:rPr lang="en-US" dirty="0"/>
              <a:t>Project description</a:t>
            </a:r>
          </a:p>
          <a:p>
            <a:r>
              <a:rPr lang="en-US" dirty="0"/>
              <a:t>What is Amazon Redshift?</a:t>
            </a:r>
          </a:p>
          <a:p>
            <a:r>
              <a:rPr lang="en-US" dirty="0"/>
              <a:t>Data Lakes</a:t>
            </a:r>
          </a:p>
          <a:p>
            <a:pPr lvl="1"/>
            <a:r>
              <a:rPr lang="en-US" dirty="0"/>
              <a:t>AWS Lake Formation</a:t>
            </a:r>
          </a:p>
          <a:p>
            <a:pPr lvl="1"/>
            <a:r>
              <a:rPr lang="en-US" dirty="0"/>
              <a:t>AWS Glue</a:t>
            </a:r>
          </a:p>
          <a:p>
            <a:r>
              <a:rPr lang="en-US" dirty="0"/>
              <a:t>Redshift Machine Learning Demo</a:t>
            </a:r>
          </a:p>
          <a:p>
            <a:r>
              <a:rPr lang="en-US" dirty="0"/>
              <a:t>Summary</a:t>
            </a:r>
          </a:p>
          <a:p>
            <a:endParaRPr lang="en-US" dirty="0"/>
          </a:p>
        </p:txBody>
      </p:sp>
    </p:spTree>
    <p:extLst>
      <p:ext uri="{BB962C8B-B14F-4D97-AF65-F5344CB8AC3E}">
        <p14:creationId xmlns:p14="http://schemas.microsoft.com/office/powerpoint/2010/main" val="1803994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FA797-F167-CC95-0424-16EBDF1DCE5F}"/>
              </a:ext>
            </a:extLst>
          </p:cNvPr>
          <p:cNvSpPr>
            <a:spLocks noGrp="1"/>
          </p:cNvSpPr>
          <p:nvPr>
            <p:ph type="title"/>
          </p:nvPr>
        </p:nvSpPr>
        <p:spPr>
          <a:xfrm>
            <a:off x="646111" y="452718"/>
            <a:ext cx="10460646" cy="1400530"/>
          </a:xfrm>
        </p:spPr>
        <p:txBody>
          <a:bodyPr/>
          <a:lstStyle/>
          <a:p>
            <a:r>
              <a:rPr lang="en-US" dirty="0"/>
              <a:t>Redshift ML Demo – ML implementation</a:t>
            </a:r>
          </a:p>
        </p:txBody>
      </p:sp>
      <p:sp>
        <p:nvSpPr>
          <p:cNvPr id="3" name="Content Placeholder 2">
            <a:extLst>
              <a:ext uri="{FF2B5EF4-FFF2-40B4-BE49-F238E27FC236}">
                <a16:creationId xmlns:a16="http://schemas.microsoft.com/office/drawing/2014/main" id="{A138A571-76ED-B522-EFD7-A7EBA75930DC}"/>
              </a:ext>
            </a:extLst>
          </p:cNvPr>
          <p:cNvSpPr>
            <a:spLocks noGrp="1"/>
          </p:cNvSpPr>
          <p:nvPr>
            <p:ph idx="1"/>
          </p:nvPr>
        </p:nvSpPr>
        <p:spPr>
          <a:xfrm>
            <a:off x="838200" y="1825625"/>
            <a:ext cx="10515600" cy="548120"/>
          </a:xfrm>
        </p:spPr>
        <p:txBody>
          <a:bodyPr/>
          <a:lstStyle/>
          <a:p>
            <a:r>
              <a:rPr lang="en-US" dirty="0"/>
              <a:t>Check the status of the model using</a:t>
            </a:r>
          </a:p>
        </p:txBody>
      </p:sp>
      <p:sp>
        <p:nvSpPr>
          <p:cNvPr id="7" name="TextBox 6">
            <a:extLst>
              <a:ext uri="{FF2B5EF4-FFF2-40B4-BE49-F238E27FC236}">
                <a16:creationId xmlns:a16="http://schemas.microsoft.com/office/drawing/2014/main" id="{DD52C732-479F-5C46-264C-B3BA5F507121}"/>
              </a:ext>
            </a:extLst>
          </p:cNvPr>
          <p:cNvSpPr txBox="1"/>
          <p:nvPr/>
        </p:nvSpPr>
        <p:spPr>
          <a:xfrm>
            <a:off x="6537036" y="1894382"/>
            <a:ext cx="4445000" cy="338554"/>
          </a:xfrm>
          <a:prstGeom prst="rect">
            <a:avLst/>
          </a:prstGeom>
          <a:solidFill>
            <a:schemeClr val="bg1"/>
          </a:solidFill>
        </p:spPr>
        <p:txBody>
          <a:bodyPr wrap="square">
            <a:spAutoFit/>
          </a:bodyPr>
          <a:lstStyle/>
          <a:p>
            <a:r>
              <a:rPr lang="en-US" sz="1600" b="0" dirty="0">
                <a:solidFill>
                  <a:srgbClr val="D4D4D4"/>
                </a:solidFill>
                <a:effectLst/>
                <a:latin typeface="Consolas" panose="020B0609020204030204" pitchFamily="49" charset="0"/>
              </a:rPr>
              <a:t>SHOW MODEL </a:t>
            </a:r>
            <a:r>
              <a:rPr lang="en-US" sz="1600" b="0" dirty="0" err="1">
                <a:solidFill>
                  <a:srgbClr val="D4D4D4"/>
                </a:solidFill>
                <a:effectLst/>
                <a:latin typeface="Consolas" panose="020B0609020204030204" pitchFamily="49" charset="0"/>
              </a:rPr>
              <a:t>customer_churn_auto_model</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
        <p:nvSpPr>
          <p:cNvPr id="8" name="Content Placeholder 2">
            <a:extLst>
              <a:ext uri="{FF2B5EF4-FFF2-40B4-BE49-F238E27FC236}">
                <a16:creationId xmlns:a16="http://schemas.microsoft.com/office/drawing/2014/main" id="{E1BF926F-3960-0C88-FFE1-AA11BBE0838D}"/>
              </a:ext>
            </a:extLst>
          </p:cNvPr>
          <p:cNvSpPr txBox="1">
            <a:spLocks/>
          </p:cNvSpPr>
          <p:nvPr/>
        </p:nvSpPr>
        <p:spPr>
          <a:xfrm>
            <a:off x="838200" y="2301693"/>
            <a:ext cx="10515600" cy="548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0" name="TextBox 9">
            <a:extLst>
              <a:ext uri="{FF2B5EF4-FFF2-40B4-BE49-F238E27FC236}">
                <a16:creationId xmlns:a16="http://schemas.microsoft.com/office/drawing/2014/main" id="{AE21AB0F-CAD3-B4FE-EEB9-87F15587E935}"/>
              </a:ext>
            </a:extLst>
          </p:cNvPr>
          <p:cNvSpPr txBox="1"/>
          <p:nvPr/>
        </p:nvSpPr>
        <p:spPr>
          <a:xfrm>
            <a:off x="1059872" y="2777014"/>
            <a:ext cx="10698019" cy="3831818"/>
          </a:xfrm>
          <a:prstGeom prst="rect">
            <a:avLst/>
          </a:prstGeom>
          <a:solidFill>
            <a:schemeClr val="bg1"/>
          </a:solidFill>
        </p:spPr>
        <p:txBody>
          <a:bodyPr wrap="square">
            <a:spAutoFit/>
          </a:bodyPr>
          <a:lstStyle/>
          <a:p>
            <a:r>
              <a:rPr lang="en-US" sz="900" b="1" dirty="0"/>
              <a:t>Key	Value</a:t>
            </a:r>
          </a:p>
          <a:p>
            <a:r>
              <a:rPr lang="en-US" sz="900" dirty="0"/>
              <a:t>Model Name	</a:t>
            </a:r>
            <a:r>
              <a:rPr lang="en-US" sz="900" dirty="0" err="1"/>
              <a:t>customer_churn_auto_model</a:t>
            </a:r>
            <a:r>
              <a:rPr lang="en-US" sz="900" dirty="0"/>
              <a:t>	</a:t>
            </a:r>
          </a:p>
          <a:p>
            <a:r>
              <a:rPr lang="en-US" sz="900" dirty="0"/>
              <a:t>Schema Name	public	</a:t>
            </a:r>
          </a:p>
          <a:p>
            <a:r>
              <a:rPr lang="en-US" sz="900" dirty="0"/>
              <a:t>Owner	</a:t>
            </a:r>
            <a:r>
              <a:rPr lang="en-US" sz="900" dirty="0" err="1"/>
              <a:t>awsuser</a:t>
            </a:r>
            <a:r>
              <a:rPr lang="en-US" sz="900" dirty="0"/>
              <a:t>	</a:t>
            </a:r>
          </a:p>
          <a:p>
            <a:r>
              <a:rPr lang="en-US" sz="900" dirty="0"/>
              <a:t>Creation Time	Wed, 07.12.2022 04:06:38	</a:t>
            </a:r>
          </a:p>
          <a:p>
            <a:r>
              <a:rPr lang="en-US" sz="900" dirty="0"/>
              <a:t>Model State	READY	</a:t>
            </a:r>
          </a:p>
          <a:p>
            <a:r>
              <a:rPr lang="en-US" sz="900" dirty="0" err="1"/>
              <a:t>validation:binary_f_beta</a:t>
            </a:r>
            <a:r>
              <a:rPr lang="en-US" sz="900" dirty="0"/>
              <a:t>	0.368351	</a:t>
            </a:r>
          </a:p>
          <a:p>
            <a:r>
              <a:rPr lang="en-US" sz="900" dirty="0"/>
              <a:t>Estimated Cost	10.436314	</a:t>
            </a:r>
          </a:p>
          <a:p>
            <a:r>
              <a:rPr lang="en-US" sz="900" dirty="0"/>
              <a:t>		</a:t>
            </a:r>
          </a:p>
          <a:p>
            <a:r>
              <a:rPr lang="en-US" sz="900" dirty="0"/>
              <a:t>TRAINING DATA:		</a:t>
            </a:r>
          </a:p>
          <a:p>
            <a:r>
              <a:rPr lang="en-US" sz="900" dirty="0"/>
              <a:t>Query	SELECT STATE, ACCOUNT_LENGTH, AREA_CODE, TOTAL_CHARGE/ACCOUNT_LENGTH AS AVERAGE_DAILY_SPEND, CUST_SERV_CALLS/ACCOUNT_LENGTH AS AVERAGE_DAILY_CASES, CHURN	</a:t>
            </a:r>
          </a:p>
          <a:p>
            <a:r>
              <a:rPr lang="en-US" sz="900" dirty="0"/>
              <a:t>	FROM CUSTOMER_ACTIVITY	</a:t>
            </a:r>
          </a:p>
          <a:p>
            <a:r>
              <a:rPr lang="en-US" sz="900" dirty="0"/>
              <a:t>	WHERE RECORD_DATE &lt; '2020-01-01'	</a:t>
            </a:r>
          </a:p>
          <a:p>
            <a:r>
              <a:rPr lang="en-US" sz="900" dirty="0"/>
              <a:t>Target Column	CHURN	</a:t>
            </a:r>
          </a:p>
          <a:p>
            <a:r>
              <a:rPr lang="en-US" sz="900" dirty="0"/>
              <a:t>		</a:t>
            </a:r>
          </a:p>
          <a:p>
            <a:r>
              <a:rPr lang="en-US" sz="900" dirty="0"/>
              <a:t>PARAMETERS:		</a:t>
            </a:r>
          </a:p>
          <a:p>
            <a:r>
              <a:rPr lang="en-US" sz="900" dirty="0"/>
              <a:t>Model Type	</a:t>
            </a:r>
            <a:r>
              <a:rPr lang="en-US" sz="900" dirty="0" err="1"/>
              <a:t>mlp</a:t>
            </a:r>
            <a:r>
              <a:rPr lang="en-US" sz="900" dirty="0"/>
              <a:t>	</a:t>
            </a:r>
          </a:p>
          <a:p>
            <a:r>
              <a:rPr lang="en-US" sz="900" dirty="0"/>
              <a:t>Problem Type	</a:t>
            </a:r>
            <a:r>
              <a:rPr lang="en-US" sz="900" dirty="0" err="1"/>
              <a:t>BinaryClassification</a:t>
            </a:r>
            <a:r>
              <a:rPr lang="en-US" sz="900" dirty="0"/>
              <a:t>	</a:t>
            </a:r>
          </a:p>
          <a:p>
            <a:r>
              <a:rPr lang="en-US" sz="900" dirty="0"/>
              <a:t>Objective	F1	</a:t>
            </a:r>
          </a:p>
          <a:p>
            <a:r>
              <a:rPr lang="en-US" sz="900" dirty="0" err="1"/>
              <a:t>AutoML</a:t>
            </a:r>
            <a:r>
              <a:rPr lang="en-US" sz="900" dirty="0"/>
              <a:t> Job Name	redshiftml-20221207040638573674	</a:t>
            </a:r>
          </a:p>
          <a:p>
            <a:r>
              <a:rPr lang="en-US" sz="900" dirty="0"/>
              <a:t>Function Name	</a:t>
            </a:r>
            <a:r>
              <a:rPr lang="en-US" sz="900" dirty="0" err="1"/>
              <a:t>ml_fn_customer_churn_auto</a:t>
            </a:r>
            <a:r>
              <a:rPr lang="en-US" sz="900" dirty="0"/>
              <a:t>	</a:t>
            </a:r>
          </a:p>
          <a:p>
            <a:r>
              <a:rPr lang="en-US" sz="900" dirty="0"/>
              <a:t>	</a:t>
            </a:r>
            <a:r>
              <a:rPr lang="en-US" sz="900" dirty="0" err="1"/>
              <a:t>ml_fn_customer_churn_auto_prob</a:t>
            </a:r>
            <a:r>
              <a:rPr lang="en-US" sz="900" dirty="0"/>
              <a:t>	</a:t>
            </a:r>
          </a:p>
          <a:p>
            <a:r>
              <a:rPr lang="en-US" sz="900" dirty="0"/>
              <a:t>Function Parameters	state </a:t>
            </a:r>
            <a:r>
              <a:rPr lang="en-US" sz="900" dirty="0" err="1"/>
              <a:t>account_length</a:t>
            </a:r>
            <a:r>
              <a:rPr lang="en-US" sz="900" dirty="0"/>
              <a:t> </a:t>
            </a:r>
            <a:r>
              <a:rPr lang="en-US" sz="900" dirty="0" err="1"/>
              <a:t>area_code</a:t>
            </a:r>
            <a:r>
              <a:rPr lang="en-US" sz="900" dirty="0"/>
              <a:t> </a:t>
            </a:r>
            <a:r>
              <a:rPr lang="en-US" sz="900" dirty="0" err="1"/>
              <a:t>average_daily_spend</a:t>
            </a:r>
            <a:r>
              <a:rPr lang="en-US" sz="900" dirty="0"/>
              <a:t> </a:t>
            </a:r>
            <a:r>
              <a:rPr lang="en-US" sz="900" dirty="0" err="1"/>
              <a:t>average_daily_cases</a:t>
            </a:r>
            <a:r>
              <a:rPr lang="en-US" sz="900" dirty="0"/>
              <a:t> 	</a:t>
            </a:r>
          </a:p>
          <a:p>
            <a:r>
              <a:rPr lang="en-US" sz="900" dirty="0"/>
              <a:t>Function Parameter Types	varchar int4 </a:t>
            </a:r>
            <a:r>
              <a:rPr lang="en-US" sz="900" dirty="0" err="1"/>
              <a:t>int4</a:t>
            </a:r>
            <a:r>
              <a:rPr lang="en-US" sz="900" dirty="0"/>
              <a:t> float8 int4 	</a:t>
            </a:r>
          </a:p>
          <a:p>
            <a:r>
              <a:rPr lang="en-US" sz="900" dirty="0"/>
              <a:t>IAM Role	default-</a:t>
            </a:r>
            <a:r>
              <a:rPr lang="en-US" sz="900" dirty="0" err="1"/>
              <a:t>aws</a:t>
            </a:r>
            <a:r>
              <a:rPr lang="en-US" sz="900" dirty="0"/>
              <a:t>-</a:t>
            </a:r>
            <a:r>
              <a:rPr lang="en-US" sz="900" dirty="0" err="1"/>
              <a:t>iam</a:t>
            </a:r>
            <a:r>
              <a:rPr lang="en-US" sz="900" dirty="0"/>
              <a:t>-role	</a:t>
            </a:r>
          </a:p>
          <a:p>
            <a:r>
              <a:rPr lang="en-US" sz="900" dirty="0"/>
              <a:t>S3 Bucket	ml-output-</a:t>
            </a:r>
            <a:r>
              <a:rPr lang="en-US" sz="900" dirty="0" err="1"/>
              <a:t>buc</a:t>
            </a:r>
            <a:r>
              <a:rPr lang="en-US" sz="900" dirty="0"/>
              <a:t>	</a:t>
            </a:r>
          </a:p>
          <a:p>
            <a:r>
              <a:rPr lang="en-US" sz="900" dirty="0"/>
              <a:t>Max Runtime	5400	</a:t>
            </a:r>
          </a:p>
        </p:txBody>
      </p:sp>
      <p:sp>
        <p:nvSpPr>
          <p:cNvPr id="12" name="Content Placeholder 2">
            <a:extLst>
              <a:ext uri="{FF2B5EF4-FFF2-40B4-BE49-F238E27FC236}">
                <a16:creationId xmlns:a16="http://schemas.microsoft.com/office/drawing/2014/main" id="{1DEF921B-5EE3-2269-A42D-521DD3DCDCB0}"/>
              </a:ext>
            </a:extLst>
          </p:cNvPr>
          <p:cNvSpPr txBox="1">
            <a:spLocks/>
          </p:cNvSpPr>
          <p:nvPr/>
        </p:nvSpPr>
        <p:spPr>
          <a:xfrm>
            <a:off x="838200" y="2292465"/>
            <a:ext cx="10515600" cy="5481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t>It will return a table with the information about the model</a:t>
            </a:r>
            <a:endParaRPr lang="en-US" dirty="0"/>
          </a:p>
        </p:txBody>
      </p:sp>
      <p:cxnSp>
        <p:nvCxnSpPr>
          <p:cNvPr id="14" name="Straight Arrow Connector 13">
            <a:extLst>
              <a:ext uri="{FF2B5EF4-FFF2-40B4-BE49-F238E27FC236}">
                <a16:creationId xmlns:a16="http://schemas.microsoft.com/office/drawing/2014/main" id="{561F59CA-0DAE-3C57-BB1F-88E78E973AEE}"/>
              </a:ext>
            </a:extLst>
          </p:cNvPr>
          <p:cNvCxnSpPr>
            <a:cxnSpLocks/>
          </p:cNvCxnSpPr>
          <p:nvPr/>
        </p:nvCxnSpPr>
        <p:spPr>
          <a:xfrm flipH="1">
            <a:off x="2540000" y="3583709"/>
            <a:ext cx="15517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58834C0-0658-F8AA-113B-A19F85F28E36}"/>
              </a:ext>
            </a:extLst>
          </p:cNvPr>
          <p:cNvSpPr txBox="1"/>
          <p:nvPr/>
        </p:nvSpPr>
        <p:spPr>
          <a:xfrm>
            <a:off x="4127499" y="3445209"/>
            <a:ext cx="4562763" cy="276999"/>
          </a:xfrm>
          <a:prstGeom prst="rect">
            <a:avLst/>
          </a:prstGeom>
          <a:noFill/>
        </p:spPr>
        <p:txBody>
          <a:bodyPr wrap="square" rtlCol="0">
            <a:spAutoFit/>
          </a:bodyPr>
          <a:lstStyle/>
          <a:p>
            <a:r>
              <a:rPr lang="en-US" sz="1200" dirty="0">
                <a:solidFill>
                  <a:srgbClr val="FF0000"/>
                </a:solidFill>
              </a:rPr>
              <a:t>Will indicate when the model is done</a:t>
            </a:r>
          </a:p>
        </p:txBody>
      </p:sp>
    </p:spTree>
    <p:extLst>
      <p:ext uri="{BB962C8B-B14F-4D97-AF65-F5344CB8AC3E}">
        <p14:creationId xmlns:p14="http://schemas.microsoft.com/office/powerpoint/2010/main" val="779194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059F-DB7C-D94B-D603-EA5548EC8DB9}"/>
              </a:ext>
            </a:extLst>
          </p:cNvPr>
          <p:cNvSpPr>
            <a:spLocks noGrp="1"/>
          </p:cNvSpPr>
          <p:nvPr>
            <p:ph type="title"/>
          </p:nvPr>
        </p:nvSpPr>
        <p:spPr>
          <a:xfrm>
            <a:off x="646111" y="452718"/>
            <a:ext cx="10652844" cy="1400530"/>
          </a:xfrm>
        </p:spPr>
        <p:txBody>
          <a:bodyPr/>
          <a:lstStyle/>
          <a:p>
            <a:r>
              <a:rPr lang="en-US" dirty="0"/>
              <a:t>Redshift ML Demo – ML implementation</a:t>
            </a:r>
          </a:p>
        </p:txBody>
      </p:sp>
      <p:sp>
        <p:nvSpPr>
          <p:cNvPr id="3" name="Content Placeholder 2">
            <a:extLst>
              <a:ext uri="{FF2B5EF4-FFF2-40B4-BE49-F238E27FC236}">
                <a16:creationId xmlns:a16="http://schemas.microsoft.com/office/drawing/2014/main" id="{97093491-7844-9BBA-BD43-E875544CA872}"/>
              </a:ext>
            </a:extLst>
          </p:cNvPr>
          <p:cNvSpPr>
            <a:spLocks noGrp="1"/>
          </p:cNvSpPr>
          <p:nvPr>
            <p:ph idx="1"/>
          </p:nvPr>
        </p:nvSpPr>
        <p:spPr>
          <a:xfrm>
            <a:off x="838200" y="1594795"/>
            <a:ext cx="8946541" cy="4195481"/>
          </a:xfrm>
        </p:spPr>
        <p:txBody>
          <a:bodyPr/>
          <a:lstStyle/>
          <a:p>
            <a:r>
              <a:rPr lang="en-US" dirty="0"/>
              <a:t>To run a prediction</a:t>
            </a:r>
          </a:p>
        </p:txBody>
      </p:sp>
      <p:sp>
        <p:nvSpPr>
          <p:cNvPr id="5" name="TextBox 4">
            <a:extLst>
              <a:ext uri="{FF2B5EF4-FFF2-40B4-BE49-F238E27FC236}">
                <a16:creationId xmlns:a16="http://schemas.microsoft.com/office/drawing/2014/main" id="{AB811095-7EAF-8C2A-A6B3-361216A9FF50}"/>
              </a:ext>
            </a:extLst>
          </p:cNvPr>
          <p:cNvSpPr txBox="1"/>
          <p:nvPr/>
        </p:nvSpPr>
        <p:spPr>
          <a:xfrm>
            <a:off x="838200" y="2118532"/>
            <a:ext cx="4553527" cy="4524315"/>
          </a:xfrm>
          <a:prstGeom prst="rect">
            <a:avLst/>
          </a:prstGeom>
          <a:solidFill>
            <a:schemeClr val="bg1"/>
          </a:solidFill>
        </p:spPr>
        <p:txBody>
          <a:bodyPr wrap="square">
            <a:spAutoFit/>
          </a:bodyPr>
          <a:lstStyle/>
          <a:p>
            <a:r>
              <a:rPr lang="en-US" sz="800" b="0" dirty="0">
                <a:solidFill>
                  <a:srgbClr val="F9EE98"/>
                </a:solidFill>
                <a:effectLst/>
                <a:latin typeface="Consolas" panose="020B0609020204030204" pitchFamily="49" charset="0"/>
              </a:rPr>
              <a:t>WITH</a:t>
            </a:r>
            <a:r>
              <a:rPr lang="en-US" sz="800" b="0" dirty="0">
                <a:solidFill>
                  <a:srgbClr val="D4D4D4"/>
                </a:solidFill>
                <a:effectLst/>
                <a:latin typeface="Consolas" panose="020B0609020204030204" pitchFamily="49" charset="0"/>
              </a:rPr>
              <a:t> predicted </a:t>
            </a:r>
            <a:r>
              <a:rPr lang="en-US" sz="800" b="0" dirty="0">
                <a:solidFill>
                  <a:srgbClr val="48AFF0"/>
                </a:solidFill>
                <a:effectLst/>
                <a:latin typeface="Consolas" panose="020B0609020204030204" pitchFamily="49" charset="0"/>
              </a:rPr>
              <a:t>AS</a:t>
            </a:r>
            <a:r>
              <a:rPr lang="en-US" sz="800" b="0" dirty="0">
                <a:solidFill>
                  <a:srgbClr val="D4D4D4"/>
                </a:solidFill>
                <a:effectLst/>
                <a:latin typeface="Consolas" panose="020B0609020204030204" pitchFamily="49" charset="0"/>
              </a:rPr>
              <a:t> </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SELECT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state</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ml_fn_customer_churn_auto</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state</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account_length</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area_code</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total_charge</a:t>
            </a:r>
            <a:r>
              <a:rPr lang="en-US" sz="800" b="0" dirty="0">
                <a:solidFill>
                  <a:srgbClr val="D4D4D4"/>
                </a:solidFill>
                <a:effectLst/>
                <a:latin typeface="Consolas" panose="020B0609020204030204" pitchFamily="49" charset="0"/>
              </a:rPr>
              <a:t> </a:t>
            </a:r>
            <a:r>
              <a:rPr lang="en-US" sz="800" b="0" dirty="0">
                <a:solidFill>
                  <a:srgbClr val="2EE6D6"/>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account_length</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cust_serv_calls</a:t>
            </a:r>
            <a:r>
              <a:rPr lang="en-US" sz="800" b="0" dirty="0">
                <a:solidFill>
                  <a:srgbClr val="D4D4D4"/>
                </a:solidFill>
                <a:effectLst/>
                <a:latin typeface="Consolas" panose="020B0609020204030204" pitchFamily="49" charset="0"/>
              </a:rPr>
              <a:t> </a:t>
            </a:r>
            <a:r>
              <a:rPr lang="en-US" sz="800" b="0" dirty="0">
                <a:solidFill>
                  <a:srgbClr val="2EE6D6"/>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account_length</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a:solidFill>
                  <a:srgbClr val="DCDCDC"/>
                </a:solidFill>
                <a:effectLst/>
                <a:latin typeface="Consolas" panose="020B0609020204030204" pitchFamily="49" charset="0"/>
              </a:rPr>
              <a:t>)</a:t>
            </a:r>
            <a:r>
              <a:rPr lang="en-US" sz="800" b="0" dirty="0">
                <a:solidFill>
                  <a:srgbClr val="D4D4D4"/>
                </a:solidFill>
                <a:effectLst/>
                <a:latin typeface="Consolas" panose="020B0609020204030204" pitchFamily="49" charset="0"/>
              </a:rPr>
              <a:t> :: </a:t>
            </a:r>
            <a:r>
              <a:rPr lang="en-US" sz="800" b="0" dirty="0">
                <a:solidFill>
                  <a:srgbClr val="F9EE98"/>
                </a:solidFill>
                <a:effectLst/>
                <a:latin typeface="Consolas" panose="020B0609020204030204" pitchFamily="49" charset="0"/>
              </a:rPr>
              <a:t>varchar</a:t>
            </a:r>
            <a:r>
              <a:rPr lang="en-US" sz="800" b="0" dirty="0">
                <a:solidFill>
                  <a:srgbClr val="DCDCDC"/>
                </a:solidFill>
                <a:effectLst/>
                <a:latin typeface="Consolas" panose="020B0609020204030204" pitchFamily="49" charset="0"/>
              </a:rPr>
              <a:t>(</a:t>
            </a:r>
            <a:r>
              <a:rPr lang="en-US" sz="800" b="0" dirty="0">
                <a:solidFill>
                  <a:srgbClr val="B6D94C"/>
                </a:solidFill>
                <a:effectLst/>
                <a:latin typeface="Consolas" panose="020B0609020204030204" pitchFamily="49" charset="0"/>
              </a:rPr>
              <a:t>6</a:t>
            </a:r>
            <a:r>
              <a:rPr lang="en-US" sz="800" b="0" dirty="0">
                <a:solidFill>
                  <a:srgbClr val="DCDCDC"/>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AS</a:t>
            </a:r>
            <a:r>
              <a:rPr lang="en-US" sz="800" b="0" dirty="0">
                <a:solidFill>
                  <a:srgbClr val="D4D4D4"/>
                </a:solidFill>
                <a:effectLst/>
                <a:latin typeface="Consolas" panose="020B0609020204030204" pitchFamily="49" charset="0"/>
              </a:rPr>
              <a:t> active</a:t>
            </a:r>
          </a:p>
          <a:p>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FROM</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customer_activity</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WHERE</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record_date</a:t>
            </a:r>
            <a:r>
              <a:rPr lang="en-US" sz="800" b="0" dirty="0">
                <a:solidFill>
                  <a:srgbClr val="D4D4D4"/>
                </a:solidFill>
                <a:effectLst/>
                <a:latin typeface="Consolas" panose="020B0609020204030204" pitchFamily="49" charset="0"/>
              </a:rPr>
              <a:t> </a:t>
            </a:r>
            <a:r>
              <a:rPr lang="en-US" sz="800" b="0" dirty="0">
                <a:solidFill>
                  <a:srgbClr val="2EE6D6"/>
                </a:solidFill>
                <a:effectLst/>
                <a:latin typeface="Consolas" panose="020B0609020204030204" pitchFamily="49" charset="0"/>
              </a:rPr>
              <a:t>&gt;</a:t>
            </a:r>
            <a:r>
              <a:rPr lang="en-US" sz="800" b="0" dirty="0">
                <a:solidFill>
                  <a:srgbClr val="D4D4D4"/>
                </a:solidFill>
                <a:effectLst/>
                <a:latin typeface="Consolas" panose="020B0609020204030204" pitchFamily="49" charset="0"/>
              </a:rPr>
              <a:t> </a:t>
            </a:r>
            <a:r>
              <a:rPr lang="en-US" sz="800" b="0" dirty="0">
                <a:solidFill>
                  <a:srgbClr val="FF0000"/>
                </a:solidFill>
                <a:effectLst/>
                <a:latin typeface="Consolas" panose="020B0609020204030204" pitchFamily="49" charset="0"/>
              </a:rPr>
              <a:t>'2020-01-01'</a:t>
            </a:r>
            <a:endParaRPr lang="en-US" sz="800" b="0" dirty="0">
              <a:solidFill>
                <a:srgbClr val="D4D4D4"/>
              </a:solidFill>
              <a:effectLst/>
              <a:latin typeface="Consolas" panose="020B0609020204030204" pitchFamily="49" charset="0"/>
            </a:endParaRPr>
          </a:p>
          <a:p>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48AFF0"/>
                </a:solidFill>
                <a:effectLst/>
                <a:latin typeface="Consolas" panose="020B0609020204030204" pitchFamily="49" charset="0"/>
              </a:rPr>
              <a:t>SELECT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state</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SUM</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CASE</a:t>
            </a:r>
          </a:p>
          <a:p>
            <a:r>
              <a:rPr lang="en-US" sz="800" b="0" dirty="0">
                <a:solidFill>
                  <a:srgbClr val="D4D4D4"/>
                </a:solidFill>
                <a:effectLst/>
                <a:latin typeface="Consolas" panose="020B0609020204030204" pitchFamily="49" charset="0"/>
              </a:rPr>
              <a:t>            WHEN active </a:t>
            </a:r>
            <a:r>
              <a:rPr lang="en-US" sz="800" b="0" dirty="0">
                <a:solidFill>
                  <a:srgbClr val="2EE6D6"/>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a:solidFill>
                  <a:srgbClr val="FF0000"/>
                </a:solidFill>
                <a:effectLst/>
                <a:latin typeface="Consolas" panose="020B0609020204030204" pitchFamily="49" charset="0"/>
              </a:rPr>
              <a:t>'True.'</a:t>
            </a:r>
            <a:r>
              <a:rPr lang="en-US" sz="800" b="0" dirty="0">
                <a:solidFill>
                  <a:srgbClr val="D4D4D4"/>
                </a:solidFill>
                <a:effectLst/>
                <a:latin typeface="Consolas" panose="020B0609020204030204" pitchFamily="49" charset="0"/>
              </a:rPr>
              <a:t> THEN </a:t>
            </a:r>
            <a:r>
              <a:rPr lang="en-US" sz="800" b="0" dirty="0">
                <a:solidFill>
                  <a:srgbClr val="B6D94C"/>
                </a:solidFill>
                <a:effectLst/>
                <a:latin typeface="Consolas" panose="020B0609020204030204" pitchFamily="49" charset="0"/>
              </a:rPr>
              <a:t>1</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ELSE </a:t>
            </a:r>
            <a:r>
              <a:rPr lang="en-US" sz="800" b="0" dirty="0">
                <a:solidFill>
                  <a:srgbClr val="B6D94C"/>
                </a:solidFill>
                <a:effectLst/>
                <a:latin typeface="Consolas" panose="020B0609020204030204" pitchFamily="49" charset="0"/>
              </a:rPr>
              <a:t>0</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END</a:t>
            </a:r>
          </a:p>
          <a:p>
            <a:r>
              <a:rPr lang="en-US" sz="800" b="0" dirty="0">
                <a:solidFill>
                  <a:srgbClr val="D4D4D4"/>
                </a:solidFill>
                <a:effectLst/>
                <a:latin typeface="Consolas" panose="020B0609020204030204" pitchFamily="49" charset="0"/>
              </a:rPr>
              <a:t>    </a:t>
            </a:r>
            <a:r>
              <a:rPr lang="en-US" sz="800" b="0" dirty="0">
                <a:solidFill>
                  <a:srgbClr val="DCDCDC"/>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AS</a:t>
            </a:r>
            <a:r>
              <a:rPr lang="en-US" sz="800" b="0" dirty="0">
                <a:solidFill>
                  <a:srgbClr val="D4D4D4"/>
                </a:solidFill>
                <a:effectLst/>
                <a:latin typeface="Consolas" panose="020B0609020204030204" pitchFamily="49" charset="0"/>
              </a:rPr>
              <a:t> churners</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SUM</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CASE</a:t>
            </a:r>
          </a:p>
          <a:p>
            <a:r>
              <a:rPr lang="en-US" sz="800" b="0" dirty="0">
                <a:solidFill>
                  <a:srgbClr val="D4D4D4"/>
                </a:solidFill>
                <a:effectLst/>
                <a:latin typeface="Consolas" panose="020B0609020204030204" pitchFamily="49" charset="0"/>
              </a:rPr>
              <a:t>            WHEN active </a:t>
            </a:r>
            <a:r>
              <a:rPr lang="en-US" sz="800" b="0" dirty="0">
                <a:solidFill>
                  <a:srgbClr val="2EE6D6"/>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a:solidFill>
                  <a:srgbClr val="FF0000"/>
                </a:solidFill>
                <a:effectLst/>
                <a:latin typeface="Consolas" panose="020B0609020204030204" pitchFamily="49" charset="0"/>
              </a:rPr>
              <a:t>'False.'</a:t>
            </a:r>
            <a:r>
              <a:rPr lang="en-US" sz="800" b="0" dirty="0">
                <a:solidFill>
                  <a:srgbClr val="D4D4D4"/>
                </a:solidFill>
                <a:effectLst/>
                <a:latin typeface="Consolas" panose="020B0609020204030204" pitchFamily="49" charset="0"/>
              </a:rPr>
              <a:t> THEN </a:t>
            </a:r>
            <a:r>
              <a:rPr lang="en-US" sz="800" b="0" dirty="0">
                <a:solidFill>
                  <a:srgbClr val="B6D94C"/>
                </a:solidFill>
                <a:effectLst/>
                <a:latin typeface="Consolas" panose="020B0609020204030204" pitchFamily="49" charset="0"/>
              </a:rPr>
              <a:t>1</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ELSE </a:t>
            </a:r>
            <a:r>
              <a:rPr lang="en-US" sz="800" b="0" dirty="0">
                <a:solidFill>
                  <a:srgbClr val="B6D94C"/>
                </a:solidFill>
                <a:effectLst/>
                <a:latin typeface="Consolas" panose="020B0609020204030204" pitchFamily="49" charset="0"/>
              </a:rPr>
              <a:t>0</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END</a:t>
            </a:r>
          </a:p>
          <a:p>
            <a:r>
              <a:rPr lang="en-US" sz="800" b="0" dirty="0">
                <a:solidFill>
                  <a:srgbClr val="D4D4D4"/>
                </a:solidFill>
                <a:effectLst/>
                <a:latin typeface="Consolas" panose="020B0609020204030204" pitchFamily="49" charset="0"/>
              </a:rPr>
              <a:t>    </a:t>
            </a:r>
            <a:r>
              <a:rPr lang="en-US" sz="800" b="0" dirty="0">
                <a:solidFill>
                  <a:srgbClr val="DCDCDC"/>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AS</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nonchurners</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COUNT</a:t>
            </a:r>
            <a:r>
              <a:rPr lang="en-US" sz="800" b="0" dirty="0">
                <a:solidFill>
                  <a:srgbClr val="DCDCDC"/>
                </a:solidFill>
                <a:effectLst/>
                <a:latin typeface="Consolas" panose="020B0609020204030204" pitchFamily="49" charset="0"/>
              </a:rPr>
              <a:t>(</a:t>
            </a:r>
            <a:r>
              <a:rPr lang="en-US" sz="800" b="0" dirty="0">
                <a:solidFill>
                  <a:srgbClr val="2EE6D6"/>
                </a:solidFill>
                <a:effectLst/>
                <a:latin typeface="Consolas" panose="020B0609020204030204" pitchFamily="49" charset="0"/>
              </a:rPr>
              <a:t>*</a:t>
            </a:r>
            <a:r>
              <a:rPr lang="en-US" sz="800" b="0" dirty="0">
                <a:solidFill>
                  <a:srgbClr val="DCDCDC"/>
                </a:solidFill>
                <a:effectLst/>
                <a:latin typeface="Consolas" panose="020B0609020204030204" pitchFamily="49" charset="0"/>
              </a:rPr>
              <a:t>)</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AS</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total_per_state</a:t>
            </a:r>
            <a:endParaRPr lang="en-US" sz="800" b="0" dirty="0">
              <a:solidFill>
                <a:srgbClr val="D4D4D4"/>
              </a:solidFill>
              <a:effectLst/>
              <a:latin typeface="Consolas" panose="020B0609020204030204" pitchFamily="49" charset="0"/>
            </a:endParaRPr>
          </a:p>
          <a:p>
            <a:r>
              <a:rPr lang="en-US" sz="800" b="0" dirty="0">
                <a:solidFill>
                  <a:srgbClr val="48AFF0"/>
                </a:solidFill>
                <a:effectLst/>
                <a:latin typeface="Consolas" panose="020B0609020204030204" pitchFamily="49" charset="0"/>
              </a:rPr>
              <a:t>FROM</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predicted</a:t>
            </a:r>
          </a:p>
          <a:p>
            <a:r>
              <a:rPr lang="en-US" sz="800" b="0" dirty="0">
                <a:solidFill>
                  <a:srgbClr val="48AFF0"/>
                </a:solidFill>
                <a:effectLst/>
                <a:latin typeface="Consolas" panose="020B0609020204030204" pitchFamily="49" charset="0"/>
              </a:rPr>
              <a:t>GROUP</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BY</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state</a:t>
            </a:r>
          </a:p>
          <a:p>
            <a:r>
              <a:rPr lang="en-US" sz="800" b="0" dirty="0">
                <a:solidFill>
                  <a:srgbClr val="48AFF0"/>
                </a:solidFill>
                <a:effectLst/>
                <a:latin typeface="Consolas" panose="020B0609020204030204" pitchFamily="49" charset="0"/>
              </a:rPr>
              <a:t>ORDER</a:t>
            </a:r>
            <a:r>
              <a:rPr lang="en-US" sz="800" b="0" dirty="0">
                <a:solidFill>
                  <a:srgbClr val="D4D4D4"/>
                </a:solidFill>
                <a:effectLst/>
                <a:latin typeface="Consolas" panose="020B0609020204030204" pitchFamily="49" charset="0"/>
              </a:rPr>
              <a:t> </a:t>
            </a:r>
            <a:r>
              <a:rPr lang="en-US" sz="800" b="0" dirty="0">
                <a:solidFill>
                  <a:srgbClr val="48AFF0"/>
                </a:solidFill>
                <a:effectLst/>
                <a:latin typeface="Consolas" panose="020B0609020204030204" pitchFamily="49" charset="0"/>
              </a:rPr>
              <a:t>BY</a:t>
            </a:r>
            <a:endParaRPr lang="en-US" sz="800" b="0" dirty="0">
              <a:solidFill>
                <a:srgbClr val="D4D4D4"/>
              </a:solidFill>
              <a:effectLst/>
              <a:latin typeface="Consolas" panose="020B0609020204030204" pitchFamily="49" charset="0"/>
            </a:endParaRPr>
          </a:p>
          <a:p>
            <a:r>
              <a:rPr lang="en-US" sz="800" b="0" dirty="0">
                <a:solidFill>
                  <a:srgbClr val="D4D4D4"/>
                </a:solidFill>
                <a:effectLst/>
                <a:latin typeface="Consolas" panose="020B0609020204030204" pitchFamily="49" charset="0"/>
              </a:rPr>
              <a:t>    state</a:t>
            </a:r>
            <a:r>
              <a:rPr lang="en-US" sz="800" b="0" dirty="0">
                <a:solidFill>
                  <a:srgbClr val="DCDCDC"/>
                </a:solidFill>
                <a:effectLst/>
                <a:latin typeface="Consolas" panose="020B0609020204030204" pitchFamily="49" charset="0"/>
              </a:rPr>
              <a:t>;</a:t>
            </a:r>
            <a:endParaRPr lang="en-US" sz="800" b="0" dirty="0">
              <a:solidFill>
                <a:srgbClr val="D4D4D4"/>
              </a:solidFill>
              <a:effectLst/>
              <a:latin typeface="Consolas" panose="020B0609020204030204" pitchFamily="49" charset="0"/>
            </a:endParaRPr>
          </a:p>
        </p:txBody>
      </p:sp>
      <p:pic>
        <p:nvPicPr>
          <p:cNvPr id="7" name="Picture 6">
            <a:extLst>
              <a:ext uri="{FF2B5EF4-FFF2-40B4-BE49-F238E27FC236}">
                <a16:creationId xmlns:a16="http://schemas.microsoft.com/office/drawing/2014/main" id="{DEE2A8C4-7D38-47D5-612F-4B7B5B393F2C}"/>
              </a:ext>
            </a:extLst>
          </p:cNvPr>
          <p:cNvPicPr>
            <a:picLocks noChangeAspect="1"/>
          </p:cNvPicPr>
          <p:nvPr/>
        </p:nvPicPr>
        <p:blipFill>
          <a:blip r:embed="rId2"/>
          <a:stretch>
            <a:fillRect/>
          </a:stretch>
        </p:blipFill>
        <p:spPr>
          <a:xfrm>
            <a:off x="5604082" y="3149600"/>
            <a:ext cx="6283674" cy="2025070"/>
          </a:xfrm>
          <a:prstGeom prst="rect">
            <a:avLst/>
          </a:prstGeom>
        </p:spPr>
      </p:pic>
    </p:spTree>
    <p:extLst>
      <p:ext uri="{BB962C8B-B14F-4D97-AF65-F5344CB8AC3E}">
        <p14:creationId xmlns:p14="http://schemas.microsoft.com/office/powerpoint/2010/main" val="3446237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FA2F-73DC-8CB9-C8B5-A2C2A9536AE0}"/>
              </a:ext>
            </a:extLst>
          </p:cNvPr>
          <p:cNvSpPr>
            <a:spLocks noGrp="1"/>
          </p:cNvSpPr>
          <p:nvPr>
            <p:ph type="title"/>
          </p:nvPr>
        </p:nvSpPr>
        <p:spPr/>
        <p:txBody>
          <a:bodyPr/>
          <a:lstStyle/>
          <a:p>
            <a:r>
              <a:rPr lang="en-US" dirty="0"/>
              <a:t>Redshift ML Demo - Other Demos</a:t>
            </a:r>
          </a:p>
        </p:txBody>
      </p:sp>
      <p:sp>
        <p:nvSpPr>
          <p:cNvPr id="3" name="Content Placeholder 2">
            <a:extLst>
              <a:ext uri="{FF2B5EF4-FFF2-40B4-BE49-F238E27FC236}">
                <a16:creationId xmlns:a16="http://schemas.microsoft.com/office/drawing/2014/main" id="{1C0695F0-3F55-DBB2-C566-A005EB79B785}"/>
              </a:ext>
            </a:extLst>
          </p:cNvPr>
          <p:cNvSpPr>
            <a:spLocks noGrp="1"/>
          </p:cNvSpPr>
          <p:nvPr>
            <p:ph idx="1"/>
          </p:nvPr>
        </p:nvSpPr>
        <p:spPr/>
        <p:txBody>
          <a:bodyPr>
            <a:normAutofit/>
          </a:bodyPr>
          <a:lstStyle/>
          <a:p>
            <a:r>
              <a:rPr lang="en-US" dirty="0"/>
              <a:t>Other ML demos can be found at:</a:t>
            </a:r>
          </a:p>
          <a:p>
            <a:pPr marL="0" indent="0">
              <a:buNone/>
            </a:pPr>
            <a:r>
              <a:rPr lang="en-US" sz="2000" dirty="0">
                <a:hlinkClick r:id="rId2"/>
              </a:rPr>
              <a:t>https://docs.aws.amazon.com/redshift/latest/dg/tutorials_for_amazon_redshift_ml.html</a:t>
            </a:r>
            <a:r>
              <a:rPr lang="en-US" sz="2000" dirty="0"/>
              <a:t> </a:t>
            </a:r>
          </a:p>
          <a:p>
            <a:pPr marL="0" indent="0">
              <a:buNone/>
            </a:pPr>
            <a:endParaRPr lang="en-US" sz="2000" dirty="0"/>
          </a:p>
          <a:p>
            <a:r>
              <a:rPr lang="en-US" dirty="0"/>
              <a:t>Other Demo topics include</a:t>
            </a:r>
          </a:p>
          <a:p>
            <a:pPr lvl="1"/>
            <a:r>
              <a:rPr lang="en-US" dirty="0"/>
              <a:t>Remote inference</a:t>
            </a:r>
          </a:p>
          <a:p>
            <a:pPr lvl="1"/>
            <a:r>
              <a:rPr lang="en-US" dirty="0"/>
              <a:t>K-means</a:t>
            </a:r>
          </a:p>
          <a:p>
            <a:pPr lvl="1"/>
            <a:r>
              <a:rPr lang="en-US" dirty="0"/>
              <a:t>Multi-class classification</a:t>
            </a:r>
          </a:p>
          <a:p>
            <a:pPr lvl="1"/>
            <a:r>
              <a:rPr lang="en-US" dirty="0"/>
              <a:t>Various regression models</a:t>
            </a:r>
          </a:p>
        </p:txBody>
      </p:sp>
    </p:spTree>
    <p:extLst>
      <p:ext uri="{BB962C8B-B14F-4D97-AF65-F5344CB8AC3E}">
        <p14:creationId xmlns:p14="http://schemas.microsoft.com/office/powerpoint/2010/main" val="2111490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19CF8-3C84-451F-2919-9EE006D60D5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919C15A-43C4-F080-DCB3-C958097290F6}"/>
              </a:ext>
            </a:extLst>
          </p:cNvPr>
          <p:cNvSpPr>
            <a:spLocks noGrp="1"/>
          </p:cNvSpPr>
          <p:nvPr>
            <p:ph idx="1"/>
          </p:nvPr>
        </p:nvSpPr>
        <p:spPr/>
        <p:txBody>
          <a:bodyPr>
            <a:normAutofit/>
          </a:bodyPr>
          <a:lstStyle/>
          <a:p>
            <a:r>
              <a:rPr lang="en-US" dirty="0"/>
              <a:t>In this project I had hoped to build an end-to-end demonstration from data storage to application of an ML model. </a:t>
            </a:r>
          </a:p>
          <a:p>
            <a:pPr lvl="1"/>
            <a:r>
              <a:rPr lang="en-US" dirty="0"/>
              <a:t>I was not able to complete the full task due to its large scope.  </a:t>
            </a:r>
          </a:p>
          <a:p>
            <a:pPr lvl="1"/>
            <a:r>
              <a:rPr lang="en-US" dirty="0"/>
              <a:t>I also had a very difficult time setting up the roles and policies to allow ML to run on the redshift cluster</a:t>
            </a:r>
          </a:p>
          <a:p>
            <a:r>
              <a:rPr lang="en-US" dirty="0"/>
              <a:t>This process shows how data can be captured and stored in a data lake, by any number of devices, and then processed and applied to a ML model to do a prediction.</a:t>
            </a:r>
          </a:p>
          <a:p>
            <a:r>
              <a:rPr lang="en-US" dirty="0"/>
              <a:t>The process discussed can be applied to real world data captured in real time by any number of methods, and that data can be easily and automatically fed to an ML model.</a:t>
            </a:r>
          </a:p>
        </p:txBody>
      </p:sp>
    </p:spTree>
    <p:extLst>
      <p:ext uri="{BB962C8B-B14F-4D97-AF65-F5344CB8AC3E}">
        <p14:creationId xmlns:p14="http://schemas.microsoft.com/office/powerpoint/2010/main" val="1806219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1723CE-0511-E8FD-3B95-D1C84861A221}"/>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7D22803A-B7BF-D189-02DD-202A872AA6AC}"/>
              </a:ext>
            </a:extLst>
          </p:cNvPr>
          <p:cNvSpPr>
            <a:spLocks noGrp="1"/>
          </p:cNvSpPr>
          <p:nvPr>
            <p:ph idx="1"/>
          </p:nvPr>
        </p:nvSpPr>
        <p:spPr>
          <a:xfrm>
            <a:off x="1103312" y="2052918"/>
            <a:ext cx="9703233" cy="4195481"/>
          </a:xfrm>
        </p:spPr>
        <p:txBody>
          <a:bodyPr/>
          <a:lstStyle/>
          <a:p>
            <a:r>
              <a:rPr lang="en-US" dirty="0"/>
              <a:t>Redshift Developers Guide</a:t>
            </a:r>
          </a:p>
          <a:p>
            <a:pPr marL="0" indent="0">
              <a:buNone/>
            </a:pPr>
            <a:r>
              <a:rPr lang="en-US" dirty="0"/>
              <a:t>	</a:t>
            </a:r>
            <a:r>
              <a:rPr lang="en-US" dirty="0">
                <a:hlinkClick r:id="rId2"/>
              </a:rPr>
              <a:t>https://docs.aws.amazon.com/redshift/latest/dg/welcome.html</a:t>
            </a:r>
            <a:endParaRPr lang="en-US" dirty="0"/>
          </a:p>
          <a:p>
            <a:r>
              <a:rPr lang="en-US" dirty="0"/>
              <a:t>Amazon Solutions</a:t>
            </a:r>
          </a:p>
          <a:p>
            <a:pPr marL="0" indent="0">
              <a:buNone/>
            </a:pPr>
            <a:r>
              <a:rPr lang="en-US" dirty="0"/>
              <a:t>	</a:t>
            </a:r>
            <a:r>
              <a:rPr lang="en-US" dirty="0">
                <a:hlinkClick r:id="rId3"/>
              </a:rPr>
              <a:t>https://aws.amazon.com/solutions/implementations/data-lake-solution/</a:t>
            </a:r>
            <a:endParaRPr lang="en-US" dirty="0"/>
          </a:p>
          <a:p>
            <a:r>
              <a:rPr lang="en-US" dirty="0"/>
              <a:t>AWS Dojo</a:t>
            </a:r>
          </a:p>
          <a:p>
            <a:pPr marL="0" indent="0">
              <a:buNone/>
            </a:pPr>
            <a:r>
              <a:rPr lang="en-US" dirty="0"/>
              <a:t>	</a:t>
            </a:r>
            <a:r>
              <a:rPr lang="en-US" dirty="0">
                <a:hlinkClick r:id="rId4"/>
              </a:rPr>
              <a:t>https://aws-dojo.com/</a:t>
            </a:r>
            <a:endParaRPr lang="en-US" dirty="0"/>
          </a:p>
          <a:p>
            <a:pPr marL="0" indent="0">
              <a:buNone/>
            </a:pP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053282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9B95-8708-AC7B-F126-6330A0F0F51C}"/>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491941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3059E-D4C3-F518-AB0E-10B42D8D907C}"/>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CEF12410-009F-4D3B-DFF0-99770C9C1652}"/>
              </a:ext>
            </a:extLst>
          </p:cNvPr>
          <p:cNvSpPr>
            <a:spLocks noGrp="1"/>
          </p:cNvSpPr>
          <p:nvPr>
            <p:ph idx="1"/>
          </p:nvPr>
        </p:nvSpPr>
        <p:spPr/>
        <p:txBody>
          <a:bodyPr/>
          <a:lstStyle/>
          <a:p>
            <a:r>
              <a:rPr lang="en-US" dirty="0"/>
              <a:t>Goals</a:t>
            </a:r>
          </a:p>
          <a:p>
            <a:pPr lvl="1"/>
            <a:r>
              <a:rPr lang="en-US" dirty="0"/>
              <a:t>Learn about the different AWS services and how they interact</a:t>
            </a:r>
          </a:p>
          <a:p>
            <a:pPr lvl="1"/>
            <a:r>
              <a:rPr lang="en-US" dirty="0"/>
              <a:t>Learn how ML models are </a:t>
            </a:r>
            <a:r>
              <a:rPr lang="en-US"/>
              <a:t>integrated into </a:t>
            </a:r>
            <a:r>
              <a:rPr lang="en-US" dirty="0"/>
              <a:t>Amazon Redshift</a:t>
            </a:r>
          </a:p>
          <a:p>
            <a:pPr lvl="1"/>
            <a:r>
              <a:rPr lang="en-US" dirty="0"/>
              <a:t>Create an end-to-end implementation from data storage to application of an ML model in the AWS and Amazon Redshift environment</a:t>
            </a:r>
          </a:p>
          <a:p>
            <a:pPr lvl="1"/>
            <a:endParaRPr lang="en-US" dirty="0"/>
          </a:p>
          <a:p>
            <a:endParaRPr lang="en-US" dirty="0"/>
          </a:p>
        </p:txBody>
      </p:sp>
    </p:spTree>
    <p:extLst>
      <p:ext uri="{BB962C8B-B14F-4D97-AF65-F5344CB8AC3E}">
        <p14:creationId xmlns:p14="http://schemas.microsoft.com/office/powerpoint/2010/main" val="1291231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EE80-DAFB-F002-6938-B9114DA5027E}"/>
              </a:ext>
            </a:extLst>
          </p:cNvPr>
          <p:cNvSpPr>
            <a:spLocks noGrp="1"/>
          </p:cNvSpPr>
          <p:nvPr>
            <p:ph type="title"/>
          </p:nvPr>
        </p:nvSpPr>
        <p:spPr/>
        <p:txBody>
          <a:bodyPr/>
          <a:lstStyle/>
          <a:p>
            <a:r>
              <a:rPr lang="en-US" dirty="0"/>
              <a:t>What is Amazon RedShift?</a:t>
            </a:r>
          </a:p>
        </p:txBody>
      </p:sp>
      <p:sp>
        <p:nvSpPr>
          <p:cNvPr id="3" name="Content Placeholder 2">
            <a:extLst>
              <a:ext uri="{FF2B5EF4-FFF2-40B4-BE49-F238E27FC236}">
                <a16:creationId xmlns:a16="http://schemas.microsoft.com/office/drawing/2014/main" id="{91563719-28A0-FE86-556B-55E4EFB8A7B6}"/>
              </a:ext>
            </a:extLst>
          </p:cNvPr>
          <p:cNvSpPr>
            <a:spLocks noGrp="1"/>
          </p:cNvSpPr>
          <p:nvPr>
            <p:ph idx="1"/>
          </p:nvPr>
        </p:nvSpPr>
        <p:spPr/>
        <p:txBody>
          <a:bodyPr>
            <a:normAutofit/>
          </a:bodyPr>
          <a:lstStyle/>
          <a:p>
            <a:r>
              <a:rPr lang="en-US" dirty="0"/>
              <a:t>Amazon’s Cloud Data Warehousing platform</a:t>
            </a:r>
          </a:p>
          <a:p>
            <a:pPr lvl="1"/>
            <a:r>
              <a:rPr lang="en-US" dirty="0"/>
              <a:t>Divided into clusters, each clusters is made of one or more compute nodes.</a:t>
            </a:r>
          </a:p>
          <a:p>
            <a:pPr lvl="2"/>
            <a:r>
              <a:rPr lang="en-US" dirty="0"/>
              <a:t>If a cluster has at least 2 compute nodes, a leader node coordinates the operations</a:t>
            </a:r>
          </a:p>
          <a:p>
            <a:pPr lvl="2"/>
            <a:r>
              <a:rPr lang="en-US" dirty="0"/>
              <a:t>The leader note also manages interactions with the client</a:t>
            </a:r>
          </a:p>
          <a:p>
            <a:pPr lvl="1"/>
            <a:r>
              <a:rPr lang="en-US" dirty="0"/>
              <a:t>Warehouse data is stored in a separate storage tier Redshift Managed Storage (RMS).</a:t>
            </a:r>
          </a:p>
          <a:p>
            <a:pPr lvl="2"/>
            <a:r>
              <a:rPr lang="en-US" dirty="0"/>
              <a:t>This allows the scaling to the petabyte level using Amazon S3 storage</a:t>
            </a:r>
          </a:p>
          <a:p>
            <a:pPr lvl="1"/>
            <a:r>
              <a:rPr lang="en-US" dirty="0"/>
              <a:t>User data is stored </a:t>
            </a:r>
            <a:r>
              <a:rPr lang="en-US"/>
              <a:t>on compute nodes</a:t>
            </a:r>
            <a:endParaRPr lang="en-US" dirty="0"/>
          </a:p>
          <a:p>
            <a:pPr lvl="1"/>
            <a:r>
              <a:rPr lang="en-US" dirty="0"/>
              <a:t>“Amazon Redshift is optimized for high-performance analysis and reporting of very large datasets.”</a:t>
            </a:r>
          </a:p>
        </p:txBody>
      </p:sp>
    </p:spTree>
    <p:extLst>
      <p:ext uri="{BB962C8B-B14F-4D97-AF65-F5344CB8AC3E}">
        <p14:creationId xmlns:p14="http://schemas.microsoft.com/office/powerpoint/2010/main" val="1103289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E171-A4D5-0590-99BD-BC69C27D4EF0}"/>
              </a:ext>
            </a:extLst>
          </p:cNvPr>
          <p:cNvSpPr>
            <a:spLocks noGrp="1"/>
          </p:cNvSpPr>
          <p:nvPr>
            <p:ph type="title"/>
          </p:nvPr>
        </p:nvSpPr>
        <p:spPr/>
        <p:txBody>
          <a:bodyPr/>
          <a:lstStyle/>
          <a:p>
            <a:r>
              <a:rPr lang="en-US" dirty="0"/>
              <a:t>What is Amazon RedShift?</a:t>
            </a:r>
          </a:p>
        </p:txBody>
      </p:sp>
      <p:pic>
        <p:nvPicPr>
          <p:cNvPr id="1026" name="Picture 2">
            <a:extLst>
              <a:ext uri="{FF2B5EF4-FFF2-40B4-BE49-F238E27FC236}">
                <a16:creationId xmlns:a16="http://schemas.microsoft.com/office/drawing/2014/main" id="{9C49D87A-3EA7-04F0-7BF3-DF1A066C9F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03313" y="2095766"/>
            <a:ext cx="8947150" cy="4109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387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727A-E048-9DCE-F4F9-833AB8DD46DD}"/>
              </a:ext>
            </a:extLst>
          </p:cNvPr>
          <p:cNvSpPr>
            <a:spLocks noGrp="1"/>
          </p:cNvSpPr>
          <p:nvPr>
            <p:ph type="title"/>
          </p:nvPr>
        </p:nvSpPr>
        <p:spPr/>
        <p:txBody>
          <a:bodyPr/>
          <a:lstStyle/>
          <a:p>
            <a:r>
              <a:rPr lang="en-US" dirty="0"/>
              <a:t>What is Amazon RedShift?</a:t>
            </a:r>
          </a:p>
        </p:txBody>
      </p:sp>
      <p:sp>
        <p:nvSpPr>
          <p:cNvPr id="3" name="Content Placeholder 2">
            <a:extLst>
              <a:ext uri="{FF2B5EF4-FFF2-40B4-BE49-F238E27FC236}">
                <a16:creationId xmlns:a16="http://schemas.microsoft.com/office/drawing/2014/main" id="{E9A65092-2E20-36E7-EBA4-AC6532A8653D}"/>
              </a:ext>
            </a:extLst>
          </p:cNvPr>
          <p:cNvSpPr>
            <a:spLocks noGrp="1"/>
          </p:cNvSpPr>
          <p:nvPr>
            <p:ph idx="1"/>
          </p:nvPr>
        </p:nvSpPr>
        <p:spPr/>
        <p:txBody>
          <a:bodyPr/>
          <a:lstStyle/>
          <a:p>
            <a:r>
              <a:rPr lang="en-US" dirty="0"/>
              <a:t>Storage</a:t>
            </a:r>
          </a:p>
          <a:p>
            <a:pPr lvl="1"/>
            <a:r>
              <a:rPr lang="en-US" dirty="0"/>
              <a:t>Utilizes columnar storage as it drastically reduces the overall disk I/O requirements and reduces the amount of data you need to load from the disk.</a:t>
            </a:r>
          </a:p>
          <a:p>
            <a:pPr lvl="1"/>
            <a:r>
              <a:rPr lang="en-US" dirty="0"/>
              <a:t>Since each block holds the same type of data, block data can use a compression scheme selected specifically for the column data type, further reducing disk space and I/O.</a:t>
            </a:r>
          </a:p>
          <a:p>
            <a:pPr lvl="1"/>
            <a:r>
              <a:rPr lang="en-US" dirty="0"/>
              <a:t>Amazon Redshift uses a block size of 1 MB, to further reduces the number of I/O requests needed to perform any database loading or other operations that are part of a query</a:t>
            </a:r>
            <a:r>
              <a:rPr lang="en-US" b="0" i="0" dirty="0">
                <a:solidFill>
                  <a:srgbClr val="16191F"/>
                </a:solidFill>
                <a:effectLst/>
                <a:latin typeface="Amazon Ember"/>
              </a:rPr>
              <a:t>.</a:t>
            </a:r>
            <a:endParaRPr lang="en-US" dirty="0"/>
          </a:p>
        </p:txBody>
      </p:sp>
    </p:spTree>
    <p:extLst>
      <p:ext uri="{BB962C8B-B14F-4D97-AF65-F5344CB8AC3E}">
        <p14:creationId xmlns:p14="http://schemas.microsoft.com/office/powerpoint/2010/main" val="1604475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F9C1-DCD1-225F-A7C6-37717BA701ED}"/>
              </a:ext>
            </a:extLst>
          </p:cNvPr>
          <p:cNvSpPr>
            <a:spLocks noGrp="1"/>
          </p:cNvSpPr>
          <p:nvPr>
            <p:ph type="title"/>
          </p:nvPr>
        </p:nvSpPr>
        <p:spPr/>
        <p:txBody>
          <a:bodyPr/>
          <a:lstStyle/>
          <a:p>
            <a:r>
              <a:rPr lang="en-US" dirty="0"/>
              <a:t>What is a Data Lake?</a:t>
            </a:r>
          </a:p>
        </p:txBody>
      </p:sp>
      <p:sp>
        <p:nvSpPr>
          <p:cNvPr id="3" name="Content Placeholder 2">
            <a:extLst>
              <a:ext uri="{FF2B5EF4-FFF2-40B4-BE49-F238E27FC236}">
                <a16:creationId xmlns:a16="http://schemas.microsoft.com/office/drawing/2014/main" id="{334DCED8-A058-BD60-0916-5FA90CE28C28}"/>
              </a:ext>
            </a:extLst>
          </p:cNvPr>
          <p:cNvSpPr>
            <a:spLocks noGrp="1"/>
          </p:cNvSpPr>
          <p:nvPr>
            <p:ph sz="half" idx="1"/>
          </p:nvPr>
        </p:nvSpPr>
        <p:spPr/>
        <p:txBody>
          <a:bodyPr>
            <a:normAutofit/>
          </a:bodyPr>
          <a:lstStyle/>
          <a:p>
            <a:r>
              <a:rPr lang="en-US" dirty="0"/>
              <a:t>A data lake is a centralized repository that allows you to store all your structured and unstructured data.</a:t>
            </a:r>
          </a:p>
          <a:p>
            <a:pPr lvl="1"/>
            <a:r>
              <a:rPr lang="en-US" dirty="0"/>
              <a:t>Data can be stored in its raw format</a:t>
            </a:r>
          </a:p>
          <a:p>
            <a:r>
              <a:rPr lang="en-US" dirty="0"/>
              <a:t>Data still needs to be cataloged and labeled</a:t>
            </a:r>
          </a:p>
          <a:p>
            <a:r>
              <a:rPr lang="en-US" dirty="0"/>
              <a:t>Amazon Simple Storage Service (Amazon S3) is typically used in AWS applications as the data store location.</a:t>
            </a:r>
          </a:p>
        </p:txBody>
      </p:sp>
      <p:pic>
        <p:nvPicPr>
          <p:cNvPr id="2052" name="Picture 4" descr="AWS  Lake House">
            <a:extLst>
              <a:ext uri="{FF2B5EF4-FFF2-40B4-BE49-F238E27FC236}">
                <a16:creationId xmlns:a16="http://schemas.microsoft.com/office/drawing/2014/main" id="{BF788155-9304-1F1E-B248-D592DAB3E03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803771" y="1936445"/>
            <a:ext cx="5642800" cy="2985109"/>
          </a:xfrm>
          <a:prstGeom prst="rect">
            <a:avLst/>
          </a:prstGeom>
          <a:solidFill>
            <a:schemeClr val="tx1"/>
          </a:solidFill>
        </p:spPr>
      </p:pic>
    </p:spTree>
    <p:extLst>
      <p:ext uri="{BB962C8B-B14F-4D97-AF65-F5344CB8AC3E}">
        <p14:creationId xmlns:p14="http://schemas.microsoft.com/office/powerpoint/2010/main" val="151164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0C31-B83F-0220-4DF9-39614C89EA43}"/>
              </a:ext>
            </a:extLst>
          </p:cNvPr>
          <p:cNvSpPr>
            <a:spLocks noGrp="1"/>
          </p:cNvSpPr>
          <p:nvPr>
            <p:ph type="title"/>
          </p:nvPr>
        </p:nvSpPr>
        <p:spPr/>
        <p:txBody>
          <a:bodyPr/>
          <a:lstStyle/>
          <a:p>
            <a:r>
              <a:rPr lang="en-US" dirty="0"/>
              <a:t>What is a Data Lake?</a:t>
            </a:r>
          </a:p>
        </p:txBody>
      </p:sp>
      <p:pic>
        <p:nvPicPr>
          <p:cNvPr id="5" name="Content Placeholder 4">
            <a:extLst>
              <a:ext uri="{FF2B5EF4-FFF2-40B4-BE49-F238E27FC236}">
                <a16:creationId xmlns:a16="http://schemas.microsoft.com/office/drawing/2014/main" id="{DF76614F-F893-6187-3D92-97FAAAEF4F5B}"/>
              </a:ext>
            </a:extLst>
          </p:cNvPr>
          <p:cNvPicPr>
            <a:picLocks noGrp="1" noChangeAspect="1"/>
          </p:cNvPicPr>
          <p:nvPr>
            <p:ph idx="1"/>
          </p:nvPr>
        </p:nvPicPr>
        <p:blipFill>
          <a:blip r:embed="rId2"/>
          <a:stretch>
            <a:fillRect/>
          </a:stretch>
        </p:blipFill>
        <p:spPr>
          <a:xfrm>
            <a:off x="265968" y="1822278"/>
            <a:ext cx="11660063" cy="3727317"/>
          </a:xfrm>
        </p:spPr>
      </p:pic>
    </p:spTree>
    <p:extLst>
      <p:ext uri="{BB962C8B-B14F-4D97-AF65-F5344CB8AC3E}">
        <p14:creationId xmlns:p14="http://schemas.microsoft.com/office/powerpoint/2010/main" val="3207001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2978-980B-BA89-48CC-C30FAD08E042}"/>
              </a:ext>
            </a:extLst>
          </p:cNvPr>
          <p:cNvSpPr>
            <a:spLocks noGrp="1"/>
          </p:cNvSpPr>
          <p:nvPr>
            <p:ph type="title"/>
          </p:nvPr>
        </p:nvSpPr>
        <p:spPr/>
        <p:txBody>
          <a:bodyPr/>
          <a:lstStyle/>
          <a:p>
            <a:r>
              <a:rPr lang="en-US" dirty="0"/>
              <a:t>AWS Lake Formation</a:t>
            </a:r>
          </a:p>
        </p:txBody>
      </p:sp>
      <p:sp>
        <p:nvSpPr>
          <p:cNvPr id="5" name="Content Placeholder 4">
            <a:extLst>
              <a:ext uri="{FF2B5EF4-FFF2-40B4-BE49-F238E27FC236}">
                <a16:creationId xmlns:a16="http://schemas.microsoft.com/office/drawing/2014/main" id="{F83D1196-0D49-E7BB-7B4C-8A69D47A0702}"/>
              </a:ext>
            </a:extLst>
          </p:cNvPr>
          <p:cNvSpPr>
            <a:spLocks noGrp="1"/>
          </p:cNvSpPr>
          <p:nvPr>
            <p:ph idx="1"/>
          </p:nvPr>
        </p:nvSpPr>
        <p:spPr/>
        <p:txBody>
          <a:bodyPr/>
          <a:lstStyle/>
          <a:p>
            <a:r>
              <a:rPr lang="en-US" dirty="0"/>
              <a:t>AWS tool to import and catalog new data into a data lake</a:t>
            </a:r>
          </a:p>
          <a:p>
            <a:r>
              <a:rPr lang="en-US" dirty="0"/>
              <a:t>Features </a:t>
            </a:r>
          </a:p>
          <a:p>
            <a:pPr lvl="1"/>
            <a:r>
              <a:rPr lang="en-US" dirty="0"/>
              <a:t>Data can be clean and reformatted</a:t>
            </a:r>
          </a:p>
          <a:p>
            <a:pPr lvl="1"/>
            <a:r>
              <a:rPr lang="en-US" dirty="0"/>
              <a:t>Applies encryption and access control</a:t>
            </a:r>
          </a:p>
          <a:p>
            <a:pPr lvl="1"/>
            <a:r>
              <a:rPr lang="en-US" dirty="0"/>
              <a:t>Optimization of partitions</a:t>
            </a:r>
          </a:p>
          <a:p>
            <a:r>
              <a:rPr lang="en-US" dirty="0"/>
              <a:t>Uses Crawlers to catalog and scan data</a:t>
            </a:r>
          </a:p>
        </p:txBody>
      </p:sp>
    </p:spTree>
    <p:extLst>
      <p:ext uri="{BB962C8B-B14F-4D97-AF65-F5344CB8AC3E}">
        <p14:creationId xmlns:p14="http://schemas.microsoft.com/office/powerpoint/2010/main" val="2321080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4049</TotalTime>
  <Words>1663</Words>
  <Application>Microsoft Office PowerPoint</Application>
  <PresentationFormat>Widescreen</PresentationFormat>
  <Paragraphs>235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Amazon Ember</vt:lpstr>
      <vt:lpstr>Arial</vt:lpstr>
      <vt:lpstr>Calibri</vt:lpstr>
      <vt:lpstr>Century Gothic</vt:lpstr>
      <vt:lpstr>Consolas</vt:lpstr>
      <vt:lpstr>Wingdings 3</vt:lpstr>
      <vt:lpstr>Ion</vt:lpstr>
      <vt:lpstr>Amazon Redshift</vt:lpstr>
      <vt:lpstr>Overview</vt:lpstr>
      <vt:lpstr>Project Description</vt:lpstr>
      <vt:lpstr>What is Amazon RedShift?</vt:lpstr>
      <vt:lpstr>What is Amazon RedShift?</vt:lpstr>
      <vt:lpstr>What is Amazon RedShift?</vt:lpstr>
      <vt:lpstr>What is a Data Lake?</vt:lpstr>
      <vt:lpstr>What is a Data Lake?</vt:lpstr>
      <vt:lpstr>AWS Lake Formation</vt:lpstr>
      <vt:lpstr>AWS Glue</vt:lpstr>
      <vt:lpstr>Redshift Support for Machine Learning</vt:lpstr>
      <vt:lpstr>Redshift ML Demo - IAM</vt:lpstr>
      <vt:lpstr>Redshift ML Demo - IAM</vt:lpstr>
      <vt:lpstr>Redshift ML Demo - IAM</vt:lpstr>
      <vt:lpstr>Redshift ML Demo – Cluster configuration</vt:lpstr>
      <vt:lpstr>Redshift ML Demo – Cluster configuration</vt:lpstr>
      <vt:lpstr>Redshift ML Demo – S3 configuration</vt:lpstr>
      <vt:lpstr>Redshift ML Demo – ML implementation</vt:lpstr>
      <vt:lpstr>Redshift ML Demo – ML implementation</vt:lpstr>
      <vt:lpstr>Redshift ML Demo – ML implementation</vt:lpstr>
      <vt:lpstr>Redshift ML Demo – ML implementation</vt:lpstr>
      <vt:lpstr>Redshift ML Demo - Other Demos</vt:lpstr>
      <vt:lpstr>Summary</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Redshift</dc:title>
  <dc:creator>Brandon Lasher</dc:creator>
  <cp:lastModifiedBy>Brandon Lasher</cp:lastModifiedBy>
  <cp:revision>1</cp:revision>
  <dcterms:created xsi:type="dcterms:W3CDTF">2022-12-05T02:49:37Z</dcterms:created>
  <dcterms:modified xsi:type="dcterms:W3CDTF">2022-12-08T23:11:21Z</dcterms:modified>
</cp:coreProperties>
</file>