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5" r:id="rId5"/>
    <p:sldId id="263" r:id="rId6"/>
    <p:sldId id="264" r:id="rId7"/>
    <p:sldId id="260" r:id="rId8"/>
    <p:sldId id="261"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C79D43-8C52-4266-9688-160B4A576EFF}">
          <p14:sldIdLst>
            <p14:sldId id="256"/>
            <p14:sldId id="257"/>
            <p14:sldId id="258"/>
            <p14:sldId id="265"/>
            <p14:sldId id="263"/>
            <p14:sldId id="264"/>
            <p14:sldId id="260"/>
            <p14:sldId id="261"/>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99BA3B-F5A5-492A-A2DD-CD0C1B926335}" v="13" dt="2022-10-20T11:37:47.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5" autoAdjust="0"/>
    <p:restoredTop sz="94688" autoAdjust="0"/>
  </p:normalViewPr>
  <p:slideViewPr>
    <p:cSldViewPr snapToGrid="0">
      <p:cViewPr varScale="1">
        <p:scale>
          <a:sx n="150" d="100"/>
          <a:sy n="150" d="100"/>
        </p:scale>
        <p:origin x="283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7B99BA3B-F5A5-492A-A2DD-CD0C1B926335}"/>
    <pc:docChg chg="undo custSel addSld delSld modSld sldOrd addSection delSection modSection">
      <pc:chgData name="bl7@hood.edu" userId="aec07a53-2e93-4fb6-ab81-85d3b7aef536" providerId="ADAL" clId="{7B99BA3B-F5A5-492A-A2DD-CD0C1B926335}" dt="2022-10-20T11:37:47.465" v="4013" actId="20577"/>
      <pc:docMkLst>
        <pc:docMk/>
      </pc:docMkLst>
      <pc:sldChg chg="addSp delSp modSp mod setBg addAnim delAnim setClrOvrMap delDesignElem">
        <pc:chgData name="bl7@hood.edu" userId="aec07a53-2e93-4fb6-ab81-85d3b7aef536" providerId="ADAL" clId="{7B99BA3B-F5A5-492A-A2DD-CD0C1B926335}" dt="2022-10-20T11:37:47.465" v="4013" actId="20577"/>
        <pc:sldMkLst>
          <pc:docMk/>
          <pc:sldMk cId="1008172549" sldId="256"/>
        </pc:sldMkLst>
        <pc:spChg chg="mod">
          <ac:chgData name="bl7@hood.edu" userId="aec07a53-2e93-4fb6-ab81-85d3b7aef536" providerId="ADAL" clId="{7B99BA3B-F5A5-492A-A2DD-CD0C1B926335}" dt="2022-10-20T11:26:45.791" v="3823" actId="26606"/>
          <ac:spMkLst>
            <pc:docMk/>
            <pc:sldMk cId="1008172549" sldId="256"/>
            <ac:spMk id="2" creationId="{A4DF33EB-1C76-B824-F37B-39E5E87843B8}"/>
          </ac:spMkLst>
        </pc:spChg>
        <pc:spChg chg="mod">
          <ac:chgData name="bl7@hood.edu" userId="aec07a53-2e93-4fb6-ab81-85d3b7aef536" providerId="ADAL" clId="{7B99BA3B-F5A5-492A-A2DD-CD0C1B926335}" dt="2022-10-20T11:37:47.465" v="4013" actId="20577"/>
          <ac:spMkLst>
            <pc:docMk/>
            <pc:sldMk cId="1008172549" sldId="256"/>
            <ac:spMk id="3" creationId="{7014DA61-0531-5F19-4387-A589824575B1}"/>
          </ac:spMkLst>
        </pc:spChg>
        <pc:spChg chg="mod ord">
          <ac:chgData name="bl7@hood.edu" userId="aec07a53-2e93-4fb6-ab81-85d3b7aef536" providerId="ADAL" clId="{7B99BA3B-F5A5-492A-A2DD-CD0C1B926335}" dt="2022-10-20T11:26:45.791" v="3823" actId="26606"/>
          <ac:spMkLst>
            <pc:docMk/>
            <pc:sldMk cId="1008172549" sldId="256"/>
            <ac:spMk id="4" creationId="{376859C9-7CA9-BFF9-C3E8-352DE0EAA88F}"/>
          </ac:spMkLst>
        </pc:spChg>
        <pc:spChg chg="mod">
          <ac:chgData name="bl7@hood.edu" userId="aec07a53-2e93-4fb6-ab81-85d3b7aef536" providerId="ADAL" clId="{7B99BA3B-F5A5-492A-A2DD-CD0C1B926335}" dt="2022-10-20T11:26:45.791" v="3823" actId="26606"/>
          <ac:spMkLst>
            <pc:docMk/>
            <pc:sldMk cId="1008172549" sldId="256"/>
            <ac:spMk id="5" creationId="{BC77293C-5CAD-0502-9AA3-A5008C3CEDCC}"/>
          </ac:spMkLst>
        </pc:spChg>
        <pc:spChg chg="mod">
          <ac:chgData name="bl7@hood.edu" userId="aec07a53-2e93-4fb6-ab81-85d3b7aef536" providerId="ADAL" clId="{7B99BA3B-F5A5-492A-A2DD-CD0C1B926335}" dt="2022-10-20T11:26:45.791" v="3823" actId="26606"/>
          <ac:spMkLst>
            <pc:docMk/>
            <pc:sldMk cId="1008172549" sldId="256"/>
            <ac:spMk id="6" creationId="{7F81858C-CEC1-CF56-A895-0E2CCD4449A2}"/>
          </ac:spMkLst>
        </pc:spChg>
        <pc:spChg chg="add del">
          <ac:chgData name="bl7@hood.edu" userId="aec07a53-2e93-4fb6-ab81-85d3b7aef536" providerId="ADAL" clId="{7B99BA3B-F5A5-492A-A2DD-CD0C1B926335}" dt="2022-10-20T11:26:39.156" v="3818" actId="26606"/>
          <ac:spMkLst>
            <pc:docMk/>
            <pc:sldMk cId="1008172549" sldId="256"/>
            <ac:spMk id="9" creationId="{4609862E-48F9-45AC-8D44-67A0268A7935}"/>
          </ac:spMkLst>
        </pc:spChg>
        <pc:spChg chg="add del">
          <ac:chgData name="bl7@hood.edu" userId="aec07a53-2e93-4fb6-ab81-85d3b7aef536" providerId="ADAL" clId="{7B99BA3B-F5A5-492A-A2DD-CD0C1B926335}" dt="2022-10-20T11:22:28.030" v="3747" actId="26606"/>
          <ac:spMkLst>
            <pc:docMk/>
            <pc:sldMk cId="1008172549" sldId="256"/>
            <ac:spMk id="11" creationId="{577D6B2E-37A3-429E-A37C-F30ED6487282}"/>
          </ac:spMkLst>
        </pc:spChg>
        <pc:spChg chg="add del">
          <ac:chgData name="bl7@hood.edu" userId="aec07a53-2e93-4fb6-ab81-85d3b7aef536" providerId="ADAL" clId="{7B99BA3B-F5A5-492A-A2DD-CD0C1B926335}" dt="2022-10-20T11:22:23.390" v="3743" actId="26606"/>
          <ac:spMkLst>
            <pc:docMk/>
            <pc:sldMk cId="1008172549" sldId="256"/>
            <ac:spMk id="12" creationId="{71B2258F-86CA-4D4D-8270-BC05FCDEBFB3}"/>
          </ac:spMkLst>
        </pc:spChg>
        <pc:spChg chg="add del">
          <ac:chgData name="bl7@hood.edu" userId="aec07a53-2e93-4fb6-ab81-85d3b7aef536" providerId="ADAL" clId="{7B99BA3B-F5A5-492A-A2DD-CD0C1B926335}" dt="2022-10-20T11:22:26.248" v="3745" actId="26606"/>
          <ac:spMkLst>
            <pc:docMk/>
            <pc:sldMk cId="1008172549" sldId="256"/>
            <ac:spMk id="13" creationId="{A3363022-C969-41E9-8EB2-E4C94908C1FA}"/>
          </ac:spMkLst>
        </pc:spChg>
        <pc:spChg chg="add del">
          <ac:chgData name="bl7@hood.edu" userId="aec07a53-2e93-4fb6-ab81-85d3b7aef536" providerId="ADAL" clId="{7B99BA3B-F5A5-492A-A2DD-CD0C1B926335}" dt="2022-10-20T11:22:45.258" v="3759" actId="26606"/>
          <ac:spMkLst>
            <pc:docMk/>
            <pc:sldMk cId="1008172549" sldId="256"/>
            <ac:spMk id="14" creationId="{0344D4FE-ABEF-4230-9E4E-AD5782FC78AC}"/>
          </ac:spMkLst>
        </pc:spChg>
        <pc:spChg chg="add del">
          <ac:chgData name="bl7@hood.edu" userId="aec07a53-2e93-4fb6-ab81-85d3b7aef536" providerId="ADAL" clId="{7B99BA3B-F5A5-492A-A2DD-CD0C1B926335}" dt="2022-10-20T11:22:26.248" v="3745" actId="26606"/>
          <ac:spMkLst>
            <pc:docMk/>
            <pc:sldMk cId="1008172549" sldId="256"/>
            <ac:spMk id="15" creationId="{8D1AD6B3-BE88-4CEB-BA17-790657CC4729}"/>
          </ac:spMkLst>
        </pc:spChg>
        <pc:spChg chg="add del">
          <ac:chgData name="bl7@hood.edu" userId="aec07a53-2e93-4fb6-ab81-85d3b7aef536" providerId="ADAL" clId="{7B99BA3B-F5A5-492A-A2DD-CD0C1B926335}" dt="2022-10-20T11:22:45.258" v="3759" actId="26606"/>
          <ac:spMkLst>
            <pc:docMk/>
            <pc:sldMk cId="1008172549" sldId="256"/>
            <ac:spMk id="16" creationId="{9325F979-D3F9-4926-81B7-7ACCB31A501B}"/>
          </ac:spMkLst>
        </pc:spChg>
        <pc:spChg chg="add del">
          <ac:chgData name="bl7@hood.edu" userId="aec07a53-2e93-4fb6-ab81-85d3b7aef536" providerId="ADAL" clId="{7B99BA3B-F5A5-492A-A2DD-CD0C1B926335}" dt="2022-10-20T11:22:29.327" v="3749" actId="26606"/>
          <ac:spMkLst>
            <pc:docMk/>
            <pc:sldMk cId="1008172549" sldId="256"/>
            <ac:spMk id="19" creationId="{DC631C0B-6DA6-4E57-8231-CE32B3434A7E}"/>
          </ac:spMkLst>
        </pc:spChg>
        <pc:spChg chg="add del">
          <ac:chgData name="bl7@hood.edu" userId="aec07a53-2e93-4fb6-ab81-85d3b7aef536" providerId="ADAL" clId="{7B99BA3B-F5A5-492A-A2DD-CD0C1B926335}" dt="2022-10-20T11:22:28.030" v="3747" actId="26606"/>
          <ac:spMkLst>
            <pc:docMk/>
            <pc:sldMk cId="1008172549" sldId="256"/>
            <ac:spMk id="21" creationId="{646B67A4-D328-4747-A82B-65E84FA46368}"/>
          </ac:spMkLst>
        </pc:spChg>
        <pc:spChg chg="add del">
          <ac:chgData name="bl7@hood.edu" userId="aec07a53-2e93-4fb6-ab81-85d3b7aef536" providerId="ADAL" clId="{7B99BA3B-F5A5-492A-A2DD-CD0C1B926335}" dt="2022-10-20T11:22:28.030" v="3747" actId="26606"/>
          <ac:spMkLst>
            <pc:docMk/>
            <pc:sldMk cId="1008172549" sldId="256"/>
            <ac:spMk id="22" creationId="{5CEAD642-85CF-4750-8432-7C80C901F001}"/>
          </ac:spMkLst>
        </pc:spChg>
        <pc:spChg chg="add del">
          <ac:chgData name="bl7@hood.edu" userId="aec07a53-2e93-4fb6-ab81-85d3b7aef536" providerId="ADAL" clId="{7B99BA3B-F5A5-492A-A2DD-CD0C1B926335}" dt="2022-10-20T11:22:28.030" v="3747" actId="26606"/>
          <ac:spMkLst>
            <pc:docMk/>
            <pc:sldMk cId="1008172549" sldId="256"/>
            <ac:spMk id="23" creationId="{B5A1B09C-1565-46F8-B70F-621C5EB48A09}"/>
          </ac:spMkLst>
        </pc:spChg>
        <pc:spChg chg="add del">
          <ac:chgData name="bl7@hood.edu" userId="aec07a53-2e93-4fb6-ab81-85d3b7aef536" providerId="ADAL" clId="{7B99BA3B-F5A5-492A-A2DD-CD0C1B926335}" dt="2022-10-20T11:22:28.030" v="3747" actId="26606"/>
          <ac:spMkLst>
            <pc:docMk/>
            <pc:sldMk cId="1008172549" sldId="256"/>
            <ac:spMk id="24" creationId="{FA33EEAE-15D5-4119-8C1E-89D943F911EF}"/>
          </ac:spMkLst>
        </pc:spChg>
        <pc:spChg chg="add del">
          <ac:chgData name="bl7@hood.edu" userId="aec07a53-2e93-4fb6-ab81-85d3b7aef536" providerId="ADAL" clId="{7B99BA3B-F5A5-492A-A2DD-CD0C1B926335}" dt="2022-10-20T11:22:28.030" v="3747" actId="26606"/>
          <ac:spMkLst>
            <pc:docMk/>
            <pc:sldMk cId="1008172549" sldId="256"/>
            <ac:spMk id="25" creationId="{8C516CC8-80AC-446C-A56E-9F54B7210402}"/>
          </ac:spMkLst>
        </pc:spChg>
        <pc:spChg chg="add del">
          <ac:chgData name="bl7@hood.edu" userId="aec07a53-2e93-4fb6-ab81-85d3b7aef536" providerId="ADAL" clId="{7B99BA3B-F5A5-492A-A2DD-CD0C1B926335}" dt="2022-10-20T11:22:28.030" v="3747" actId="26606"/>
          <ac:spMkLst>
            <pc:docMk/>
            <pc:sldMk cId="1008172549" sldId="256"/>
            <ac:spMk id="26" creationId="{730D8B3B-9B80-4025-B934-26DC7D7CD231}"/>
          </ac:spMkLst>
        </pc:spChg>
        <pc:spChg chg="add del">
          <ac:chgData name="bl7@hood.edu" userId="aec07a53-2e93-4fb6-ab81-85d3b7aef536" providerId="ADAL" clId="{7B99BA3B-F5A5-492A-A2DD-CD0C1B926335}" dt="2022-10-20T11:22:28.030" v="3747" actId="26606"/>
          <ac:spMkLst>
            <pc:docMk/>
            <pc:sldMk cId="1008172549" sldId="256"/>
            <ac:spMk id="27" creationId="{1064D5D5-227B-4F66-9AEA-46F570E793BD}"/>
          </ac:spMkLst>
        </pc:spChg>
        <pc:spChg chg="add del">
          <ac:chgData name="bl7@hood.edu" userId="aec07a53-2e93-4fb6-ab81-85d3b7aef536" providerId="ADAL" clId="{7B99BA3B-F5A5-492A-A2DD-CD0C1B926335}" dt="2022-10-20T11:22:29.327" v="3749" actId="26606"/>
          <ac:spMkLst>
            <pc:docMk/>
            <pc:sldMk cId="1008172549" sldId="256"/>
            <ac:spMk id="29" creationId="{6F5A5072-7B47-4D32-B52A-4EBBF590B8A5}"/>
          </ac:spMkLst>
        </pc:spChg>
        <pc:spChg chg="add del">
          <ac:chgData name="bl7@hood.edu" userId="aec07a53-2e93-4fb6-ab81-85d3b7aef536" providerId="ADAL" clId="{7B99BA3B-F5A5-492A-A2DD-CD0C1B926335}" dt="2022-10-20T11:22:29.327" v="3749" actId="26606"/>
          <ac:spMkLst>
            <pc:docMk/>
            <pc:sldMk cId="1008172549" sldId="256"/>
            <ac:spMk id="30" creationId="{9715DAF0-AE1B-46C9-8A6B-DB2AA05AB91D}"/>
          </ac:spMkLst>
        </pc:spChg>
        <pc:spChg chg="add del">
          <ac:chgData name="bl7@hood.edu" userId="aec07a53-2e93-4fb6-ab81-85d3b7aef536" providerId="ADAL" clId="{7B99BA3B-F5A5-492A-A2DD-CD0C1B926335}" dt="2022-10-20T11:22:29.327" v="3749" actId="26606"/>
          <ac:spMkLst>
            <pc:docMk/>
            <pc:sldMk cId="1008172549" sldId="256"/>
            <ac:spMk id="31" creationId="{6016219D-510E-4184-9090-6D5578A87BD1}"/>
          </ac:spMkLst>
        </pc:spChg>
        <pc:spChg chg="add del">
          <ac:chgData name="bl7@hood.edu" userId="aec07a53-2e93-4fb6-ab81-85d3b7aef536" providerId="ADAL" clId="{7B99BA3B-F5A5-492A-A2DD-CD0C1B926335}" dt="2022-10-20T11:22:29.327" v="3749" actId="26606"/>
          <ac:spMkLst>
            <pc:docMk/>
            <pc:sldMk cId="1008172549" sldId="256"/>
            <ac:spMk id="32" creationId="{AFF4A713-7B75-4B21-90D7-5AB19547C728}"/>
          </ac:spMkLst>
        </pc:spChg>
        <pc:spChg chg="add del">
          <ac:chgData name="bl7@hood.edu" userId="aec07a53-2e93-4fb6-ab81-85d3b7aef536" providerId="ADAL" clId="{7B99BA3B-F5A5-492A-A2DD-CD0C1B926335}" dt="2022-10-20T11:22:29.327" v="3749" actId="26606"/>
          <ac:spMkLst>
            <pc:docMk/>
            <pc:sldMk cId="1008172549" sldId="256"/>
            <ac:spMk id="33" creationId="{C29501E6-A978-4A61-9689-9085AF97A53A}"/>
          </ac:spMkLst>
        </pc:spChg>
        <pc:spChg chg="add del">
          <ac:chgData name="bl7@hood.edu" userId="aec07a53-2e93-4fb6-ab81-85d3b7aef536" providerId="ADAL" clId="{7B99BA3B-F5A5-492A-A2DD-CD0C1B926335}" dt="2022-10-20T11:22:34.093" v="3751" actId="26606"/>
          <ac:spMkLst>
            <pc:docMk/>
            <pc:sldMk cId="1008172549" sldId="256"/>
            <ac:spMk id="35" creationId="{577D6B2E-37A3-429E-A37C-F30ED6487282}"/>
          </ac:spMkLst>
        </pc:spChg>
        <pc:spChg chg="add del">
          <ac:chgData name="bl7@hood.edu" userId="aec07a53-2e93-4fb6-ab81-85d3b7aef536" providerId="ADAL" clId="{7B99BA3B-F5A5-492A-A2DD-CD0C1B926335}" dt="2022-10-20T11:22:34.093" v="3751" actId="26606"/>
          <ac:spMkLst>
            <pc:docMk/>
            <pc:sldMk cId="1008172549" sldId="256"/>
            <ac:spMk id="36" creationId="{5CEAD642-85CF-4750-8432-7C80C901F001}"/>
          </ac:spMkLst>
        </pc:spChg>
        <pc:spChg chg="add del">
          <ac:chgData name="bl7@hood.edu" userId="aec07a53-2e93-4fb6-ab81-85d3b7aef536" providerId="ADAL" clId="{7B99BA3B-F5A5-492A-A2DD-CD0C1B926335}" dt="2022-10-20T11:22:34.093" v="3751" actId="26606"/>
          <ac:spMkLst>
            <pc:docMk/>
            <pc:sldMk cId="1008172549" sldId="256"/>
            <ac:spMk id="37" creationId="{FA33EEAE-15D5-4119-8C1E-89D943F911EF}"/>
          </ac:spMkLst>
        </pc:spChg>
        <pc:spChg chg="add del">
          <ac:chgData name="bl7@hood.edu" userId="aec07a53-2e93-4fb6-ab81-85d3b7aef536" providerId="ADAL" clId="{7B99BA3B-F5A5-492A-A2DD-CD0C1B926335}" dt="2022-10-20T11:22:34.093" v="3751" actId="26606"/>
          <ac:spMkLst>
            <pc:docMk/>
            <pc:sldMk cId="1008172549" sldId="256"/>
            <ac:spMk id="38" creationId="{730D8B3B-9B80-4025-B934-26DC7D7CD231}"/>
          </ac:spMkLst>
        </pc:spChg>
        <pc:spChg chg="add del">
          <ac:chgData name="bl7@hood.edu" userId="aec07a53-2e93-4fb6-ab81-85d3b7aef536" providerId="ADAL" clId="{7B99BA3B-F5A5-492A-A2DD-CD0C1B926335}" dt="2022-10-20T11:22:34.093" v="3751" actId="26606"/>
          <ac:spMkLst>
            <pc:docMk/>
            <pc:sldMk cId="1008172549" sldId="256"/>
            <ac:spMk id="39" creationId="{1064D5D5-227B-4F66-9AEA-46F570E793BD}"/>
          </ac:spMkLst>
        </pc:spChg>
        <pc:spChg chg="add del">
          <ac:chgData name="bl7@hood.edu" userId="aec07a53-2e93-4fb6-ab81-85d3b7aef536" providerId="ADAL" clId="{7B99BA3B-F5A5-492A-A2DD-CD0C1B926335}" dt="2022-10-20T11:22:34.093" v="3751" actId="26606"/>
          <ac:spMkLst>
            <pc:docMk/>
            <pc:sldMk cId="1008172549" sldId="256"/>
            <ac:spMk id="40" creationId="{646B67A4-D328-4747-A82B-65E84FA46368}"/>
          </ac:spMkLst>
        </pc:spChg>
        <pc:spChg chg="add del">
          <ac:chgData name="bl7@hood.edu" userId="aec07a53-2e93-4fb6-ab81-85d3b7aef536" providerId="ADAL" clId="{7B99BA3B-F5A5-492A-A2DD-CD0C1B926335}" dt="2022-10-20T11:22:34.093" v="3751" actId="26606"/>
          <ac:spMkLst>
            <pc:docMk/>
            <pc:sldMk cId="1008172549" sldId="256"/>
            <ac:spMk id="41" creationId="{B5A1B09C-1565-46F8-B70F-621C5EB48A09}"/>
          </ac:spMkLst>
        </pc:spChg>
        <pc:spChg chg="add del">
          <ac:chgData name="bl7@hood.edu" userId="aec07a53-2e93-4fb6-ab81-85d3b7aef536" providerId="ADAL" clId="{7B99BA3B-F5A5-492A-A2DD-CD0C1B926335}" dt="2022-10-20T11:22:34.093" v="3751" actId="26606"/>
          <ac:spMkLst>
            <pc:docMk/>
            <pc:sldMk cId="1008172549" sldId="256"/>
            <ac:spMk id="42" creationId="{8C516CC8-80AC-446C-A56E-9F54B7210402}"/>
          </ac:spMkLst>
        </pc:spChg>
        <pc:spChg chg="add del">
          <ac:chgData name="bl7@hood.edu" userId="aec07a53-2e93-4fb6-ab81-85d3b7aef536" providerId="ADAL" clId="{7B99BA3B-F5A5-492A-A2DD-CD0C1B926335}" dt="2022-10-20T11:22:39.318" v="3753" actId="26606"/>
          <ac:spMkLst>
            <pc:docMk/>
            <pc:sldMk cId="1008172549" sldId="256"/>
            <ac:spMk id="44" creationId="{D8386171-E87D-46AB-8718-4CE2A88748BD}"/>
          </ac:spMkLst>
        </pc:spChg>
        <pc:spChg chg="add del">
          <ac:chgData name="bl7@hood.edu" userId="aec07a53-2e93-4fb6-ab81-85d3b7aef536" providerId="ADAL" clId="{7B99BA3B-F5A5-492A-A2DD-CD0C1B926335}" dt="2022-10-20T11:22:39.318" v="3753" actId="26606"/>
          <ac:spMkLst>
            <pc:docMk/>
            <pc:sldMk cId="1008172549" sldId="256"/>
            <ac:spMk id="45" creationId="{207CB456-8849-413C-8210-B663779A32E0}"/>
          </ac:spMkLst>
        </pc:spChg>
        <pc:spChg chg="add del">
          <ac:chgData name="bl7@hood.edu" userId="aec07a53-2e93-4fb6-ab81-85d3b7aef536" providerId="ADAL" clId="{7B99BA3B-F5A5-492A-A2DD-CD0C1B926335}" dt="2022-10-20T11:22:39.318" v="3753" actId="26606"/>
          <ac:spMkLst>
            <pc:docMk/>
            <pc:sldMk cId="1008172549" sldId="256"/>
            <ac:spMk id="46" creationId="{E513936D-D1EB-4E42-A97F-942BA1F3DFA7}"/>
          </ac:spMkLst>
        </pc:spChg>
        <pc:spChg chg="add del">
          <ac:chgData name="bl7@hood.edu" userId="aec07a53-2e93-4fb6-ab81-85d3b7aef536" providerId="ADAL" clId="{7B99BA3B-F5A5-492A-A2DD-CD0C1B926335}" dt="2022-10-20T11:22:41.316" v="3757" actId="26606"/>
          <ac:spMkLst>
            <pc:docMk/>
            <pc:sldMk cId="1008172549" sldId="256"/>
            <ac:spMk id="49" creationId="{D8386171-E87D-46AB-8718-4CE2A88748BD}"/>
          </ac:spMkLst>
        </pc:spChg>
        <pc:spChg chg="add del">
          <ac:chgData name="bl7@hood.edu" userId="aec07a53-2e93-4fb6-ab81-85d3b7aef536" providerId="ADAL" clId="{7B99BA3B-F5A5-492A-A2DD-CD0C1B926335}" dt="2022-10-20T11:22:41.316" v="3757" actId="26606"/>
          <ac:spMkLst>
            <pc:docMk/>
            <pc:sldMk cId="1008172549" sldId="256"/>
            <ac:spMk id="50" creationId="{207CB456-8849-413C-8210-B663779A32E0}"/>
          </ac:spMkLst>
        </pc:spChg>
        <pc:spChg chg="add del">
          <ac:chgData name="bl7@hood.edu" userId="aec07a53-2e93-4fb6-ab81-85d3b7aef536" providerId="ADAL" clId="{7B99BA3B-F5A5-492A-A2DD-CD0C1B926335}" dt="2022-10-20T11:22:41.316" v="3757" actId="26606"/>
          <ac:spMkLst>
            <pc:docMk/>
            <pc:sldMk cId="1008172549" sldId="256"/>
            <ac:spMk id="51" creationId="{E513936D-D1EB-4E42-A97F-942BA1F3DFA7}"/>
          </ac:spMkLst>
        </pc:spChg>
        <pc:spChg chg="add del">
          <ac:chgData name="bl7@hood.edu" userId="aec07a53-2e93-4fb6-ab81-85d3b7aef536" providerId="ADAL" clId="{7B99BA3B-F5A5-492A-A2DD-CD0C1B926335}" dt="2022-10-20T11:22:45.258" v="3759" actId="26606"/>
          <ac:spMkLst>
            <pc:docMk/>
            <pc:sldMk cId="1008172549" sldId="256"/>
            <ac:spMk id="54" creationId="{6F40FBDA-CEB1-40F0-9AB9-BD9C402D70FE}"/>
          </ac:spMkLst>
        </pc:spChg>
        <pc:spChg chg="add del">
          <ac:chgData name="bl7@hood.edu" userId="aec07a53-2e93-4fb6-ab81-85d3b7aef536" providerId="ADAL" clId="{7B99BA3B-F5A5-492A-A2DD-CD0C1B926335}" dt="2022-10-20T11:22:51.412" v="3761" actId="26606"/>
          <ac:spMkLst>
            <pc:docMk/>
            <pc:sldMk cId="1008172549" sldId="256"/>
            <ac:spMk id="57" creationId="{934F1179-B481-4F9E-BCA3-AFB972070F83}"/>
          </ac:spMkLst>
        </pc:spChg>
        <pc:spChg chg="add del">
          <ac:chgData name="bl7@hood.edu" userId="aec07a53-2e93-4fb6-ab81-85d3b7aef536" providerId="ADAL" clId="{7B99BA3B-F5A5-492A-A2DD-CD0C1B926335}" dt="2022-10-20T11:22:51.412" v="3761" actId="26606"/>
          <ac:spMkLst>
            <pc:docMk/>
            <pc:sldMk cId="1008172549" sldId="256"/>
            <ac:spMk id="58" creationId="{827DC2C4-B485-428A-BF4A-472D2967F47F}"/>
          </ac:spMkLst>
        </pc:spChg>
        <pc:spChg chg="add del">
          <ac:chgData name="bl7@hood.edu" userId="aec07a53-2e93-4fb6-ab81-85d3b7aef536" providerId="ADAL" clId="{7B99BA3B-F5A5-492A-A2DD-CD0C1B926335}" dt="2022-10-20T11:22:51.412" v="3761" actId="26606"/>
          <ac:spMkLst>
            <pc:docMk/>
            <pc:sldMk cId="1008172549" sldId="256"/>
            <ac:spMk id="59" creationId="{EE04B5EB-F158-4507-90DD-BD23620C7CC9}"/>
          </ac:spMkLst>
        </pc:spChg>
        <pc:spChg chg="add del">
          <ac:chgData name="bl7@hood.edu" userId="aec07a53-2e93-4fb6-ab81-85d3b7aef536" providerId="ADAL" clId="{7B99BA3B-F5A5-492A-A2DD-CD0C1B926335}" dt="2022-10-20T11:26:39.156" v="3818" actId="26606"/>
          <ac:spMkLst>
            <pc:docMk/>
            <pc:sldMk cId="1008172549" sldId="256"/>
            <ac:spMk id="60" creationId="{2D5EEA8B-2D86-4D1D-96B3-6B8290303786}"/>
          </ac:spMkLst>
        </pc:spChg>
        <pc:spChg chg="add del">
          <ac:chgData name="bl7@hood.edu" userId="aec07a53-2e93-4fb6-ab81-85d3b7aef536" providerId="ADAL" clId="{7B99BA3B-F5A5-492A-A2DD-CD0C1B926335}" dt="2022-10-20T11:26:30.298" v="3811"/>
          <ac:spMkLst>
            <pc:docMk/>
            <pc:sldMk cId="1008172549" sldId="256"/>
            <ac:spMk id="61" creationId="{0786EB66-C867-4091-BE41-0977C3162303}"/>
          </ac:spMkLst>
        </pc:spChg>
        <pc:spChg chg="add del">
          <ac:chgData name="bl7@hood.edu" userId="aec07a53-2e93-4fb6-ab81-85d3b7aef536" providerId="ADAL" clId="{7B99BA3B-F5A5-492A-A2DD-CD0C1B926335}" dt="2022-10-20T11:26:30.298" v="3811"/>
          <ac:spMkLst>
            <pc:docMk/>
            <pc:sldMk cId="1008172549" sldId="256"/>
            <ac:spMk id="62" creationId="{49AC298A-B9B9-4BAB-BCF5-45A44E5BA7DC}"/>
          </ac:spMkLst>
        </pc:spChg>
        <pc:spChg chg="add del">
          <ac:chgData name="bl7@hood.edu" userId="aec07a53-2e93-4fb6-ab81-85d3b7aef536" providerId="ADAL" clId="{7B99BA3B-F5A5-492A-A2DD-CD0C1B926335}" dt="2022-10-20T11:26:30.298" v="3811"/>
          <ac:spMkLst>
            <pc:docMk/>
            <pc:sldMk cId="1008172549" sldId="256"/>
            <ac:spMk id="63" creationId="{81BF8F48-5FE7-4A46-8BEB-AF2AE44CD2E8}"/>
          </ac:spMkLst>
        </pc:spChg>
        <pc:spChg chg="add del">
          <ac:chgData name="bl7@hood.edu" userId="aec07a53-2e93-4fb6-ab81-85d3b7aef536" providerId="ADAL" clId="{7B99BA3B-F5A5-492A-A2DD-CD0C1B926335}" dt="2022-10-20T11:26:41.770" v="3820" actId="26606"/>
          <ac:spMkLst>
            <pc:docMk/>
            <pc:sldMk cId="1008172549" sldId="256"/>
            <ac:spMk id="95" creationId="{ED2D7C63-562A-41C7-892E-0C73F5D59870}"/>
          </ac:spMkLst>
        </pc:spChg>
        <pc:spChg chg="add del">
          <ac:chgData name="bl7@hood.edu" userId="aec07a53-2e93-4fb6-ab81-85d3b7aef536" providerId="ADAL" clId="{7B99BA3B-F5A5-492A-A2DD-CD0C1B926335}" dt="2022-10-20T11:26:45.786" v="3822" actId="26606"/>
          <ac:spMkLst>
            <pc:docMk/>
            <pc:sldMk cId="1008172549" sldId="256"/>
            <ac:spMk id="104" creationId="{4609862E-48F9-45AC-8D44-67A0268A7935}"/>
          </ac:spMkLst>
        </pc:spChg>
        <pc:spChg chg="add">
          <ac:chgData name="bl7@hood.edu" userId="aec07a53-2e93-4fb6-ab81-85d3b7aef536" providerId="ADAL" clId="{7B99BA3B-F5A5-492A-A2DD-CD0C1B926335}" dt="2022-10-20T11:26:45.791" v="3823" actId="26606"/>
          <ac:spMkLst>
            <pc:docMk/>
            <pc:sldMk cId="1008172549" sldId="256"/>
            <ac:spMk id="107" creationId="{4609862E-48F9-45AC-8D44-67A0268A7935}"/>
          </ac:spMkLst>
        </pc:spChg>
        <pc:grpChg chg="add del">
          <ac:chgData name="bl7@hood.edu" userId="aec07a53-2e93-4fb6-ab81-85d3b7aef536" providerId="ADAL" clId="{7B99BA3B-F5A5-492A-A2DD-CD0C1B926335}" dt="2022-10-20T11:22:26.248" v="3745" actId="26606"/>
          <ac:grpSpMkLst>
            <pc:docMk/>
            <pc:sldMk cId="1008172549" sldId="256"/>
            <ac:grpSpMk id="17" creationId="{89D1390B-7E13-4B4F-9CB2-391063412E54}"/>
          </ac:grpSpMkLst>
        </pc:grpChg>
        <pc:grpChg chg="add del">
          <ac:chgData name="bl7@hood.edu" userId="aec07a53-2e93-4fb6-ab81-85d3b7aef536" providerId="ADAL" clId="{7B99BA3B-F5A5-492A-A2DD-CD0C1B926335}" dt="2022-10-20T11:26:30.298" v="3811"/>
          <ac:grpSpMkLst>
            <pc:docMk/>
            <pc:sldMk cId="1008172549" sldId="256"/>
            <ac:grpSpMk id="64" creationId="{117AB195-E690-4959-B435-3BC469C2CA48}"/>
          </ac:grpSpMkLst>
        </pc:grpChg>
        <pc:grpChg chg="add del">
          <ac:chgData name="bl7@hood.edu" userId="aec07a53-2e93-4fb6-ab81-85d3b7aef536" providerId="ADAL" clId="{7B99BA3B-F5A5-492A-A2DD-CD0C1B926335}" dt="2022-10-20T11:26:30.298" v="3811"/>
          <ac:grpSpMkLst>
            <pc:docMk/>
            <pc:sldMk cId="1008172549" sldId="256"/>
            <ac:grpSpMk id="74" creationId="{9D9672DB-F953-4898-9C52-03A164FADEDC}"/>
          </ac:grpSpMkLst>
        </pc:grpChg>
        <pc:grpChg chg="add del">
          <ac:chgData name="bl7@hood.edu" userId="aec07a53-2e93-4fb6-ab81-85d3b7aef536" providerId="ADAL" clId="{7B99BA3B-F5A5-492A-A2DD-CD0C1B926335}" dt="2022-10-20T11:26:41.770" v="3820" actId="26606"/>
          <ac:grpSpMkLst>
            <pc:docMk/>
            <pc:sldMk cId="1008172549" sldId="256"/>
            <ac:grpSpMk id="97" creationId="{6DF25E23-BE15-4E36-A700-59F0CE8C54A8}"/>
          </ac:grpSpMkLst>
        </pc:grpChg>
        <pc:grpChg chg="add">
          <ac:chgData name="bl7@hood.edu" userId="aec07a53-2e93-4fb6-ab81-85d3b7aef536" providerId="ADAL" clId="{7B99BA3B-F5A5-492A-A2DD-CD0C1B926335}" dt="2022-10-20T11:26:45.791" v="3823" actId="26606"/>
          <ac:grpSpMkLst>
            <pc:docMk/>
            <pc:sldMk cId="1008172549" sldId="256"/>
            <ac:grpSpMk id="108" creationId="{C97986E7-0E3C-4F64-886E-935DDCB83AA7}"/>
          </ac:grpSpMkLst>
        </pc:grpChg>
        <pc:picChg chg="add del">
          <ac:chgData name="bl7@hood.edu" userId="aec07a53-2e93-4fb6-ab81-85d3b7aef536" providerId="ADAL" clId="{7B99BA3B-F5A5-492A-A2DD-CD0C1B926335}" dt="2022-10-20T11:22:23.390" v="3743" actId="26606"/>
          <ac:picMkLst>
            <pc:docMk/>
            <pc:sldMk cId="1008172549" sldId="256"/>
            <ac:picMk id="8" creationId="{EDF0E338-95B9-FBF8-2262-5164DED99A5B}"/>
          </ac:picMkLst>
        </pc:picChg>
        <pc:picChg chg="add del">
          <ac:chgData name="bl7@hood.edu" userId="aec07a53-2e93-4fb6-ab81-85d3b7aef536" providerId="ADAL" clId="{7B99BA3B-F5A5-492A-A2DD-CD0C1B926335}" dt="2022-10-20T11:22:26.248" v="3745" actId="26606"/>
          <ac:picMkLst>
            <pc:docMk/>
            <pc:sldMk cId="1008172549" sldId="256"/>
            <ac:picMk id="10" creationId="{CDC835BD-E877-4167-3E8C-CAEE2E2B73B4}"/>
          </ac:picMkLst>
        </pc:picChg>
        <pc:picChg chg="add del">
          <ac:chgData name="bl7@hood.edu" userId="aec07a53-2e93-4fb6-ab81-85d3b7aef536" providerId="ADAL" clId="{7B99BA3B-F5A5-492A-A2DD-CD0C1B926335}" dt="2022-10-20T11:22:45.258" v="3759" actId="26606"/>
          <ac:picMkLst>
            <pc:docMk/>
            <pc:sldMk cId="1008172549" sldId="256"/>
            <ac:picMk id="55" creationId="{51183AAE-4742-8780-3A91-58157363619B}"/>
          </ac:picMkLst>
        </pc:picChg>
        <pc:picChg chg="add del">
          <ac:chgData name="bl7@hood.edu" userId="aec07a53-2e93-4fb6-ab81-85d3b7aef536" providerId="ADAL" clId="{7B99BA3B-F5A5-492A-A2DD-CD0C1B926335}" dt="2022-10-20T11:26:41.770" v="3820" actId="26606"/>
          <ac:picMkLst>
            <pc:docMk/>
            <pc:sldMk cId="1008172549" sldId="256"/>
            <ac:picMk id="96" creationId="{B62E70B8-E8A1-E0B7-7E16-1EA3E44D7F3E}"/>
          </ac:picMkLst>
        </pc:picChg>
        <pc:cxnChg chg="add del">
          <ac:chgData name="bl7@hood.edu" userId="aec07a53-2e93-4fb6-ab81-85d3b7aef536" providerId="ADAL" clId="{7B99BA3B-F5A5-492A-A2DD-CD0C1B926335}" dt="2022-10-20T11:22:39.318" v="3753" actId="26606"/>
          <ac:cxnSpMkLst>
            <pc:docMk/>
            <pc:sldMk cId="1008172549" sldId="256"/>
            <ac:cxnSpMk id="47" creationId="{AFA75EE9-0DE4-4982-A870-290AD61EAAD7}"/>
          </ac:cxnSpMkLst>
        </pc:cxnChg>
        <pc:cxnChg chg="add del">
          <ac:chgData name="bl7@hood.edu" userId="aec07a53-2e93-4fb6-ab81-85d3b7aef536" providerId="ADAL" clId="{7B99BA3B-F5A5-492A-A2DD-CD0C1B926335}" dt="2022-10-20T11:22:41.316" v="3757" actId="26606"/>
          <ac:cxnSpMkLst>
            <pc:docMk/>
            <pc:sldMk cId="1008172549" sldId="256"/>
            <ac:cxnSpMk id="52" creationId="{AFA75EE9-0DE4-4982-A870-290AD61EAAD7}"/>
          </ac:cxnSpMkLst>
        </pc:cxnChg>
        <pc:cxnChg chg="add del">
          <ac:chgData name="bl7@hood.edu" userId="aec07a53-2e93-4fb6-ab81-85d3b7aef536" providerId="ADAL" clId="{7B99BA3B-F5A5-492A-A2DD-CD0C1B926335}" dt="2022-10-20T11:26:45.786" v="3822" actId="26606"/>
          <ac:cxnSpMkLst>
            <pc:docMk/>
            <pc:sldMk cId="1008172549" sldId="256"/>
            <ac:cxnSpMk id="105" creationId="{ABEC335A-D1CD-4687-AB54-7E9FEC72BC2D}"/>
          </ac:cxnSpMkLst>
        </pc:cxnChg>
      </pc:sldChg>
      <pc:sldChg chg="addSp delSp modSp mod setBg">
        <pc:chgData name="bl7@hood.edu" userId="aec07a53-2e93-4fb6-ab81-85d3b7aef536" providerId="ADAL" clId="{7B99BA3B-F5A5-492A-A2DD-CD0C1B926335}" dt="2022-10-20T11:30:59.514" v="3868" actId="242"/>
        <pc:sldMkLst>
          <pc:docMk/>
          <pc:sldMk cId="1084592216" sldId="257"/>
        </pc:sldMkLst>
        <pc:spChg chg="mod">
          <ac:chgData name="bl7@hood.edu" userId="aec07a53-2e93-4fb6-ab81-85d3b7aef536" providerId="ADAL" clId="{7B99BA3B-F5A5-492A-A2DD-CD0C1B926335}" dt="2022-10-20T11:26:51.861" v="3824" actId="26606"/>
          <ac:spMkLst>
            <pc:docMk/>
            <pc:sldMk cId="1084592216" sldId="257"/>
            <ac:spMk id="2" creationId="{2667CC5C-693B-9A45-A060-05B2F6990FC2}"/>
          </ac:spMkLst>
        </pc:spChg>
        <pc:spChg chg="add del mod ord">
          <ac:chgData name="bl7@hood.edu" userId="aec07a53-2e93-4fb6-ab81-85d3b7aef536" providerId="ADAL" clId="{7B99BA3B-F5A5-492A-A2DD-CD0C1B926335}" dt="2022-10-20T11:30:59.514" v="3868" actId="242"/>
          <ac:spMkLst>
            <pc:docMk/>
            <pc:sldMk cId="1084592216" sldId="257"/>
            <ac:spMk id="3" creationId="{BC4B1464-1054-E5BB-F783-5F34A8F0C453}"/>
          </ac:spMkLst>
        </pc:spChg>
        <pc:spChg chg="mod ord">
          <ac:chgData name="bl7@hood.edu" userId="aec07a53-2e93-4fb6-ab81-85d3b7aef536" providerId="ADAL" clId="{7B99BA3B-F5A5-492A-A2DD-CD0C1B926335}" dt="2022-10-20T11:26:51.861" v="3824" actId="26606"/>
          <ac:spMkLst>
            <pc:docMk/>
            <pc:sldMk cId="1084592216" sldId="257"/>
            <ac:spMk id="4" creationId="{39D01A8A-1285-0842-65EC-9FED82A3DA03}"/>
          </ac:spMkLst>
        </pc:spChg>
        <pc:spChg chg="mod ord">
          <ac:chgData name="bl7@hood.edu" userId="aec07a53-2e93-4fb6-ab81-85d3b7aef536" providerId="ADAL" clId="{7B99BA3B-F5A5-492A-A2DD-CD0C1B926335}" dt="2022-10-20T11:26:51.861" v="3824" actId="26606"/>
          <ac:spMkLst>
            <pc:docMk/>
            <pc:sldMk cId="1084592216" sldId="257"/>
            <ac:spMk id="5" creationId="{C96054F0-7A11-70B2-1782-3159A7A9EFDA}"/>
          </ac:spMkLst>
        </pc:spChg>
        <pc:spChg chg="mod ord">
          <ac:chgData name="bl7@hood.edu" userId="aec07a53-2e93-4fb6-ab81-85d3b7aef536" providerId="ADAL" clId="{7B99BA3B-F5A5-492A-A2DD-CD0C1B926335}" dt="2022-10-20T11:26:51.861" v="3824" actId="26606"/>
          <ac:spMkLst>
            <pc:docMk/>
            <pc:sldMk cId="1084592216" sldId="257"/>
            <ac:spMk id="6" creationId="{5AC26470-9EE7-D8C5-4B2D-D8DEE8C90348}"/>
          </ac:spMkLst>
        </pc:spChg>
        <pc:spChg chg="add">
          <ac:chgData name="bl7@hood.edu" userId="aec07a53-2e93-4fb6-ab81-85d3b7aef536" providerId="ADAL" clId="{7B99BA3B-F5A5-492A-A2DD-CD0C1B926335}" dt="2022-10-20T11:26:51.861" v="3824" actId="26606"/>
          <ac:spMkLst>
            <pc:docMk/>
            <pc:sldMk cId="1084592216" sldId="257"/>
            <ac:spMk id="9" creationId="{CADF2543-1B6F-4FBC-A7AF-53A0430E05AB}"/>
          </ac:spMkLst>
        </pc:spChg>
        <pc:spChg chg="add del">
          <ac:chgData name="bl7@hood.edu" userId="aec07a53-2e93-4fb6-ab81-85d3b7aef536" providerId="ADAL" clId="{7B99BA3B-F5A5-492A-A2DD-CD0C1B926335}" dt="2022-10-20T11:23:07.359" v="3764" actId="26606"/>
          <ac:spMkLst>
            <pc:docMk/>
            <pc:sldMk cId="1084592216" sldId="257"/>
            <ac:spMk id="11" creationId="{7D67C2EE-AFA7-458A-8695-51B546F47323}"/>
          </ac:spMkLst>
        </pc:spChg>
        <pc:spChg chg="add del">
          <ac:chgData name="bl7@hood.edu" userId="aec07a53-2e93-4fb6-ab81-85d3b7aef536" providerId="ADAL" clId="{7B99BA3B-F5A5-492A-A2DD-CD0C1B926335}" dt="2022-10-20T11:23:11.636" v="3766" actId="26606"/>
          <ac:spMkLst>
            <pc:docMk/>
            <pc:sldMk cId="1084592216" sldId="257"/>
            <ac:spMk id="12" creationId="{095E159E-93CC-4F4E-854F-A731891321EF}"/>
          </ac:spMkLst>
        </pc:spChg>
        <pc:spChg chg="add del">
          <ac:chgData name="bl7@hood.edu" userId="aec07a53-2e93-4fb6-ab81-85d3b7aef536" providerId="ADAL" clId="{7B99BA3B-F5A5-492A-A2DD-CD0C1B926335}" dt="2022-10-20T11:23:07.359" v="3764" actId="26606"/>
          <ac:spMkLst>
            <pc:docMk/>
            <pc:sldMk cId="1084592216" sldId="257"/>
            <ac:spMk id="13" creationId="{A5271697-90F1-4A23-8EF2-0179F2EAFACB}"/>
          </ac:spMkLst>
        </pc:spChg>
        <pc:spChg chg="add del">
          <ac:chgData name="bl7@hood.edu" userId="aec07a53-2e93-4fb6-ab81-85d3b7aef536" providerId="ADAL" clId="{7B99BA3B-F5A5-492A-A2DD-CD0C1B926335}" dt="2022-10-20T11:23:11.636" v="3766" actId="26606"/>
          <ac:spMkLst>
            <pc:docMk/>
            <pc:sldMk cId="1084592216" sldId="257"/>
            <ac:spMk id="14" creationId="{3CD1EA40-7116-4FCB-9369-70F29FAA91EC}"/>
          </ac:spMkLst>
        </pc:spChg>
        <pc:spChg chg="add del">
          <ac:chgData name="bl7@hood.edu" userId="aec07a53-2e93-4fb6-ab81-85d3b7aef536" providerId="ADAL" clId="{7B99BA3B-F5A5-492A-A2DD-CD0C1B926335}" dt="2022-10-20T11:23:07.359" v="3764" actId="26606"/>
          <ac:spMkLst>
            <pc:docMk/>
            <pc:sldMk cId="1084592216" sldId="257"/>
            <ac:spMk id="15" creationId="{9D800584-727A-48CF-8223-244AD9717CAA}"/>
          </ac:spMkLst>
        </pc:spChg>
        <pc:spChg chg="add del">
          <ac:chgData name="bl7@hood.edu" userId="aec07a53-2e93-4fb6-ab81-85d3b7aef536" providerId="ADAL" clId="{7B99BA3B-F5A5-492A-A2DD-CD0C1B926335}" dt="2022-10-20T11:23:11.636" v="3766" actId="26606"/>
          <ac:spMkLst>
            <pc:docMk/>
            <pc:sldMk cId="1084592216" sldId="257"/>
            <ac:spMk id="16" creationId="{BF647E38-F93D-4661-8D77-CE13EEB65B5A}"/>
          </ac:spMkLst>
        </pc:spChg>
        <pc:spChg chg="add del">
          <ac:chgData name="bl7@hood.edu" userId="aec07a53-2e93-4fb6-ab81-85d3b7aef536" providerId="ADAL" clId="{7B99BA3B-F5A5-492A-A2DD-CD0C1B926335}" dt="2022-10-20T11:23:07.359" v="3764" actId="26606"/>
          <ac:spMkLst>
            <pc:docMk/>
            <pc:sldMk cId="1084592216" sldId="257"/>
            <ac:spMk id="39" creationId="{D9F5512A-48E1-4C07-B75E-3CCC517B6804}"/>
          </ac:spMkLst>
        </pc:spChg>
        <pc:spChg chg="add del">
          <ac:chgData name="bl7@hood.edu" userId="aec07a53-2e93-4fb6-ab81-85d3b7aef536" providerId="ADAL" clId="{7B99BA3B-F5A5-492A-A2DD-CD0C1B926335}" dt="2022-10-20T11:23:11.636" v="3766" actId="26606"/>
          <ac:spMkLst>
            <pc:docMk/>
            <pc:sldMk cId="1084592216" sldId="257"/>
            <ac:spMk id="40" creationId="{D6C80E47-971C-437F-B030-191115B01D68}"/>
          </ac:spMkLst>
        </pc:spChg>
        <pc:spChg chg="add del">
          <ac:chgData name="bl7@hood.edu" userId="aec07a53-2e93-4fb6-ab81-85d3b7aef536" providerId="ADAL" clId="{7B99BA3B-F5A5-492A-A2DD-CD0C1B926335}" dt="2022-10-20T11:23:13.341" v="3768" actId="26606"/>
          <ac:spMkLst>
            <pc:docMk/>
            <pc:sldMk cId="1084592216" sldId="257"/>
            <ac:spMk id="62" creationId="{095E159E-93CC-4F4E-854F-A731891321EF}"/>
          </ac:spMkLst>
        </pc:spChg>
        <pc:spChg chg="add del">
          <ac:chgData name="bl7@hood.edu" userId="aec07a53-2e93-4fb6-ab81-85d3b7aef536" providerId="ADAL" clId="{7B99BA3B-F5A5-492A-A2DD-CD0C1B926335}" dt="2022-10-20T11:23:13.341" v="3768" actId="26606"/>
          <ac:spMkLst>
            <pc:docMk/>
            <pc:sldMk cId="1084592216" sldId="257"/>
            <ac:spMk id="63" creationId="{3CD1EA40-7116-4FCB-9369-70F29FAA91EC}"/>
          </ac:spMkLst>
        </pc:spChg>
        <pc:spChg chg="add del">
          <ac:chgData name="bl7@hood.edu" userId="aec07a53-2e93-4fb6-ab81-85d3b7aef536" providerId="ADAL" clId="{7B99BA3B-F5A5-492A-A2DD-CD0C1B926335}" dt="2022-10-20T11:23:13.341" v="3768" actId="26606"/>
          <ac:spMkLst>
            <pc:docMk/>
            <pc:sldMk cId="1084592216" sldId="257"/>
            <ac:spMk id="64" creationId="{BF647E38-F93D-4661-8D77-CE13EEB65B5A}"/>
          </ac:spMkLst>
        </pc:spChg>
        <pc:spChg chg="add del">
          <ac:chgData name="bl7@hood.edu" userId="aec07a53-2e93-4fb6-ab81-85d3b7aef536" providerId="ADAL" clId="{7B99BA3B-F5A5-492A-A2DD-CD0C1B926335}" dt="2022-10-20T11:23:13.341" v="3768" actId="26606"/>
          <ac:spMkLst>
            <pc:docMk/>
            <pc:sldMk cId="1084592216" sldId="257"/>
            <ac:spMk id="67" creationId="{D6C80E47-971C-437F-B030-191115B01D68}"/>
          </ac:spMkLst>
        </pc:spChg>
        <pc:spChg chg="add del">
          <ac:chgData name="bl7@hood.edu" userId="aec07a53-2e93-4fb6-ab81-85d3b7aef536" providerId="ADAL" clId="{7B99BA3B-F5A5-492A-A2DD-CD0C1B926335}" dt="2022-10-20T11:23:57.191" v="3774" actId="26606"/>
          <ac:spMkLst>
            <pc:docMk/>
            <pc:sldMk cId="1084592216" sldId="257"/>
            <ac:spMk id="73" creationId="{91F32EBA-ED97-466E-8CFA-8382584155D0}"/>
          </ac:spMkLst>
        </pc:spChg>
        <pc:spChg chg="add del">
          <ac:chgData name="bl7@hood.edu" userId="aec07a53-2e93-4fb6-ab81-85d3b7aef536" providerId="ADAL" clId="{7B99BA3B-F5A5-492A-A2DD-CD0C1B926335}" dt="2022-10-20T11:23:57.191" v="3774" actId="26606"/>
          <ac:spMkLst>
            <pc:docMk/>
            <pc:sldMk cId="1084592216" sldId="257"/>
            <ac:spMk id="74" creationId="{BC4B1464-1054-E5BB-F783-5F34A8F0C453}"/>
          </ac:spMkLst>
        </pc:spChg>
        <pc:spChg chg="add del">
          <ac:chgData name="bl7@hood.edu" userId="aec07a53-2e93-4fb6-ab81-85d3b7aef536" providerId="ADAL" clId="{7B99BA3B-F5A5-492A-A2DD-CD0C1B926335}" dt="2022-10-20T11:23:57.191" v="3774" actId="26606"/>
          <ac:spMkLst>
            <pc:docMk/>
            <pc:sldMk cId="1084592216" sldId="257"/>
            <ac:spMk id="75" creationId="{0F06C9D3-00DF-4B71-AE88-29075022FC89}"/>
          </ac:spMkLst>
        </pc:spChg>
        <pc:spChg chg="add del">
          <ac:chgData name="bl7@hood.edu" userId="aec07a53-2e93-4fb6-ab81-85d3b7aef536" providerId="ADAL" clId="{7B99BA3B-F5A5-492A-A2DD-CD0C1B926335}" dt="2022-10-20T11:23:57.191" v="3774" actId="26606"/>
          <ac:spMkLst>
            <pc:docMk/>
            <pc:sldMk cId="1084592216" sldId="257"/>
            <ac:spMk id="76" creationId="{4300F7B2-2FBB-4B65-B588-6331766027CB}"/>
          </ac:spMkLst>
        </pc:spChg>
        <pc:spChg chg="add del">
          <ac:chgData name="bl7@hood.edu" userId="aec07a53-2e93-4fb6-ab81-85d3b7aef536" providerId="ADAL" clId="{7B99BA3B-F5A5-492A-A2DD-CD0C1B926335}" dt="2022-10-20T11:23:57.191" v="3774" actId="26606"/>
          <ac:spMkLst>
            <pc:docMk/>
            <pc:sldMk cId="1084592216" sldId="257"/>
            <ac:spMk id="77" creationId="{EFA5A327-531A-495C-BCA7-27F04811AF4B}"/>
          </ac:spMkLst>
        </pc:spChg>
        <pc:spChg chg="add del">
          <ac:chgData name="bl7@hood.edu" userId="aec07a53-2e93-4fb6-ab81-85d3b7aef536" providerId="ADAL" clId="{7B99BA3B-F5A5-492A-A2DD-CD0C1B926335}" dt="2022-10-20T11:24:18.533" v="3776" actId="26606"/>
          <ac:spMkLst>
            <pc:docMk/>
            <pc:sldMk cId="1084592216" sldId="257"/>
            <ac:spMk id="79" creationId="{85016AEC-0320-4ED0-8ECB-FE11DDDFE17A}"/>
          </ac:spMkLst>
        </pc:spChg>
        <pc:spChg chg="add del">
          <ac:chgData name="bl7@hood.edu" userId="aec07a53-2e93-4fb6-ab81-85d3b7aef536" providerId="ADAL" clId="{7B99BA3B-F5A5-492A-A2DD-CD0C1B926335}" dt="2022-10-20T11:24:18.533" v="3776" actId="26606"/>
          <ac:spMkLst>
            <pc:docMk/>
            <pc:sldMk cId="1084592216" sldId="257"/>
            <ac:spMk id="80" creationId="{D3CDB30C-1F82-41E6-A067-831D6E89184F}"/>
          </ac:spMkLst>
        </pc:spChg>
        <pc:spChg chg="add del">
          <ac:chgData name="bl7@hood.edu" userId="aec07a53-2e93-4fb6-ab81-85d3b7aef536" providerId="ADAL" clId="{7B99BA3B-F5A5-492A-A2DD-CD0C1B926335}" dt="2022-10-20T11:24:18.533" v="3776" actId="26606"/>
          <ac:spMkLst>
            <pc:docMk/>
            <pc:sldMk cId="1084592216" sldId="257"/>
            <ac:spMk id="81" creationId="{2DDA86DD-F997-4F66-A87C-5B58AB6D19EC}"/>
          </ac:spMkLst>
        </pc:spChg>
        <pc:spChg chg="add del">
          <ac:chgData name="bl7@hood.edu" userId="aec07a53-2e93-4fb6-ab81-85d3b7aef536" providerId="ADAL" clId="{7B99BA3B-F5A5-492A-A2DD-CD0C1B926335}" dt="2022-10-20T11:24:18.533" v="3776" actId="26606"/>
          <ac:spMkLst>
            <pc:docMk/>
            <pc:sldMk cId="1084592216" sldId="257"/>
            <ac:spMk id="82" creationId="{D241B827-437E-40A3-A732-669230D6A5BC}"/>
          </ac:spMkLst>
        </pc:spChg>
        <pc:spChg chg="add del">
          <ac:chgData name="bl7@hood.edu" userId="aec07a53-2e93-4fb6-ab81-85d3b7aef536" providerId="ADAL" clId="{7B99BA3B-F5A5-492A-A2DD-CD0C1B926335}" dt="2022-10-20T11:24:18.533" v="3776" actId="26606"/>
          <ac:spMkLst>
            <pc:docMk/>
            <pc:sldMk cId="1084592216" sldId="257"/>
            <ac:spMk id="83" creationId="{BC4B1464-1054-E5BB-F783-5F34A8F0C453}"/>
          </ac:spMkLst>
        </pc:spChg>
        <pc:spChg chg="add del">
          <ac:chgData name="bl7@hood.edu" userId="aec07a53-2e93-4fb6-ab81-85d3b7aef536" providerId="ADAL" clId="{7B99BA3B-F5A5-492A-A2DD-CD0C1B926335}" dt="2022-10-20T11:24:20.347" v="3778" actId="26606"/>
          <ac:spMkLst>
            <pc:docMk/>
            <pc:sldMk cId="1084592216" sldId="257"/>
            <ac:spMk id="85" creationId="{08E89D5E-1885-4160-AC77-CC471DD1D0DB}"/>
          </ac:spMkLst>
        </pc:spChg>
        <pc:spChg chg="add del">
          <ac:chgData name="bl7@hood.edu" userId="aec07a53-2e93-4fb6-ab81-85d3b7aef536" providerId="ADAL" clId="{7B99BA3B-F5A5-492A-A2DD-CD0C1B926335}" dt="2022-10-20T11:25:53.870" v="3809" actId="26606"/>
          <ac:spMkLst>
            <pc:docMk/>
            <pc:sldMk cId="1084592216" sldId="257"/>
            <ac:spMk id="89" creationId="{1BB867FF-FC45-48F7-8104-F89BE54909F1}"/>
          </ac:spMkLst>
        </pc:spChg>
        <pc:spChg chg="add del">
          <ac:chgData name="bl7@hood.edu" userId="aec07a53-2e93-4fb6-ab81-85d3b7aef536" providerId="ADAL" clId="{7B99BA3B-F5A5-492A-A2DD-CD0C1B926335}" dt="2022-10-20T11:25:53.870" v="3809" actId="26606"/>
          <ac:spMkLst>
            <pc:docMk/>
            <pc:sldMk cId="1084592216" sldId="257"/>
            <ac:spMk id="90" creationId="{8BB56887-D0D5-4F0C-9E19-7247EB83C8B7}"/>
          </ac:spMkLst>
        </pc:spChg>
        <pc:spChg chg="add del">
          <ac:chgData name="bl7@hood.edu" userId="aec07a53-2e93-4fb6-ab81-85d3b7aef536" providerId="ADAL" clId="{7B99BA3B-F5A5-492A-A2DD-CD0C1B926335}" dt="2022-10-20T11:25:53.870" v="3809" actId="26606"/>
          <ac:spMkLst>
            <pc:docMk/>
            <pc:sldMk cId="1084592216" sldId="257"/>
            <ac:spMk id="91" creationId="{081E4A58-353D-44AE-B2FC-2A74E2E400F7}"/>
          </ac:spMkLst>
        </pc:spChg>
        <pc:spChg chg="add del mod">
          <ac:chgData name="bl7@hood.edu" userId="aec07a53-2e93-4fb6-ab81-85d3b7aef536" providerId="ADAL" clId="{7B99BA3B-F5A5-492A-A2DD-CD0C1B926335}" dt="2022-10-20T11:25:53.870" v="3809" actId="26606"/>
          <ac:spMkLst>
            <pc:docMk/>
            <pc:sldMk cId="1084592216" sldId="257"/>
            <ac:spMk id="92" creationId="{BC4B1464-1054-E5BB-F783-5F34A8F0C453}"/>
          </ac:spMkLst>
        </pc:spChg>
        <pc:spChg chg="add del">
          <ac:chgData name="bl7@hood.edu" userId="aec07a53-2e93-4fb6-ab81-85d3b7aef536" providerId="ADAL" clId="{7B99BA3B-F5A5-492A-A2DD-CD0C1B926335}" dt="2022-10-20T11:24:37.580" v="3784" actId="26606"/>
          <ac:spMkLst>
            <pc:docMk/>
            <pc:sldMk cId="1084592216" sldId="257"/>
            <ac:spMk id="97" creationId="{081EA652-8C6A-4E69-BEB9-170809474553}"/>
          </ac:spMkLst>
        </pc:spChg>
        <pc:spChg chg="add del">
          <ac:chgData name="bl7@hood.edu" userId="aec07a53-2e93-4fb6-ab81-85d3b7aef536" providerId="ADAL" clId="{7B99BA3B-F5A5-492A-A2DD-CD0C1B926335}" dt="2022-10-20T11:24:37.580" v="3784" actId="26606"/>
          <ac:spMkLst>
            <pc:docMk/>
            <pc:sldMk cId="1084592216" sldId="257"/>
            <ac:spMk id="99" creationId="{5298780A-33B9-4EA2-8F67-DE68AD62841B}"/>
          </ac:spMkLst>
        </pc:spChg>
        <pc:spChg chg="add del">
          <ac:chgData name="bl7@hood.edu" userId="aec07a53-2e93-4fb6-ab81-85d3b7aef536" providerId="ADAL" clId="{7B99BA3B-F5A5-492A-A2DD-CD0C1B926335}" dt="2022-10-20T11:24:37.580" v="3784" actId="26606"/>
          <ac:spMkLst>
            <pc:docMk/>
            <pc:sldMk cId="1084592216" sldId="257"/>
            <ac:spMk id="101" creationId="{7F488E8B-4E1E-4402-8935-D4E6C02615C7}"/>
          </ac:spMkLst>
        </pc:spChg>
        <pc:spChg chg="add del">
          <ac:chgData name="bl7@hood.edu" userId="aec07a53-2e93-4fb6-ab81-85d3b7aef536" providerId="ADAL" clId="{7B99BA3B-F5A5-492A-A2DD-CD0C1B926335}" dt="2022-10-20T11:24:43.156" v="3786" actId="26606"/>
          <ac:spMkLst>
            <pc:docMk/>
            <pc:sldMk cId="1084592216" sldId="257"/>
            <ac:spMk id="105" creationId="{081EA652-8C6A-4E69-BEB9-170809474553}"/>
          </ac:spMkLst>
        </pc:spChg>
        <pc:spChg chg="add del">
          <ac:chgData name="bl7@hood.edu" userId="aec07a53-2e93-4fb6-ab81-85d3b7aef536" providerId="ADAL" clId="{7B99BA3B-F5A5-492A-A2DD-CD0C1B926335}" dt="2022-10-20T11:24:43.156" v="3786" actId="26606"/>
          <ac:spMkLst>
            <pc:docMk/>
            <pc:sldMk cId="1084592216" sldId="257"/>
            <ac:spMk id="106" creationId="{5298780A-33B9-4EA2-8F67-DE68AD62841B}"/>
          </ac:spMkLst>
        </pc:spChg>
        <pc:spChg chg="add del">
          <ac:chgData name="bl7@hood.edu" userId="aec07a53-2e93-4fb6-ab81-85d3b7aef536" providerId="ADAL" clId="{7B99BA3B-F5A5-492A-A2DD-CD0C1B926335}" dt="2022-10-20T11:24:43.156" v="3786" actId="26606"/>
          <ac:spMkLst>
            <pc:docMk/>
            <pc:sldMk cId="1084592216" sldId="257"/>
            <ac:spMk id="107" creationId="{7F488E8B-4E1E-4402-8935-D4E6C02615C7}"/>
          </ac:spMkLst>
        </pc:spChg>
        <pc:spChg chg="add del">
          <ac:chgData name="bl7@hood.edu" userId="aec07a53-2e93-4fb6-ab81-85d3b7aef536" providerId="ADAL" clId="{7B99BA3B-F5A5-492A-A2DD-CD0C1B926335}" dt="2022-10-20T11:24:47.196" v="3788" actId="26606"/>
          <ac:spMkLst>
            <pc:docMk/>
            <pc:sldMk cId="1084592216" sldId="257"/>
            <ac:spMk id="109" creationId="{1BB867FF-FC45-48F7-8104-F89BE54909F1}"/>
          </ac:spMkLst>
        </pc:spChg>
        <pc:spChg chg="add del">
          <ac:chgData name="bl7@hood.edu" userId="aec07a53-2e93-4fb6-ab81-85d3b7aef536" providerId="ADAL" clId="{7B99BA3B-F5A5-492A-A2DD-CD0C1B926335}" dt="2022-10-20T11:24:47.196" v="3788" actId="26606"/>
          <ac:spMkLst>
            <pc:docMk/>
            <pc:sldMk cId="1084592216" sldId="257"/>
            <ac:spMk id="110" creationId="{8BB56887-D0D5-4F0C-9E19-7247EB83C8B7}"/>
          </ac:spMkLst>
        </pc:spChg>
        <pc:spChg chg="add del">
          <ac:chgData name="bl7@hood.edu" userId="aec07a53-2e93-4fb6-ab81-85d3b7aef536" providerId="ADAL" clId="{7B99BA3B-F5A5-492A-A2DD-CD0C1B926335}" dt="2022-10-20T11:24:47.196" v="3788" actId="26606"/>
          <ac:spMkLst>
            <pc:docMk/>
            <pc:sldMk cId="1084592216" sldId="257"/>
            <ac:spMk id="111" creationId="{081E4A58-353D-44AE-B2FC-2A74E2E400F7}"/>
          </ac:spMkLst>
        </pc:spChg>
        <pc:spChg chg="add del">
          <ac:chgData name="bl7@hood.edu" userId="aec07a53-2e93-4fb6-ab81-85d3b7aef536" providerId="ADAL" clId="{7B99BA3B-F5A5-492A-A2DD-CD0C1B926335}" dt="2022-10-20T11:24:48.247" v="3790" actId="26606"/>
          <ac:spMkLst>
            <pc:docMk/>
            <pc:sldMk cId="1084592216" sldId="257"/>
            <ac:spMk id="113" creationId="{1BB867FF-FC45-48F7-8104-F89BE54909F1}"/>
          </ac:spMkLst>
        </pc:spChg>
        <pc:spChg chg="add del">
          <ac:chgData name="bl7@hood.edu" userId="aec07a53-2e93-4fb6-ab81-85d3b7aef536" providerId="ADAL" clId="{7B99BA3B-F5A5-492A-A2DD-CD0C1B926335}" dt="2022-10-20T11:24:48.247" v="3790" actId="26606"/>
          <ac:spMkLst>
            <pc:docMk/>
            <pc:sldMk cId="1084592216" sldId="257"/>
            <ac:spMk id="114" creationId="{8BB56887-D0D5-4F0C-9E19-7247EB83C8B7}"/>
          </ac:spMkLst>
        </pc:spChg>
        <pc:spChg chg="add del">
          <ac:chgData name="bl7@hood.edu" userId="aec07a53-2e93-4fb6-ab81-85d3b7aef536" providerId="ADAL" clId="{7B99BA3B-F5A5-492A-A2DD-CD0C1B926335}" dt="2022-10-20T11:24:48.247" v="3790" actId="26606"/>
          <ac:spMkLst>
            <pc:docMk/>
            <pc:sldMk cId="1084592216" sldId="257"/>
            <ac:spMk id="115" creationId="{081E4A58-353D-44AE-B2FC-2A74E2E400F7}"/>
          </ac:spMkLst>
        </pc:spChg>
        <pc:spChg chg="add del">
          <ac:chgData name="bl7@hood.edu" userId="aec07a53-2e93-4fb6-ab81-85d3b7aef536" providerId="ADAL" clId="{7B99BA3B-F5A5-492A-A2DD-CD0C1B926335}" dt="2022-10-20T11:25:52.210" v="3806" actId="26606"/>
          <ac:spMkLst>
            <pc:docMk/>
            <pc:sldMk cId="1084592216" sldId="257"/>
            <ac:spMk id="118" creationId="{6D6CDB20-394C-4D51-9C5B-8751E21338DC}"/>
          </ac:spMkLst>
        </pc:spChg>
        <pc:spChg chg="add del">
          <ac:chgData name="bl7@hood.edu" userId="aec07a53-2e93-4fb6-ab81-85d3b7aef536" providerId="ADAL" clId="{7B99BA3B-F5A5-492A-A2DD-CD0C1B926335}" dt="2022-10-20T11:25:52.210" v="3806" actId="26606"/>
          <ac:spMkLst>
            <pc:docMk/>
            <pc:sldMk cId="1084592216" sldId="257"/>
            <ac:spMk id="119" creationId="{46DFD1E0-DCA7-47E6-B78B-6ECDDF873DD6}"/>
          </ac:spMkLst>
        </pc:spChg>
        <pc:spChg chg="add del">
          <ac:chgData name="bl7@hood.edu" userId="aec07a53-2e93-4fb6-ab81-85d3b7aef536" providerId="ADAL" clId="{7B99BA3B-F5A5-492A-A2DD-CD0C1B926335}" dt="2022-10-20T11:25:52.210" v="3806" actId="26606"/>
          <ac:spMkLst>
            <pc:docMk/>
            <pc:sldMk cId="1084592216" sldId="257"/>
            <ac:spMk id="120" creationId="{8AAB0B1E-BB97-40E0-8DCD-D1197A0E1D6A}"/>
          </ac:spMkLst>
        </pc:spChg>
        <pc:spChg chg="add del">
          <ac:chgData name="bl7@hood.edu" userId="aec07a53-2e93-4fb6-ab81-85d3b7aef536" providerId="ADAL" clId="{7B99BA3B-F5A5-492A-A2DD-CD0C1B926335}" dt="2022-10-20T11:25:52.210" v="3806" actId="26606"/>
          <ac:spMkLst>
            <pc:docMk/>
            <pc:sldMk cId="1084592216" sldId="257"/>
            <ac:spMk id="121" creationId="{BC4B1464-1054-E5BB-F783-5F34A8F0C453}"/>
          </ac:spMkLst>
        </pc:spChg>
        <pc:grpChg chg="add">
          <ac:chgData name="bl7@hood.edu" userId="aec07a53-2e93-4fb6-ab81-85d3b7aef536" providerId="ADAL" clId="{7B99BA3B-F5A5-492A-A2DD-CD0C1B926335}" dt="2022-10-20T11:26:51.861" v="3824" actId="26606"/>
          <ac:grpSpMkLst>
            <pc:docMk/>
            <pc:sldMk cId="1084592216" sldId="257"/>
            <ac:grpSpMk id="10" creationId="{A80A6E81-6B71-43DF-877B-E964A9A4CB68}"/>
          </ac:grpSpMkLst>
        </pc:grpChg>
        <pc:grpChg chg="add del">
          <ac:chgData name="bl7@hood.edu" userId="aec07a53-2e93-4fb6-ab81-85d3b7aef536" providerId="ADAL" clId="{7B99BA3B-F5A5-492A-A2DD-CD0C1B926335}" dt="2022-10-20T11:23:07.359" v="3764" actId="26606"/>
          <ac:grpSpMkLst>
            <pc:docMk/>
            <pc:sldMk cId="1084592216" sldId="257"/>
            <ac:grpSpMk id="17" creationId="{1221A507-76C4-489F-9F32-ECC44C5DC4F7}"/>
          </ac:grpSpMkLst>
        </pc:grpChg>
        <pc:grpChg chg="add del">
          <ac:chgData name="bl7@hood.edu" userId="aec07a53-2e93-4fb6-ab81-85d3b7aef536" providerId="ADAL" clId="{7B99BA3B-F5A5-492A-A2DD-CD0C1B926335}" dt="2022-10-20T11:23:13.341" v="3768" actId="26606"/>
          <ac:grpSpMkLst>
            <pc:docMk/>
            <pc:sldMk cId="1084592216" sldId="257"/>
            <ac:grpSpMk id="18" creationId="{8224D79E-4C7E-4A03-BC98-C11627ED478A}"/>
          </ac:grpSpMkLst>
        </pc:grpChg>
        <pc:grpChg chg="add del">
          <ac:chgData name="bl7@hood.edu" userId="aec07a53-2e93-4fb6-ab81-85d3b7aef536" providerId="ADAL" clId="{7B99BA3B-F5A5-492A-A2DD-CD0C1B926335}" dt="2022-10-20T11:23:11.636" v="3766" actId="26606"/>
          <ac:grpSpMkLst>
            <pc:docMk/>
            <pc:sldMk cId="1084592216" sldId="257"/>
            <ac:grpSpMk id="41" creationId="{8224D79E-4C7E-4A03-BC98-C11627ED478A}"/>
          </ac:grpSpMkLst>
        </pc:grpChg>
        <pc:graphicFrameChg chg="add del">
          <ac:chgData name="bl7@hood.edu" userId="aec07a53-2e93-4fb6-ab81-85d3b7aef536" providerId="ADAL" clId="{7B99BA3B-F5A5-492A-A2DD-CD0C1B926335}" dt="2022-10-20T11:23:15.897" v="3770" actId="26606"/>
          <ac:graphicFrameMkLst>
            <pc:docMk/>
            <pc:sldMk cId="1084592216" sldId="257"/>
            <ac:graphicFrameMk id="69" creationId="{CA3471EC-015F-2723-D3FA-8CBD78D41B5D}"/>
          </ac:graphicFrameMkLst>
        </pc:graphicFrameChg>
        <pc:graphicFrameChg chg="add del">
          <ac:chgData name="bl7@hood.edu" userId="aec07a53-2e93-4fb6-ab81-85d3b7aef536" providerId="ADAL" clId="{7B99BA3B-F5A5-492A-A2DD-CD0C1B926335}" dt="2022-10-20T11:23:25.072" v="3772" actId="26606"/>
          <ac:graphicFrameMkLst>
            <pc:docMk/>
            <pc:sldMk cId="1084592216" sldId="257"/>
            <ac:graphicFrameMk id="71" creationId="{2785E658-ACB2-EF84-ACC5-5F1E11ED9883}"/>
          </ac:graphicFrameMkLst>
        </pc:graphicFrameChg>
        <pc:graphicFrameChg chg="add del">
          <ac:chgData name="bl7@hood.edu" userId="aec07a53-2e93-4fb6-ab81-85d3b7aef536" providerId="ADAL" clId="{7B99BA3B-F5A5-492A-A2DD-CD0C1B926335}" dt="2022-10-20T11:24:20.347" v="3778" actId="26606"/>
          <ac:graphicFrameMkLst>
            <pc:docMk/>
            <pc:sldMk cId="1084592216" sldId="257"/>
            <ac:graphicFrameMk id="87" creationId="{F2DF3906-1749-81A4-7847-C4117D1A1634}"/>
          </ac:graphicFrameMkLst>
        </pc:graphicFrameChg>
        <pc:graphicFrameChg chg="add del">
          <ac:chgData name="bl7@hood.edu" userId="aec07a53-2e93-4fb6-ab81-85d3b7aef536" providerId="ADAL" clId="{7B99BA3B-F5A5-492A-A2DD-CD0C1B926335}" dt="2022-10-20T11:24:47.196" v="3788" actId="26606"/>
          <ac:graphicFrameMkLst>
            <pc:docMk/>
            <pc:sldMk cId="1084592216" sldId="257"/>
            <ac:graphicFrameMk id="94" creationId="{429E5EAF-A1D4-8C25-81A9-72D80402FFB7}"/>
          </ac:graphicFrameMkLst>
        </pc:graphicFrameChg>
        <pc:graphicFrameChg chg="add del">
          <ac:chgData name="bl7@hood.edu" userId="aec07a53-2e93-4fb6-ab81-85d3b7aef536" providerId="ADAL" clId="{7B99BA3B-F5A5-492A-A2DD-CD0C1B926335}" dt="2022-10-20T11:24:48.247" v="3790" actId="26606"/>
          <ac:graphicFrameMkLst>
            <pc:docMk/>
            <pc:sldMk cId="1084592216" sldId="257"/>
            <ac:graphicFrameMk id="116" creationId="{00492681-0545-9E97-EDCA-D47421E3EA1C}"/>
          </ac:graphicFrameMkLst>
        </pc:graphicFrameChg>
        <pc:picChg chg="add del">
          <ac:chgData name="bl7@hood.edu" userId="aec07a53-2e93-4fb6-ab81-85d3b7aef536" providerId="ADAL" clId="{7B99BA3B-F5A5-492A-A2DD-CD0C1B926335}" dt="2022-10-20T11:23:11.636" v="3766" actId="26606"/>
          <ac:picMkLst>
            <pc:docMk/>
            <pc:sldMk cId="1084592216" sldId="257"/>
            <ac:picMk id="8" creationId="{54D0DF52-0491-2480-BC5E-6751DE6748C8}"/>
          </ac:picMkLst>
        </pc:picChg>
        <pc:picChg chg="add del">
          <ac:chgData name="bl7@hood.edu" userId="aec07a53-2e93-4fb6-ab81-85d3b7aef536" providerId="ADAL" clId="{7B99BA3B-F5A5-492A-A2DD-CD0C1B926335}" dt="2022-10-20T11:23:13.341" v="3768" actId="26606"/>
          <ac:picMkLst>
            <pc:docMk/>
            <pc:sldMk cId="1084592216" sldId="257"/>
            <ac:picMk id="66" creationId="{1801A316-7806-91E3-A346-66944C7168CA}"/>
          </ac:picMkLst>
        </pc:picChg>
        <pc:cxnChg chg="add del">
          <ac:chgData name="bl7@hood.edu" userId="aec07a53-2e93-4fb6-ab81-85d3b7aef536" providerId="ADAL" clId="{7B99BA3B-F5A5-492A-A2DD-CD0C1B926335}" dt="2022-10-20T11:24:20.347" v="3778" actId="26606"/>
          <ac:cxnSpMkLst>
            <pc:docMk/>
            <pc:sldMk cId="1084592216" sldId="257"/>
            <ac:cxnSpMk id="86" creationId="{550D2BD1-98F9-412D-905B-3A843EF4078B}"/>
          </ac:cxnSpMkLst>
        </pc:cxnChg>
        <pc:cxnChg chg="add del">
          <ac:chgData name="bl7@hood.edu" userId="aec07a53-2e93-4fb6-ab81-85d3b7aef536" providerId="ADAL" clId="{7B99BA3B-F5A5-492A-A2DD-CD0C1B926335}" dt="2022-10-20T11:24:37.580" v="3784" actId="26606"/>
          <ac:cxnSpMkLst>
            <pc:docMk/>
            <pc:sldMk cId="1084592216" sldId="257"/>
            <ac:cxnSpMk id="103" creationId="{23AAC9B5-8015-485C-ACF9-A750390E9A56}"/>
          </ac:cxnSpMkLst>
        </pc:cxnChg>
      </pc:sldChg>
      <pc:sldChg chg="addSp delSp modSp new mod setBg">
        <pc:chgData name="bl7@hood.edu" userId="aec07a53-2e93-4fb6-ab81-85d3b7aef536" providerId="ADAL" clId="{7B99BA3B-F5A5-492A-A2DD-CD0C1B926335}" dt="2022-10-20T11:34:54.674" v="4000" actId="33524"/>
        <pc:sldMkLst>
          <pc:docMk/>
          <pc:sldMk cId="2540637949" sldId="258"/>
        </pc:sldMkLst>
        <pc:spChg chg="mod">
          <ac:chgData name="bl7@hood.edu" userId="aec07a53-2e93-4fb6-ab81-85d3b7aef536" providerId="ADAL" clId="{7B99BA3B-F5A5-492A-A2DD-CD0C1B926335}" dt="2022-10-20T11:26:53.871" v="3825" actId="26606"/>
          <ac:spMkLst>
            <pc:docMk/>
            <pc:sldMk cId="2540637949" sldId="258"/>
            <ac:spMk id="2" creationId="{42A414AE-63AF-FF3A-CC38-FF1E82C9A66C}"/>
          </ac:spMkLst>
        </pc:spChg>
        <pc:spChg chg="mod">
          <ac:chgData name="bl7@hood.edu" userId="aec07a53-2e93-4fb6-ab81-85d3b7aef536" providerId="ADAL" clId="{7B99BA3B-F5A5-492A-A2DD-CD0C1B926335}" dt="2022-10-20T11:34:54.674" v="4000" actId="33524"/>
          <ac:spMkLst>
            <pc:docMk/>
            <pc:sldMk cId="2540637949" sldId="258"/>
            <ac:spMk id="3" creationId="{9479C9E3-FD26-881C-4A3C-92A21B34A162}"/>
          </ac:spMkLst>
        </pc:spChg>
        <pc:spChg chg="add del">
          <ac:chgData name="bl7@hood.edu" userId="aec07a53-2e93-4fb6-ab81-85d3b7aef536" providerId="ADAL" clId="{7B99BA3B-F5A5-492A-A2DD-CD0C1B926335}" dt="2022-10-19T17:27:35.147" v="21" actId="22"/>
          <ac:spMkLst>
            <pc:docMk/>
            <pc:sldMk cId="2540637949" sldId="258"/>
            <ac:spMk id="5" creationId="{641ABCF4-D013-0CA7-28B5-1AC99C7AA4AC}"/>
          </ac:spMkLst>
        </pc:spChg>
        <pc:spChg chg="mod ord">
          <ac:chgData name="bl7@hood.edu" userId="aec07a53-2e93-4fb6-ab81-85d3b7aef536" providerId="ADAL" clId="{7B99BA3B-F5A5-492A-A2DD-CD0C1B926335}" dt="2022-10-20T11:26:53.871" v="3825" actId="26606"/>
          <ac:spMkLst>
            <pc:docMk/>
            <pc:sldMk cId="2540637949" sldId="258"/>
            <ac:spMk id="6" creationId="{ED24E781-3C92-77AD-7874-A403A56BD2E9}"/>
          </ac:spMkLst>
        </pc:spChg>
        <pc:spChg chg="mod">
          <ac:chgData name="bl7@hood.edu" userId="aec07a53-2e93-4fb6-ab81-85d3b7aef536" providerId="ADAL" clId="{7B99BA3B-F5A5-492A-A2DD-CD0C1B926335}" dt="2022-10-20T11:26:53.871" v="3825" actId="26606"/>
          <ac:spMkLst>
            <pc:docMk/>
            <pc:sldMk cId="2540637949" sldId="258"/>
            <ac:spMk id="7" creationId="{9F4C6CB1-FB4A-3252-D0FC-BA94C0E5D721}"/>
          </ac:spMkLst>
        </pc:spChg>
        <pc:spChg chg="mod">
          <ac:chgData name="bl7@hood.edu" userId="aec07a53-2e93-4fb6-ab81-85d3b7aef536" providerId="ADAL" clId="{7B99BA3B-F5A5-492A-A2DD-CD0C1B926335}" dt="2022-10-20T11:26:53.871" v="3825" actId="26606"/>
          <ac:spMkLst>
            <pc:docMk/>
            <pc:sldMk cId="2540637949" sldId="258"/>
            <ac:spMk id="8" creationId="{E9FFC716-F207-B920-22AF-A8D7F1519A92}"/>
          </ac:spMkLst>
        </pc:spChg>
        <pc:spChg chg="add">
          <ac:chgData name="bl7@hood.edu" userId="aec07a53-2e93-4fb6-ab81-85d3b7aef536" providerId="ADAL" clId="{7B99BA3B-F5A5-492A-A2DD-CD0C1B926335}" dt="2022-10-20T11:26:53.871" v="3825" actId="26606"/>
          <ac:spMkLst>
            <pc:docMk/>
            <pc:sldMk cId="2540637949" sldId="258"/>
            <ac:spMk id="10" creationId="{CADF2543-1B6F-4FBC-A7AF-53A0430E05AB}"/>
          </ac:spMkLst>
        </pc:spChg>
        <pc:spChg chg="add del">
          <ac:chgData name="bl7@hood.edu" userId="aec07a53-2e93-4fb6-ab81-85d3b7aef536" providerId="ADAL" clId="{7B99BA3B-F5A5-492A-A2DD-CD0C1B926335}" dt="2022-10-20T11:25:48.706" v="3805" actId="26606"/>
          <ac:spMkLst>
            <pc:docMk/>
            <pc:sldMk cId="2540637949" sldId="258"/>
            <ac:spMk id="13" creationId="{6D6CDB20-394C-4D51-9C5B-8751E21338DC}"/>
          </ac:spMkLst>
        </pc:spChg>
        <pc:spChg chg="add del">
          <ac:chgData name="bl7@hood.edu" userId="aec07a53-2e93-4fb6-ab81-85d3b7aef536" providerId="ADAL" clId="{7B99BA3B-F5A5-492A-A2DD-CD0C1B926335}" dt="2022-10-20T11:25:48.706" v="3805" actId="26606"/>
          <ac:spMkLst>
            <pc:docMk/>
            <pc:sldMk cId="2540637949" sldId="258"/>
            <ac:spMk id="15" creationId="{46DFD1E0-DCA7-47E6-B78B-6ECDDF873DD6}"/>
          </ac:spMkLst>
        </pc:spChg>
        <pc:spChg chg="add del">
          <ac:chgData name="bl7@hood.edu" userId="aec07a53-2e93-4fb6-ab81-85d3b7aef536" providerId="ADAL" clId="{7B99BA3B-F5A5-492A-A2DD-CD0C1B926335}" dt="2022-10-20T11:25:48.706" v="3805" actId="26606"/>
          <ac:spMkLst>
            <pc:docMk/>
            <pc:sldMk cId="2540637949" sldId="258"/>
            <ac:spMk id="17" creationId="{8AAB0B1E-BB97-40E0-8DCD-D1197A0E1D6A}"/>
          </ac:spMkLst>
        </pc:spChg>
        <pc:spChg chg="add del">
          <ac:chgData name="bl7@hood.edu" userId="aec07a53-2e93-4fb6-ab81-85d3b7aef536" providerId="ADAL" clId="{7B99BA3B-F5A5-492A-A2DD-CD0C1B926335}" dt="2022-10-20T11:25:46.878" v="3803" actId="26606"/>
          <ac:spMkLst>
            <pc:docMk/>
            <pc:sldMk cId="2540637949" sldId="258"/>
            <ac:spMk id="22" creationId="{84697CDA-BDB7-4883-B48B-1D4EDB2F0E93}"/>
          </ac:spMkLst>
        </pc:spChg>
        <pc:spChg chg="add del">
          <ac:chgData name="bl7@hood.edu" userId="aec07a53-2e93-4fb6-ab81-85d3b7aef536" providerId="ADAL" clId="{7B99BA3B-F5A5-492A-A2DD-CD0C1B926335}" dt="2022-10-20T11:25:46.878" v="3803" actId="26606"/>
          <ac:spMkLst>
            <pc:docMk/>
            <pc:sldMk cId="2540637949" sldId="258"/>
            <ac:spMk id="24" creationId="{7E9FF7ED-C67F-4E8D-8157-6BB83D644C93}"/>
          </ac:spMkLst>
        </pc:spChg>
        <pc:spChg chg="add del">
          <ac:chgData name="bl7@hood.edu" userId="aec07a53-2e93-4fb6-ab81-85d3b7aef536" providerId="ADAL" clId="{7B99BA3B-F5A5-492A-A2DD-CD0C1B926335}" dt="2022-10-20T11:25:46.878" v="3803" actId="26606"/>
          <ac:spMkLst>
            <pc:docMk/>
            <pc:sldMk cId="2540637949" sldId="258"/>
            <ac:spMk id="26" creationId="{9A36BEEB-EAB3-44BC-BC82-10039F230F20}"/>
          </ac:spMkLst>
        </pc:spChg>
        <pc:grpChg chg="add">
          <ac:chgData name="bl7@hood.edu" userId="aec07a53-2e93-4fb6-ab81-85d3b7aef536" providerId="ADAL" clId="{7B99BA3B-F5A5-492A-A2DD-CD0C1B926335}" dt="2022-10-20T11:26:53.871" v="3825" actId="26606"/>
          <ac:grpSpMkLst>
            <pc:docMk/>
            <pc:sldMk cId="2540637949" sldId="258"/>
            <ac:grpSpMk id="11" creationId="{A80A6E81-6B71-43DF-877B-E964A9A4CB68}"/>
          </ac:grpSpMkLst>
        </pc:grpChg>
      </pc:sldChg>
      <pc:sldChg chg="addSp delSp modSp new del mod modClrScheme chgLayout">
        <pc:chgData name="bl7@hood.edu" userId="aec07a53-2e93-4fb6-ab81-85d3b7aef536" providerId="ADAL" clId="{7B99BA3B-F5A5-492A-A2DD-CD0C1B926335}" dt="2022-10-20T11:29:19.759" v="3841" actId="47"/>
        <pc:sldMkLst>
          <pc:docMk/>
          <pc:sldMk cId="2883711993" sldId="259"/>
        </pc:sldMkLst>
        <pc:spChg chg="mod ord">
          <ac:chgData name="bl7@hood.edu" userId="aec07a53-2e93-4fb6-ab81-85d3b7aef536" providerId="ADAL" clId="{7B99BA3B-F5A5-492A-A2DD-CD0C1B926335}" dt="2022-10-20T11:26:30.298" v="3811"/>
          <ac:spMkLst>
            <pc:docMk/>
            <pc:sldMk cId="2883711993" sldId="259"/>
            <ac:spMk id="2" creationId="{AD709E3C-A8DA-CED2-3AB7-AAFB4BF5077C}"/>
          </ac:spMkLst>
        </pc:spChg>
        <pc:spChg chg="del mod ord">
          <ac:chgData name="bl7@hood.edu" userId="aec07a53-2e93-4fb6-ab81-85d3b7aef536" providerId="ADAL" clId="{7B99BA3B-F5A5-492A-A2DD-CD0C1B926335}" dt="2022-10-20T10:42:21.595" v="1770" actId="700"/>
          <ac:spMkLst>
            <pc:docMk/>
            <pc:sldMk cId="2883711993" sldId="259"/>
            <ac:spMk id="3" creationId="{3A553082-53CC-4D5E-8544-4AE38D639C7B}"/>
          </ac:spMkLst>
        </pc:spChg>
        <pc:spChg chg="add del mod ord">
          <ac:chgData name="bl7@hood.edu" userId="aec07a53-2e93-4fb6-ab81-85d3b7aef536" providerId="ADAL" clId="{7B99BA3B-F5A5-492A-A2DD-CD0C1B926335}" dt="2022-10-20T10:42:25.258" v="1771" actId="700"/>
          <ac:spMkLst>
            <pc:docMk/>
            <pc:sldMk cId="2883711993" sldId="259"/>
            <ac:spMk id="4" creationId="{6AE262B9-4A5D-FCA7-7186-F842E7AEEC7F}"/>
          </ac:spMkLst>
        </pc:spChg>
        <pc:spChg chg="add del mod ord">
          <ac:chgData name="bl7@hood.edu" userId="aec07a53-2e93-4fb6-ab81-85d3b7aef536" providerId="ADAL" clId="{7B99BA3B-F5A5-492A-A2DD-CD0C1B926335}" dt="2022-10-20T10:42:25.258" v="1771" actId="700"/>
          <ac:spMkLst>
            <pc:docMk/>
            <pc:sldMk cId="2883711993" sldId="259"/>
            <ac:spMk id="5" creationId="{020854FC-B136-9494-06C8-6A1D46DD968D}"/>
          </ac:spMkLst>
        </pc:spChg>
        <pc:spChg chg="add del mod ord">
          <ac:chgData name="bl7@hood.edu" userId="aec07a53-2e93-4fb6-ab81-85d3b7aef536" providerId="ADAL" clId="{7B99BA3B-F5A5-492A-A2DD-CD0C1B926335}" dt="2022-10-20T10:42:25.258" v="1771" actId="700"/>
          <ac:spMkLst>
            <pc:docMk/>
            <pc:sldMk cId="2883711993" sldId="259"/>
            <ac:spMk id="6" creationId="{74B3DFE7-0F3E-D1DA-D30C-03A84F2FE15E}"/>
          </ac:spMkLst>
        </pc:spChg>
        <pc:spChg chg="add del mod ord">
          <ac:chgData name="bl7@hood.edu" userId="aec07a53-2e93-4fb6-ab81-85d3b7aef536" providerId="ADAL" clId="{7B99BA3B-F5A5-492A-A2DD-CD0C1B926335}" dt="2022-10-20T10:42:25.258" v="1771" actId="700"/>
          <ac:spMkLst>
            <pc:docMk/>
            <pc:sldMk cId="2883711993" sldId="259"/>
            <ac:spMk id="7" creationId="{32C89AAB-F8A2-17B1-824D-0004FF9198C4}"/>
          </ac:spMkLst>
        </pc:spChg>
        <pc:spChg chg="add mod ord">
          <ac:chgData name="bl7@hood.edu" userId="aec07a53-2e93-4fb6-ab81-85d3b7aef536" providerId="ADAL" clId="{7B99BA3B-F5A5-492A-A2DD-CD0C1B926335}" dt="2022-10-20T11:26:30.298" v="3811"/>
          <ac:spMkLst>
            <pc:docMk/>
            <pc:sldMk cId="2883711993" sldId="259"/>
            <ac:spMk id="8" creationId="{02189C74-79B5-6C0D-A7A5-22AADFCFA557}"/>
          </ac:spMkLst>
        </pc:spChg>
        <pc:spChg chg="add del mod ord">
          <ac:chgData name="bl7@hood.edu" userId="aec07a53-2e93-4fb6-ab81-85d3b7aef536" providerId="ADAL" clId="{7B99BA3B-F5A5-492A-A2DD-CD0C1B926335}" dt="2022-10-20T10:42:57.278" v="1772"/>
          <ac:spMkLst>
            <pc:docMk/>
            <pc:sldMk cId="2883711993" sldId="259"/>
            <ac:spMk id="9" creationId="{BB2F232C-E6AF-7603-5BE5-AA4A4E0D2DF0}"/>
          </ac:spMkLst>
        </pc:spChg>
        <pc:spChg chg="add del mod">
          <ac:chgData name="bl7@hood.edu" userId="aec07a53-2e93-4fb6-ab81-85d3b7aef536" providerId="ADAL" clId="{7B99BA3B-F5A5-492A-A2DD-CD0C1B926335}" dt="2022-10-20T10:43:48.373" v="1776" actId="22"/>
          <ac:spMkLst>
            <pc:docMk/>
            <pc:sldMk cId="2883711993" sldId="259"/>
            <ac:spMk id="12" creationId="{1AB133BF-CD27-9AF0-7835-1BD372CF71F5}"/>
          </ac:spMkLst>
        </pc:spChg>
        <pc:spChg chg="mod">
          <ac:chgData name="bl7@hood.edu" userId="aec07a53-2e93-4fb6-ab81-85d3b7aef536" providerId="ADAL" clId="{7B99BA3B-F5A5-492A-A2DD-CD0C1B926335}" dt="2022-10-20T11:26:30.298" v="3811"/>
          <ac:spMkLst>
            <pc:docMk/>
            <pc:sldMk cId="2883711993" sldId="259"/>
            <ac:spMk id="17" creationId="{3FF604D9-C79F-F84B-6830-B4580B909DE3}"/>
          </ac:spMkLst>
        </pc:spChg>
        <pc:spChg chg="mod">
          <ac:chgData name="bl7@hood.edu" userId="aec07a53-2e93-4fb6-ab81-85d3b7aef536" providerId="ADAL" clId="{7B99BA3B-F5A5-492A-A2DD-CD0C1B926335}" dt="2022-10-20T11:26:30.298" v="3811"/>
          <ac:spMkLst>
            <pc:docMk/>
            <pc:sldMk cId="2883711993" sldId="259"/>
            <ac:spMk id="18" creationId="{A166EBA7-CEB6-6ABA-2CDB-6F3764F0D234}"/>
          </ac:spMkLst>
        </pc:spChg>
        <pc:spChg chg="mod">
          <ac:chgData name="bl7@hood.edu" userId="aec07a53-2e93-4fb6-ab81-85d3b7aef536" providerId="ADAL" clId="{7B99BA3B-F5A5-492A-A2DD-CD0C1B926335}" dt="2022-10-20T11:26:30.298" v="3811"/>
          <ac:spMkLst>
            <pc:docMk/>
            <pc:sldMk cId="2883711993" sldId="259"/>
            <ac:spMk id="19" creationId="{200A2E85-6C18-E052-C271-E53F34D92BBF}"/>
          </ac:spMkLst>
        </pc:spChg>
        <pc:picChg chg="add del mod">
          <ac:chgData name="bl7@hood.edu" userId="aec07a53-2e93-4fb6-ab81-85d3b7aef536" providerId="ADAL" clId="{7B99BA3B-F5A5-492A-A2DD-CD0C1B926335}" dt="2022-10-20T10:43:25.514" v="1775" actId="478"/>
          <ac:picMkLst>
            <pc:docMk/>
            <pc:sldMk cId="2883711993" sldId="259"/>
            <ac:picMk id="10" creationId="{7CCC3D15-3DB8-6FC1-CE89-DDF4F26029A5}"/>
          </ac:picMkLst>
        </pc:picChg>
        <pc:picChg chg="add mod ord">
          <ac:chgData name="bl7@hood.edu" userId="aec07a53-2e93-4fb6-ab81-85d3b7aef536" providerId="ADAL" clId="{7B99BA3B-F5A5-492A-A2DD-CD0C1B926335}" dt="2022-10-20T10:53:26.546" v="2447" actId="1076"/>
          <ac:picMkLst>
            <pc:docMk/>
            <pc:sldMk cId="2883711993" sldId="259"/>
            <ac:picMk id="14" creationId="{26D86640-5F51-DEBC-7863-F10BF3C433AC}"/>
          </ac:picMkLst>
        </pc:picChg>
      </pc:sldChg>
      <pc:sldChg chg="addSp modSp new mod setBg">
        <pc:chgData name="bl7@hood.edu" userId="aec07a53-2e93-4fb6-ab81-85d3b7aef536" providerId="ADAL" clId="{7B99BA3B-F5A5-492A-A2DD-CD0C1B926335}" dt="2022-10-20T11:30:16.749" v="3858" actId="242"/>
        <pc:sldMkLst>
          <pc:docMk/>
          <pc:sldMk cId="4095223624" sldId="260"/>
        </pc:sldMkLst>
        <pc:spChg chg="mod">
          <ac:chgData name="bl7@hood.edu" userId="aec07a53-2e93-4fb6-ab81-85d3b7aef536" providerId="ADAL" clId="{7B99BA3B-F5A5-492A-A2DD-CD0C1B926335}" dt="2022-10-20T11:28:07.271" v="3829" actId="26606"/>
          <ac:spMkLst>
            <pc:docMk/>
            <pc:sldMk cId="4095223624" sldId="260"/>
            <ac:spMk id="2" creationId="{6C6887B4-CC8A-F877-9651-A3FFDEC004E7}"/>
          </ac:spMkLst>
        </pc:spChg>
        <pc:spChg chg="mod">
          <ac:chgData name="bl7@hood.edu" userId="aec07a53-2e93-4fb6-ab81-85d3b7aef536" providerId="ADAL" clId="{7B99BA3B-F5A5-492A-A2DD-CD0C1B926335}" dt="2022-10-20T11:30:16.749" v="3858" actId="242"/>
          <ac:spMkLst>
            <pc:docMk/>
            <pc:sldMk cId="4095223624" sldId="260"/>
            <ac:spMk id="3" creationId="{D7A52A17-9495-254C-BB1F-4EDB26922328}"/>
          </ac:spMkLst>
        </pc:spChg>
        <pc:spChg chg="mod ord">
          <ac:chgData name="bl7@hood.edu" userId="aec07a53-2e93-4fb6-ab81-85d3b7aef536" providerId="ADAL" clId="{7B99BA3B-F5A5-492A-A2DD-CD0C1B926335}" dt="2022-10-20T11:28:07.271" v="3829" actId="26606"/>
          <ac:spMkLst>
            <pc:docMk/>
            <pc:sldMk cId="4095223624" sldId="260"/>
            <ac:spMk id="4" creationId="{104DAA98-2098-494D-F8AD-09F111AD0BB4}"/>
          </ac:spMkLst>
        </pc:spChg>
        <pc:spChg chg="mod">
          <ac:chgData name="bl7@hood.edu" userId="aec07a53-2e93-4fb6-ab81-85d3b7aef536" providerId="ADAL" clId="{7B99BA3B-F5A5-492A-A2DD-CD0C1B926335}" dt="2022-10-20T11:28:07.271" v="3829" actId="26606"/>
          <ac:spMkLst>
            <pc:docMk/>
            <pc:sldMk cId="4095223624" sldId="260"/>
            <ac:spMk id="5" creationId="{C888F6F6-8F01-3603-46BC-0177E43E9DD4}"/>
          </ac:spMkLst>
        </pc:spChg>
        <pc:spChg chg="mod">
          <ac:chgData name="bl7@hood.edu" userId="aec07a53-2e93-4fb6-ab81-85d3b7aef536" providerId="ADAL" clId="{7B99BA3B-F5A5-492A-A2DD-CD0C1B926335}" dt="2022-10-20T11:28:07.271" v="3829" actId="26606"/>
          <ac:spMkLst>
            <pc:docMk/>
            <pc:sldMk cId="4095223624" sldId="260"/>
            <ac:spMk id="6" creationId="{532B9ABA-A720-C8F2-41A7-90C8CB98686D}"/>
          </ac:spMkLst>
        </pc:spChg>
        <pc:spChg chg="add">
          <ac:chgData name="bl7@hood.edu" userId="aec07a53-2e93-4fb6-ab81-85d3b7aef536" providerId="ADAL" clId="{7B99BA3B-F5A5-492A-A2DD-CD0C1B926335}" dt="2022-10-20T11:28:07.271" v="3829" actId="26606"/>
          <ac:spMkLst>
            <pc:docMk/>
            <pc:sldMk cId="4095223624" sldId="260"/>
            <ac:spMk id="11" creationId="{CADF2543-1B6F-4FBC-A7AF-53A0430E05AB}"/>
          </ac:spMkLst>
        </pc:spChg>
        <pc:grpChg chg="add">
          <ac:chgData name="bl7@hood.edu" userId="aec07a53-2e93-4fb6-ab81-85d3b7aef536" providerId="ADAL" clId="{7B99BA3B-F5A5-492A-A2DD-CD0C1B926335}" dt="2022-10-20T11:28:07.271" v="3829" actId="26606"/>
          <ac:grpSpMkLst>
            <pc:docMk/>
            <pc:sldMk cId="4095223624" sldId="260"/>
            <ac:grpSpMk id="13" creationId="{A80A6E81-6B71-43DF-877B-E964A9A4CB68}"/>
          </ac:grpSpMkLst>
        </pc:grpChg>
      </pc:sldChg>
      <pc:sldChg chg="addSp modSp new mod setBg">
        <pc:chgData name="bl7@hood.edu" userId="aec07a53-2e93-4fb6-ab81-85d3b7aef536" providerId="ADAL" clId="{7B99BA3B-F5A5-492A-A2DD-CD0C1B926335}" dt="2022-10-20T11:30:20.907" v="3859" actId="242"/>
        <pc:sldMkLst>
          <pc:docMk/>
          <pc:sldMk cId="2316506096" sldId="261"/>
        </pc:sldMkLst>
        <pc:spChg chg="mod">
          <ac:chgData name="bl7@hood.edu" userId="aec07a53-2e93-4fb6-ab81-85d3b7aef536" providerId="ADAL" clId="{7B99BA3B-F5A5-492A-A2DD-CD0C1B926335}" dt="2022-10-20T11:28:11.134" v="3830" actId="26606"/>
          <ac:spMkLst>
            <pc:docMk/>
            <pc:sldMk cId="2316506096" sldId="261"/>
            <ac:spMk id="2" creationId="{19DC92C0-6E3A-4FDC-DDF8-C22A8F5C4273}"/>
          </ac:spMkLst>
        </pc:spChg>
        <pc:spChg chg="mod">
          <ac:chgData name="bl7@hood.edu" userId="aec07a53-2e93-4fb6-ab81-85d3b7aef536" providerId="ADAL" clId="{7B99BA3B-F5A5-492A-A2DD-CD0C1B926335}" dt="2022-10-20T11:30:20.907" v="3859" actId="242"/>
          <ac:spMkLst>
            <pc:docMk/>
            <pc:sldMk cId="2316506096" sldId="261"/>
            <ac:spMk id="3" creationId="{610ECF6E-127A-033A-476F-557FCB83E31D}"/>
          </ac:spMkLst>
        </pc:spChg>
        <pc:spChg chg="mod ord">
          <ac:chgData name="bl7@hood.edu" userId="aec07a53-2e93-4fb6-ab81-85d3b7aef536" providerId="ADAL" clId="{7B99BA3B-F5A5-492A-A2DD-CD0C1B926335}" dt="2022-10-20T11:28:11.134" v="3830" actId="26606"/>
          <ac:spMkLst>
            <pc:docMk/>
            <pc:sldMk cId="2316506096" sldId="261"/>
            <ac:spMk id="4" creationId="{8B1F1AF0-06E6-AC91-05B4-E1DAE5537294}"/>
          </ac:spMkLst>
        </pc:spChg>
        <pc:spChg chg="mod">
          <ac:chgData name="bl7@hood.edu" userId="aec07a53-2e93-4fb6-ab81-85d3b7aef536" providerId="ADAL" clId="{7B99BA3B-F5A5-492A-A2DD-CD0C1B926335}" dt="2022-10-20T11:28:11.134" v="3830" actId="26606"/>
          <ac:spMkLst>
            <pc:docMk/>
            <pc:sldMk cId="2316506096" sldId="261"/>
            <ac:spMk id="5" creationId="{413F89BE-5B34-4E7A-C9D1-AD6872C30B8E}"/>
          </ac:spMkLst>
        </pc:spChg>
        <pc:spChg chg="mod">
          <ac:chgData name="bl7@hood.edu" userId="aec07a53-2e93-4fb6-ab81-85d3b7aef536" providerId="ADAL" clId="{7B99BA3B-F5A5-492A-A2DD-CD0C1B926335}" dt="2022-10-20T11:28:11.134" v="3830" actId="26606"/>
          <ac:spMkLst>
            <pc:docMk/>
            <pc:sldMk cId="2316506096" sldId="261"/>
            <ac:spMk id="6" creationId="{02B77206-78D0-DAE7-8E7E-8C9BFF88A2E8}"/>
          </ac:spMkLst>
        </pc:spChg>
        <pc:spChg chg="add">
          <ac:chgData name="bl7@hood.edu" userId="aec07a53-2e93-4fb6-ab81-85d3b7aef536" providerId="ADAL" clId="{7B99BA3B-F5A5-492A-A2DD-CD0C1B926335}" dt="2022-10-20T11:28:11.134" v="3830" actId="26606"/>
          <ac:spMkLst>
            <pc:docMk/>
            <pc:sldMk cId="2316506096" sldId="261"/>
            <ac:spMk id="11" creationId="{CADF2543-1B6F-4FBC-A7AF-53A0430E05AB}"/>
          </ac:spMkLst>
        </pc:spChg>
        <pc:grpChg chg="add">
          <ac:chgData name="bl7@hood.edu" userId="aec07a53-2e93-4fb6-ab81-85d3b7aef536" providerId="ADAL" clId="{7B99BA3B-F5A5-492A-A2DD-CD0C1B926335}" dt="2022-10-20T11:28:11.134" v="3830" actId="26606"/>
          <ac:grpSpMkLst>
            <pc:docMk/>
            <pc:sldMk cId="2316506096" sldId="261"/>
            <ac:grpSpMk id="13" creationId="{A80A6E81-6B71-43DF-877B-E964A9A4CB68}"/>
          </ac:grpSpMkLst>
        </pc:grpChg>
      </pc:sldChg>
      <pc:sldChg chg="addSp delSp modSp new del mod setBg modClrScheme chgLayout">
        <pc:chgData name="bl7@hood.edu" userId="aec07a53-2e93-4fb6-ab81-85d3b7aef536" providerId="ADAL" clId="{7B99BA3B-F5A5-492A-A2DD-CD0C1B926335}" dt="2022-10-20T11:30:42.463" v="3866" actId="47"/>
        <pc:sldMkLst>
          <pc:docMk/>
          <pc:sldMk cId="4131802206" sldId="262"/>
        </pc:sldMkLst>
        <pc:spChg chg="mod ord">
          <ac:chgData name="bl7@hood.edu" userId="aec07a53-2e93-4fb6-ab81-85d3b7aef536" providerId="ADAL" clId="{7B99BA3B-F5A5-492A-A2DD-CD0C1B926335}" dt="2022-10-20T11:26:30.298" v="3811"/>
          <ac:spMkLst>
            <pc:docMk/>
            <pc:sldMk cId="4131802206" sldId="262"/>
            <ac:spMk id="2" creationId="{B50F1A55-E464-3DCF-C472-ACC5BF9734A0}"/>
          </ac:spMkLst>
        </pc:spChg>
        <pc:spChg chg="del mod ord">
          <ac:chgData name="bl7@hood.edu" userId="aec07a53-2e93-4fb6-ab81-85d3b7aef536" providerId="ADAL" clId="{7B99BA3B-F5A5-492A-A2DD-CD0C1B926335}" dt="2022-10-20T10:38:01.410" v="1291" actId="700"/>
          <ac:spMkLst>
            <pc:docMk/>
            <pc:sldMk cId="4131802206" sldId="262"/>
            <ac:spMk id="3" creationId="{7C0E0224-6C32-5A5A-379E-BEE0975CACAB}"/>
          </ac:spMkLst>
        </pc:spChg>
        <pc:spChg chg="add mod ord">
          <ac:chgData name="bl7@hood.edu" userId="aec07a53-2e93-4fb6-ab81-85d3b7aef536" providerId="ADAL" clId="{7B99BA3B-F5A5-492A-A2DD-CD0C1B926335}" dt="2022-10-20T11:26:30.298" v="3811"/>
          <ac:spMkLst>
            <pc:docMk/>
            <pc:sldMk cId="4131802206" sldId="262"/>
            <ac:spMk id="4" creationId="{197996C0-C7B3-8375-9D26-5BE7FA3E1208}"/>
          </ac:spMkLst>
        </pc:spChg>
        <pc:spChg chg="add del mod ord">
          <ac:chgData name="bl7@hood.edu" userId="aec07a53-2e93-4fb6-ab81-85d3b7aef536" providerId="ADAL" clId="{7B99BA3B-F5A5-492A-A2DD-CD0C1B926335}" dt="2022-10-20T10:38:03.989" v="1292" actId="22"/>
          <ac:spMkLst>
            <pc:docMk/>
            <pc:sldMk cId="4131802206" sldId="262"/>
            <ac:spMk id="5" creationId="{C9B2842B-566D-521F-F229-CEAC9C2A043B}"/>
          </ac:spMkLst>
        </pc:spChg>
        <pc:spChg chg="add del mod">
          <ac:chgData name="bl7@hood.edu" userId="aec07a53-2e93-4fb6-ab81-85d3b7aef536" providerId="ADAL" clId="{7B99BA3B-F5A5-492A-A2DD-CD0C1B926335}" dt="2022-10-20T10:38:36.762" v="1297" actId="22"/>
          <ac:spMkLst>
            <pc:docMk/>
            <pc:sldMk cId="4131802206" sldId="262"/>
            <ac:spMk id="9" creationId="{3684C469-12B4-E4D7-A6D8-C7193F0CB784}"/>
          </ac:spMkLst>
        </pc:spChg>
        <pc:spChg chg="mod">
          <ac:chgData name="bl7@hood.edu" userId="aec07a53-2e93-4fb6-ab81-85d3b7aef536" providerId="ADAL" clId="{7B99BA3B-F5A5-492A-A2DD-CD0C1B926335}" dt="2022-10-20T11:26:30.298" v="3811"/>
          <ac:spMkLst>
            <pc:docMk/>
            <pc:sldMk cId="4131802206" sldId="262"/>
            <ac:spMk id="12" creationId="{9D0233EE-4564-5018-9D69-6990B5E782A3}"/>
          </ac:spMkLst>
        </pc:spChg>
        <pc:spChg chg="mod">
          <ac:chgData name="bl7@hood.edu" userId="aec07a53-2e93-4fb6-ab81-85d3b7aef536" providerId="ADAL" clId="{7B99BA3B-F5A5-492A-A2DD-CD0C1B926335}" dt="2022-10-20T11:26:30.298" v="3811"/>
          <ac:spMkLst>
            <pc:docMk/>
            <pc:sldMk cId="4131802206" sldId="262"/>
            <ac:spMk id="13" creationId="{D1C61915-3AD9-A2A7-AB6D-3333920C3E1D}"/>
          </ac:spMkLst>
        </pc:spChg>
        <pc:spChg chg="mod">
          <ac:chgData name="bl7@hood.edu" userId="aec07a53-2e93-4fb6-ab81-85d3b7aef536" providerId="ADAL" clId="{7B99BA3B-F5A5-492A-A2DD-CD0C1B926335}" dt="2022-10-20T11:26:30.298" v="3811"/>
          <ac:spMkLst>
            <pc:docMk/>
            <pc:sldMk cId="4131802206" sldId="262"/>
            <ac:spMk id="14" creationId="{2A00BAC4-AE10-CB68-5C14-02A76E33E395}"/>
          </ac:spMkLst>
        </pc:spChg>
        <pc:spChg chg="add del">
          <ac:chgData name="bl7@hood.edu" userId="aec07a53-2e93-4fb6-ab81-85d3b7aef536" providerId="ADAL" clId="{7B99BA3B-F5A5-492A-A2DD-CD0C1B926335}" dt="2022-10-20T11:25:47.402" v="3804" actId="26606"/>
          <ac:spMkLst>
            <pc:docMk/>
            <pc:sldMk cId="4131802206" sldId="262"/>
            <ac:spMk id="19" creationId="{637B2035-1FCB-439A-B421-095E136C7E07}"/>
          </ac:spMkLst>
        </pc:spChg>
        <pc:spChg chg="add del">
          <ac:chgData name="bl7@hood.edu" userId="aec07a53-2e93-4fb6-ab81-85d3b7aef536" providerId="ADAL" clId="{7B99BA3B-F5A5-492A-A2DD-CD0C1B926335}" dt="2022-10-20T11:25:47.402" v="3804" actId="26606"/>
          <ac:spMkLst>
            <pc:docMk/>
            <pc:sldMk cId="4131802206" sldId="262"/>
            <ac:spMk id="21" creationId="{B39A1F5A-E57E-4178-8F57-A18DC747E5E1}"/>
          </ac:spMkLst>
        </pc:spChg>
        <pc:spChg chg="add del">
          <ac:chgData name="bl7@hood.edu" userId="aec07a53-2e93-4fb6-ab81-85d3b7aef536" providerId="ADAL" clId="{7B99BA3B-F5A5-492A-A2DD-CD0C1B926335}" dt="2022-10-20T11:25:47.402" v="3804" actId="26606"/>
          <ac:spMkLst>
            <pc:docMk/>
            <pc:sldMk cId="4131802206" sldId="262"/>
            <ac:spMk id="23" creationId="{CF93DC6C-1BFD-4414-BF23-471C8831CA04}"/>
          </ac:spMkLst>
        </pc:spChg>
        <pc:spChg chg="add del">
          <ac:chgData name="bl7@hood.edu" userId="aec07a53-2e93-4fb6-ab81-85d3b7aef536" providerId="ADAL" clId="{7B99BA3B-F5A5-492A-A2DD-CD0C1B926335}" dt="2022-10-20T11:25:47.402" v="3804" actId="26606"/>
          <ac:spMkLst>
            <pc:docMk/>
            <pc:sldMk cId="4131802206" sldId="262"/>
            <ac:spMk id="25" creationId="{001928A5-13A8-4372-8A77-BCAAE5553E6F}"/>
          </ac:spMkLst>
        </pc:spChg>
        <pc:picChg chg="add del mod ord">
          <ac:chgData name="bl7@hood.edu" userId="aec07a53-2e93-4fb6-ab81-85d3b7aef536" providerId="ADAL" clId="{7B99BA3B-F5A5-492A-A2DD-CD0C1B926335}" dt="2022-10-20T10:38:12.509" v="1296" actId="478"/>
          <ac:picMkLst>
            <pc:docMk/>
            <pc:sldMk cId="4131802206" sldId="262"/>
            <ac:picMk id="7" creationId="{BB626AD9-ECCB-0524-C617-BBB7E87642D6}"/>
          </ac:picMkLst>
        </pc:picChg>
        <pc:picChg chg="add mod ord">
          <ac:chgData name="bl7@hood.edu" userId="aec07a53-2e93-4fb6-ab81-85d3b7aef536" providerId="ADAL" clId="{7B99BA3B-F5A5-492A-A2DD-CD0C1B926335}" dt="2022-10-20T11:25:47.402" v="3804" actId="26606"/>
          <ac:picMkLst>
            <pc:docMk/>
            <pc:sldMk cId="4131802206" sldId="262"/>
            <ac:picMk id="11" creationId="{FCC1A211-F726-F3FC-0BCC-91938F745DF4}"/>
          </ac:picMkLst>
        </pc:picChg>
      </pc:sldChg>
      <pc:sldChg chg="addSp delSp modSp new mod ord setBg modClrScheme chgLayout">
        <pc:chgData name="bl7@hood.edu" userId="aec07a53-2e93-4fb6-ab81-85d3b7aef536" providerId="ADAL" clId="{7B99BA3B-F5A5-492A-A2DD-CD0C1B926335}" dt="2022-10-20T11:30:06.990" v="3857" actId="242"/>
        <pc:sldMkLst>
          <pc:docMk/>
          <pc:sldMk cId="2740825762" sldId="263"/>
        </pc:sldMkLst>
        <pc:spChg chg="del mod ord">
          <ac:chgData name="bl7@hood.edu" userId="aec07a53-2e93-4fb6-ab81-85d3b7aef536" providerId="ADAL" clId="{7B99BA3B-F5A5-492A-A2DD-CD0C1B926335}" dt="2022-10-20T10:48:32.289" v="2030" actId="700"/>
          <ac:spMkLst>
            <pc:docMk/>
            <pc:sldMk cId="2740825762" sldId="263"/>
            <ac:spMk id="2" creationId="{5F71C3B2-E796-FB04-BB1F-5204EA386094}"/>
          </ac:spMkLst>
        </pc:spChg>
        <pc:spChg chg="del mod ord">
          <ac:chgData name="bl7@hood.edu" userId="aec07a53-2e93-4fb6-ab81-85d3b7aef536" providerId="ADAL" clId="{7B99BA3B-F5A5-492A-A2DD-CD0C1B926335}" dt="2022-10-20T10:48:32.289" v="2030" actId="700"/>
          <ac:spMkLst>
            <pc:docMk/>
            <pc:sldMk cId="2740825762" sldId="263"/>
            <ac:spMk id="3" creationId="{736DB639-933F-C467-AE68-4869C091F752}"/>
          </ac:spMkLst>
        </pc:spChg>
        <pc:spChg chg="del">
          <ac:chgData name="bl7@hood.edu" userId="aec07a53-2e93-4fb6-ab81-85d3b7aef536" providerId="ADAL" clId="{7B99BA3B-F5A5-492A-A2DD-CD0C1B926335}" dt="2022-10-20T10:48:32.289" v="2030" actId="700"/>
          <ac:spMkLst>
            <pc:docMk/>
            <pc:sldMk cId="2740825762" sldId="263"/>
            <ac:spMk id="4" creationId="{67C8FE5D-5112-9E9A-1AB4-2A81C199ACBD}"/>
          </ac:spMkLst>
        </pc:spChg>
        <pc:spChg chg="add mod ord">
          <ac:chgData name="bl7@hood.edu" userId="aec07a53-2e93-4fb6-ab81-85d3b7aef536" providerId="ADAL" clId="{7B99BA3B-F5A5-492A-A2DD-CD0C1B926335}" dt="2022-10-20T11:28:04.349" v="3828" actId="26606"/>
          <ac:spMkLst>
            <pc:docMk/>
            <pc:sldMk cId="2740825762" sldId="263"/>
            <ac:spMk id="5" creationId="{21E2BA75-4A5A-178B-E4D4-268897949694}"/>
          </ac:spMkLst>
        </pc:spChg>
        <pc:spChg chg="add mod ord">
          <ac:chgData name="bl7@hood.edu" userId="aec07a53-2e93-4fb6-ab81-85d3b7aef536" providerId="ADAL" clId="{7B99BA3B-F5A5-492A-A2DD-CD0C1B926335}" dt="2022-10-20T11:30:06.990" v="3857" actId="242"/>
          <ac:spMkLst>
            <pc:docMk/>
            <pc:sldMk cId="2740825762" sldId="263"/>
            <ac:spMk id="6" creationId="{3A90177D-AC71-B0DB-9669-042D1DC4DC96}"/>
          </ac:spMkLst>
        </pc:spChg>
        <pc:spChg chg="mod ord">
          <ac:chgData name="bl7@hood.edu" userId="aec07a53-2e93-4fb6-ab81-85d3b7aef536" providerId="ADAL" clId="{7B99BA3B-F5A5-492A-A2DD-CD0C1B926335}" dt="2022-10-20T11:28:04.349" v="3828" actId="26606"/>
          <ac:spMkLst>
            <pc:docMk/>
            <pc:sldMk cId="2740825762" sldId="263"/>
            <ac:spMk id="7" creationId="{5E9F7372-3BE1-1756-B9C6-63227DD211BB}"/>
          </ac:spMkLst>
        </pc:spChg>
        <pc:spChg chg="mod">
          <ac:chgData name="bl7@hood.edu" userId="aec07a53-2e93-4fb6-ab81-85d3b7aef536" providerId="ADAL" clId="{7B99BA3B-F5A5-492A-A2DD-CD0C1B926335}" dt="2022-10-20T11:28:04.349" v="3828" actId="26606"/>
          <ac:spMkLst>
            <pc:docMk/>
            <pc:sldMk cId="2740825762" sldId="263"/>
            <ac:spMk id="8" creationId="{95B666E3-A267-FED2-E2BE-F25660536F61}"/>
          </ac:spMkLst>
        </pc:spChg>
        <pc:spChg chg="mod">
          <ac:chgData name="bl7@hood.edu" userId="aec07a53-2e93-4fb6-ab81-85d3b7aef536" providerId="ADAL" clId="{7B99BA3B-F5A5-492A-A2DD-CD0C1B926335}" dt="2022-10-20T11:28:04.349" v="3828" actId="26606"/>
          <ac:spMkLst>
            <pc:docMk/>
            <pc:sldMk cId="2740825762" sldId="263"/>
            <ac:spMk id="9" creationId="{17C3C5CF-887F-BBC8-CA5A-F809166070FD}"/>
          </ac:spMkLst>
        </pc:spChg>
        <pc:spChg chg="add">
          <ac:chgData name="bl7@hood.edu" userId="aec07a53-2e93-4fb6-ab81-85d3b7aef536" providerId="ADAL" clId="{7B99BA3B-F5A5-492A-A2DD-CD0C1B926335}" dt="2022-10-20T11:28:04.349" v="3828" actId="26606"/>
          <ac:spMkLst>
            <pc:docMk/>
            <pc:sldMk cId="2740825762" sldId="263"/>
            <ac:spMk id="14" creationId="{CADF2543-1B6F-4FBC-A7AF-53A0430E05AB}"/>
          </ac:spMkLst>
        </pc:spChg>
        <pc:grpChg chg="add">
          <ac:chgData name="bl7@hood.edu" userId="aec07a53-2e93-4fb6-ab81-85d3b7aef536" providerId="ADAL" clId="{7B99BA3B-F5A5-492A-A2DD-CD0C1B926335}" dt="2022-10-20T11:28:04.349" v="3828" actId="26606"/>
          <ac:grpSpMkLst>
            <pc:docMk/>
            <pc:sldMk cId="2740825762" sldId="263"/>
            <ac:grpSpMk id="16" creationId="{A80A6E81-6B71-43DF-877B-E964A9A4CB68}"/>
          </ac:grpSpMkLst>
        </pc:grpChg>
      </pc:sldChg>
      <pc:sldChg chg="addSp delSp modSp new mod setBg modClrScheme chgLayout">
        <pc:chgData name="bl7@hood.edu" userId="aec07a53-2e93-4fb6-ab81-85d3b7aef536" providerId="ADAL" clId="{7B99BA3B-F5A5-492A-A2DD-CD0C1B926335}" dt="2022-10-20T11:35:35.974" v="4005" actId="20577"/>
        <pc:sldMkLst>
          <pc:docMk/>
          <pc:sldMk cId="400874125" sldId="264"/>
        </pc:sldMkLst>
        <pc:spChg chg="del mod ord">
          <ac:chgData name="bl7@hood.edu" userId="aec07a53-2e93-4fb6-ab81-85d3b7aef536" providerId="ADAL" clId="{7B99BA3B-F5A5-492A-A2DD-CD0C1B926335}" dt="2022-10-20T11:28:37.526" v="3832" actId="700"/>
          <ac:spMkLst>
            <pc:docMk/>
            <pc:sldMk cId="400874125" sldId="264"/>
            <ac:spMk id="2" creationId="{6A35AA7A-408D-958B-F601-4DF815342F3D}"/>
          </ac:spMkLst>
        </pc:spChg>
        <pc:spChg chg="del mod ord">
          <ac:chgData name="bl7@hood.edu" userId="aec07a53-2e93-4fb6-ab81-85d3b7aef536" providerId="ADAL" clId="{7B99BA3B-F5A5-492A-A2DD-CD0C1B926335}" dt="2022-10-20T11:28:37.526" v="3832" actId="700"/>
          <ac:spMkLst>
            <pc:docMk/>
            <pc:sldMk cId="400874125" sldId="264"/>
            <ac:spMk id="3" creationId="{095A5F75-59F1-C738-ADD3-99FD2283C7F3}"/>
          </ac:spMkLst>
        </pc:spChg>
        <pc:spChg chg="mod ord">
          <ac:chgData name="bl7@hood.edu" userId="aec07a53-2e93-4fb6-ab81-85d3b7aef536" providerId="ADAL" clId="{7B99BA3B-F5A5-492A-A2DD-CD0C1B926335}" dt="2022-10-20T11:28:45.529" v="3834" actId="26606"/>
          <ac:spMkLst>
            <pc:docMk/>
            <pc:sldMk cId="400874125" sldId="264"/>
            <ac:spMk id="4" creationId="{6E159D3C-A372-457A-7915-6D6394170CE0}"/>
          </ac:spMkLst>
        </pc:spChg>
        <pc:spChg chg="mod ord">
          <ac:chgData name="bl7@hood.edu" userId="aec07a53-2e93-4fb6-ab81-85d3b7aef536" providerId="ADAL" clId="{7B99BA3B-F5A5-492A-A2DD-CD0C1B926335}" dt="2022-10-20T11:28:45.529" v="3834" actId="26606"/>
          <ac:spMkLst>
            <pc:docMk/>
            <pc:sldMk cId="400874125" sldId="264"/>
            <ac:spMk id="5" creationId="{15B5BD4A-B164-89F8-86AE-7CF54B060D45}"/>
          </ac:spMkLst>
        </pc:spChg>
        <pc:spChg chg="mod ord">
          <ac:chgData name="bl7@hood.edu" userId="aec07a53-2e93-4fb6-ab81-85d3b7aef536" providerId="ADAL" clId="{7B99BA3B-F5A5-492A-A2DD-CD0C1B926335}" dt="2022-10-20T11:28:45.529" v="3834" actId="26606"/>
          <ac:spMkLst>
            <pc:docMk/>
            <pc:sldMk cId="400874125" sldId="264"/>
            <ac:spMk id="6" creationId="{C7DF4E09-B473-3DD5-F944-C9A192B9DC3F}"/>
          </ac:spMkLst>
        </pc:spChg>
        <pc:spChg chg="add del mod ord">
          <ac:chgData name="bl7@hood.edu" userId="aec07a53-2e93-4fb6-ab81-85d3b7aef536" providerId="ADAL" clId="{7B99BA3B-F5A5-492A-A2DD-CD0C1B926335}" dt="2022-10-20T11:28:43.463" v="3833" actId="700"/>
          <ac:spMkLst>
            <pc:docMk/>
            <pc:sldMk cId="400874125" sldId="264"/>
            <ac:spMk id="7" creationId="{8F1D8023-CE02-AB6A-41B0-5B812DC4039F}"/>
          </ac:spMkLst>
        </pc:spChg>
        <pc:spChg chg="add del mod ord">
          <ac:chgData name="bl7@hood.edu" userId="aec07a53-2e93-4fb6-ab81-85d3b7aef536" providerId="ADAL" clId="{7B99BA3B-F5A5-492A-A2DD-CD0C1B926335}" dt="2022-10-20T11:28:43.463" v="3833" actId="700"/>
          <ac:spMkLst>
            <pc:docMk/>
            <pc:sldMk cId="400874125" sldId="264"/>
            <ac:spMk id="8" creationId="{3B267C17-E291-AA1C-A1CB-57F4F6AAE651}"/>
          </ac:spMkLst>
        </pc:spChg>
        <pc:spChg chg="add del mod ord">
          <ac:chgData name="bl7@hood.edu" userId="aec07a53-2e93-4fb6-ab81-85d3b7aef536" providerId="ADAL" clId="{7B99BA3B-F5A5-492A-A2DD-CD0C1B926335}" dt="2022-10-20T11:28:43.463" v="3833" actId="700"/>
          <ac:spMkLst>
            <pc:docMk/>
            <pc:sldMk cId="400874125" sldId="264"/>
            <ac:spMk id="9" creationId="{59DBCCC4-6041-B864-8C9F-660BDFD55312}"/>
          </ac:spMkLst>
        </pc:spChg>
        <pc:spChg chg="add mod ord">
          <ac:chgData name="bl7@hood.edu" userId="aec07a53-2e93-4fb6-ab81-85d3b7aef536" providerId="ADAL" clId="{7B99BA3B-F5A5-492A-A2DD-CD0C1B926335}" dt="2022-10-20T11:28:53.009" v="3835"/>
          <ac:spMkLst>
            <pc:docMk/>
            <pc:sldMk cId="400874125" sldId="264"/>
            <ac:spMk id="10" creationId="{C6796B16-C34B-2F3E-FADB-C40CC132812C}"/>
          </ac:spMkLst>
        </pc:spChg>
        <pc:spChg chg="add mod ord">
          <ac:chgData name="bl7@hood.edu" userId="aec07a53-2e93-4fb6-ab81-85d3b7aef536" providerId="ADAL" clId="{7B99BA3B-F5A5-492A-A2DD-CD0C1B926335}" dt="2022-10-20T11:35:35.974" v="4005" actId="20577"/>
          <ac:spMkLst>
            <pc:docMk/>
            <pc:sldMk cId="400874125" sldId="264"/>
            <ac:spMk id="11" creationId="{A5B191CD-5EF1-FC7D-81E2-B059C4A54931}"/>
          </ac:spMkLst>
        </pc:spChg>
        <pc:spChg chg="add del">
          <ac:chgData name="bl7@hood.edu" userId="aec07a53-2e93-4fb6-ab81-85d3b7aef536" providerId="ADAL" clId="{7B99BA3B-F5A5-492A-A2DD-CD0C1B926335}" dt="2022-10-20T11:29:06.727" v="3837" actId="26606"/>
          <ac:spMkLst>
            <pc:docMk/>
            <pc:sldMk cId="400874125" sldId="264"/>
            <ac:spMk id="16" creationId="{CADF2543-1B6F-4FBC-A7AF-53A0430E05AB}"/>
          </ac:spMkLst>
        </pc:spChg>
        <pc:spChg chg="add">
          <ac:chgData name="bl7@hood.edu" userId="aec07a53-2e93-4fb6-ab81-85d3b7aef536" providerId="ADAL" clId="{7B99BA3B-F5A5-492A-A2DD-CD0C1B926335}" dt="2022-10-20T11:29:06.727" v="3837" actId="26606"/>
          <ac:spMkLst>
            <pc:docMk/>
            <pc:sldMk cId="400874125" sldId="264"/>
            <ac:spMk id="28" creationId="{CADF2543-1B6F-4FBC-A7AF-53A0430E05AB}"/>
          </ac:spMkLst>
        </pc:spChg>
        <pc:grpChg chg="add del">
          <ac:chgData name="bl7@hood.edu" userId="aec07a53-2e93-4fb6-ab81-85d3b7aef536" providerId="ADAL" clId="{7B99BA3B-F5A5-492A-A2DD-CD0C1B926335}" dt="2022-10-20T11:29:06.727" v="3837" actId="26606"/>
          <ac:grpSpMkLst>
            <pc:docMk/>
            <pc:sldMk cId="400874125" sldId="264"/>
            <ac:grpSpMk id="18" creationId="{A80A6E81-6B71-43DF-877B-E964A9A4CB68}"/>
          </ac:grpSpMkLst>
        </pc:grpChg>
        <pc:grpChg chg="add">
          <ac:chgData name="bl7@hood.edu" userId="aec07a53-2e93-4fb6-ab81-85d3b7aef536" providerId="ADAL" clId="{7B99BA3B-F5A5-492A-A2DD-CD0C1B926335}" dt="2022-10-20T11:29:06.727" v="3837" actId="26606"/>
          <ac:grpSpMkLst>
            <pc:docMk/>
            <pc:sldMk cId="400874125" sldId="264"/>
            <ac:grpSpMk id="30" creationId="{A80A6E81-6B71-43DF-877B-E964A9A4CB68}"/>
          </ac:grpSpMkLst>
        </pc:grpChg>
        <pc:picChg chg="add mod">
          <ac:chgData name="bl7@hood.edu" userId="aec07a53-2e93-4fb6-ab81-85d3b7aef536" providerId="ADAL" clId="{7B99BA3B-F5A5-492A-A2DD-CD0C1B926335}" dt="2022-10-20T11:32:01.184" v="3893" actId="1076"/>
          <ac:picMkLst>
            <pc:docMk/>
            <pc:sldMk cId="400874125" sldId="264"/>
            <ac:picMk id="12" creationId="{F964619C-4F3D-816B-CB34-9618A4A22E8C}"/>
          </ac:picMkLst>
        </pc:picChg>
      </pc:sldChg>
      <pc:sldChg chg="new del">
        <pc:chgData name="bl7@hood.edu" userId="aec07a53-2e93-4fb6-ab81-85d3b7aef536" providerId="ADAL" clId="{7B99BA3B-F5A5-492A-A2DD-CD0C1B926335}" dt="2022-10-20T11:27:56.283" v="3827" actId="680"/>
        <pc:sldMkLst>
          <pc:docMk/>
          <pc:sldMk cId="659786512" sldId="264"/>
        </pc:sldMkLst>
      </pc:sldChg>
      <pc:sldChg chg="addSp delSp modSp add del mod setBg modClrScheme chgLayout">
        <pc:chgData name="bl7@hood.edu" userId="aec07a53-2e93-4fb6-ab81-85d3b7aef536" providerId="ADAL" clId="{7B99BA3B-F5A5-492A-A2DD-CD0C1B926335}" dt="2022-10-20T11:31:50.544" v="3889" actId="1076"/>
        <pc:sldMkLst>
          <pc:docMk/>
          <pc:sldMk cId="1175212976" sldId="265"/>
        </pc:sldMkLst>
        <pc:spChg chg="mod ord">
          <ac:chgData name="bl7@hood.edu" userId="aec07a53-2e93-4fb6-ab81-85d3b7aef536" providerId="ADAL" clId="{7B99BA3B-F5A5-492A-A2DD-CD0C1B926335}" dt="2022-10-20T11:29:44.968" v="3850" actId="26606"/>
          <ac:spMkLst>
            <pc:docMk/>
            <pc:sldMk cId="1175212976" sldId="265"/>
            <ac:spMk id="2" creationId="{B50F1A55-E464-3DCF-C472-ACC5BF9734A0}"/>
          </ac:spMkLst>
        </pc:spChg>
        <pc:spChg chg="mod ord">
          <ac:chgData name="bl7@hood.edu" userId="aec07a53-2e93-4fb6-ab81-85d3b7aef536" providerId="ADAL" clId="{7B99BA3B-F5A5-492A-A2DD-CD0C1B926335}" dt="2022-10-20T11:30:35.844" v="3863" actId="1076"/>
          <ac:spMkLst>
            <pc:docMk/>
            <pc:sldMk cId="1175212976" sldId="265"/>
            <ac:spMk id="4" creationId="{197996C0-C7B3-8375-9D26-5BE7FA3E1208}"/>
          </ac:spMkLst>
        </pc:spChg>
        <pc:spChg chg="mod ord">
          <ac:chgData name="bl7@hood.edu" userId="aec07a53-2e93-4fb6-ab81-85d3b7aef536" providerId="ADAL" clId="{7B99BA3B-F5A5-492A-A2DD-CD0C1B926335}" dt="2022-10-20T11:29:44.968" v="3850" actId="26606"/>
          <ac:spMkLst>
            <pc:docMk/>
            <pc:sldMk cId="1175212976" sldId="265"/>
            <ac:spMk id="12" creationId="{9D0233EE-4564-5018-9D69-6990B5E782A3}"/>
          </ac:spMkLst>
        </pc:spChg>
        <pc:spChg chg="mod ord">
          <ac:chgData name="bl7@hood.edu" userId="aec07a53-2e93-4fb6-ab81-85d3b7aef536" providerId="ADAL" clId="{7B99BA3B-F5A5-492A-A2DD-CD0C1B926335}" dt="2022-10-20T11:29:44.968" v="3850" actId="26606"/>
          <ac:spMkLst>
            <pc:docMk/>
            <pc:sldMk cId="1175212976" sldId="265"/>
            <ac:spMk id="13" creationId="{D1C61915-3AD9-A2A7-AB6D-3333920C3E1D}"/>
          </ac:spMkLst>
        </pc:spChg>
        <pc:spChg chg="mod ord">
          <ac:chgData name="bl7@hood.edu" userId="aec07a53-2e93-4fb6-ab81-85d3b7aef536" providerId="ADAL" clId="{7B99BA3B-F5A5-492A-A2DD-CD0C1B926335}" dt="2022-10-20T11:29:44.968" v="3850" actId="26606"/>
          <ac:spMkLst>
            <pc:docMk/>
            <pc:sldMk cId="1175212976" sldId="265"/>
            <ac:spMk id="14" creationId="{2A00BAC4-AE10-CB68-5C14-02A76E33E395}"/>
          </ac:spMkLst>
        </pc:spChg>
        <pc:spChg chg="add del">
          <ac:chgData name="bl7@hood.edu" userId="aec07a53-2e93-4fb6-ab81-85d3b7aef536" providerId="ADAL" clId="{7B99BA3B-F5A5-492A-A2DD-CD0C1B926335}" dt="2022-10-20T11:29:44.509" v="3847" actId="26606"/>
          <ac:spMkLst>
            <pc:docMk/>
            <pc:sldMk cId="1175212976" sldId="265"/>
            <ac:spMk id="19" creationId="{CADF2543-1B6F-4FBC-A7AF-53A0430E05AB}"/>
          </ac:spMkLst>
        </pc:spChg>
        <pc:spChg chg="add del">
          <ac:chgData name="bl7@hood.edu" userId="aec07a53-2e93-4fb6-ab81-85d3b7aef536" providerId="ADAL" clId="{7B99BA3B-F5A5-492A-A2DD-CD0C1B926335}" dt="2022-10-20T11:29:44.964" v="3849" actId="26606"/>
          <ac:spMkLst>
            <pc:docMk/>
            <pc:sldMk cId="1175212976" sldId="265"/>
            <ac:spMk id="20" creationId="{B9403C7F-76AE-4587-92A2-D4E41EBE68BD}"/>
          </ac:spMkLst>
        </pc:spChg>
        <pc:spChg chg="add">
          <ac:chgData name="bl7@hood.edu" userId="aec07a53-2e93-4fb6-ab81-85d3b7aef536" providerId="ADAL" clId="{7B99BA3B-F5A5-492A-A2DD-CD0C1B926335}" dt="2022-10-20T11:29:44.968" v="3850" actId="26606"/>
          <ac:spMkLst>
            <pc:docMk/>
            <pc:sldMk cId="1175212976" sldId="265"/>
            <ac:spMk id="29" creationId="{CADF2543-1B6F-4FBC-A7AF-53A0430E05AB}"/>
          </ac:spMkLst>
        </pc:spChg>
        <pc:grpChg chg="add del">
          <ac:chgData name="bl7@hood.edu" userId="aec07a53-2e93-4fb6-ab81-85d3b7aef536" providerId="ADAL" clId="{7B99BA3B-F5A5-492A-A2DD-CD0C1B926335}" dt="2022-10-20T11:29:44.509" v="3847" actId="26606"/>
          <ac:grpSpMkLst>
            <pc:docMk/>
            <pc:sldMk cId="1175212976" sldId="265"/>
            <ac:grpSpMk id="21" creationId="{A80A6E81-6B71-43DF-877B-E964A9A4CB68}"/>
          </ac:grpSpMkLst>
        </pc:grpChg>
        <pc:grpChg chg="add del">
          <ac:chgData name="bl7@hood.edu" userId="aec07a53-2e93-4fb6-ab81-85d3b7aef536" providerId="ADAL" clId="{7B99BA3B-F5A5-492A-A2DD-CD0C1B926335}" dt="2022-10-20T11:29:44.964" v="3849" actId="26606"/>
          <ac:grpSpMkLst>
            <pc:docMk/>
            <pc:sldMk cId="1175212976" sldId="265"/>
            <ac:grpSpMk id="22" creationId="{D6C71778-3DDA-4748-AEBB-2A4B75016325}"/>
          </ac:grpSpMkLst>
        </pc:grpChg>
        <pc:grpChg chg="add">
          <ac:chgData name="bl7@hood.edu" userId="aec07a53-2e93-4fb6-ab81-85d3b7aef536" providerId="ADAL" clId="{7B99BA3B-F5A5-492A-A2DD-CD0C1B926335}" dt="2022-10-20T11:29:44.968" v="3850" actId="26606"/>
          <ac:grpSpMkLst>
            <pc:docMk/>
            <pc:sldMk cId="1175212976" sldId="265"/>
            <ac:grpSpMk id="30" creationId="{A80A6E81-6B71-43DF-877B-E964A9A4CB68}"/>
          </ac:grpSpMkLst>
        </pc:grpChg>
        <pc:picChg chg="add mod">
          <ac:chgData name="bl7@hood.edu" userId="aec07a53-2e93-4fb6-ab81-85d3b7aef536" providerId="ADAL" clId="{7B99BA3B-F5A5-492A-A2DD-CD0C1B926335}" dt="2022-10-20T11:31:50.544" v="3889" actId="1076"/>
          <ac:picMkLst>
            <pc:docMk/>
            <pc:sldMk cId="1175212976" sldId="265"/>
            <ac:picMk id="3" creationId="{D798D66E-37B9-5D83-1046-C4CC137545A2}"/>
          </ac:picMkLst>
        </pc:picChg>
        <pc:picChg chg="del mod ord">
          <ac:chgData name="bl7@hood.edu" userId="aec07a53-2e93-4fb6-ab81-85d3b7aef536" providerId="ADAL" clId="{7B99BA3B-F5A5-492A-A2DD-CD0C1B926335}" dt="2022-10-20T11:29:39.738" v="3845" actId="478"/>
          <ac:picMkLst>
            <pc:docMk/>
            <pc:sldMk cId="1175212976" sldId="265"/>
            <ac:picMk id="11" creationId="{FCC1A211-F726-F3FC-0BCC-91938F745DF4}"/>
          </ac:picMkLst>
        </pc:picChg>
        <pc:picChg chg="add del">
          <ac:chgData name="bl7@hood.edu" userId="aec07a53-2e93-4fb6-ab81-85d3b7aef536" providerId="ADAL" clId="{7B99BA3B-F5A5-492A-A2DD-CD0C1B926335}" dt="2022-10-20T11:29:44.964" v="3849" actId="26606"/>
          <ac:picMkLst>
            <pc:docMk/>
            <pc:sldMk cId="1175212976" sldId="265"/>
            <ac:picMk id="16" creationId="{15CE8D71-5F6B-E7DD-B899-069D81E8538B}"/>
          </ac:picMkLst>
        </pc:picChg>
      </pc:sldChg>
      <pc:sldChg chg="addSp delSp modSp new mod setBg modClrScheme addAnim chgLayout">
        <pc:chgData name="bl7@hood.edu" userId="aec07a53-2e93-4fb6-ab81-85d3b7aef536" providerId="ADAL" clId="{7B99BA3B-F5A5-492A-A2DD-CD0C1B926335}" dt="2022-10-20T11:32:42.738" v="3907"/>
        <pc:sldMkLst>
          <pc:docMk/>
          <pc:sldMk cId="3659327951" sldId="266"/>
        </pc:sldMkLst>
        <pc:spChg chg="del mod ord">
          <ac:chgData name="bl7@hood.edu" userId="aec07a53-2e93-4fb6-ab81-85d3b7aef536" providerId="ADAL" clId="{7B99BA3B-F5A5-492A-A2DD-CD0C1B926335}" dt="2022-10-20T11:32:35.699" v="3895" actId="700"/>
          <ac:spMkLst>
            <pc:docMk/>
            <pc:sldMk cId="3659327951" sldId="266"/>
            <ac:spMk id="2" creationId="{EA88D2B4-5B4D-D423-D5CF-407A8BF1680F}"/>
          </ac:spMkLst>
        </pc:spChg>
        <pc:spChg chg="del mod ord">
          <ac:chgData name="bl7@hood.edu" userId="aec07a53-2e93-4fb6-ab81-85d3b7aef536" providerId="ADAL" clId="{7B99BA3B-F5A5-492A-A2DD-CD0C1B926335}" dt="2022-10-20T11:32:35.699" v="3895" actId="700"/>
          <ac:spMkLst>
            <pc:docMk/>
            <pc:sldMk cId="3659327951" sldId="266"/>
            <ac:spMk id="3" creationId="{03D0F426-3B85-4FA8-EB20-CE369129D67E}"/>
          </ac:spMkLst>
        </pc:spChg>
        <pc:spChg chg="mod ord">
          <ac:chgData name="bl7@hood.edu" userId="aec07a53-2e93-4fb6-ab81-85d3b7aef536" providerId="ADAL" clId="{7B99BA3B-F5A5-492A-A2DD-CD0C1B926335}" dt="2022-10-20T11:32:42.737" v="3906" actId="26606"/>
          <ac:spMkLst>
            <pc:docMk/>
            <pc:sldMk cId="3659327951" sldId="266"/>
            <ac:spMk id="4" creationId="{2F26EFC3-5B73-494B-FC7C-55E72C58D9B9}"/>
          </ac:spMkLst>
        </pc:spChg>
        <pc:spChg chg="mod ord">
          <ac:chgData name="bl7@hood.edu" userId="aec07a53-2e93-4fb6-ab81-85d3b7aef536" providerId="ADAL" clId="{7B99BA3B-F5A5-492A-A2DD-CD0C1B926335}" dt="2022-10-20T11:32:42.737" v="3906" actId="26606"/>
          <ac:spMkLst>
            <pc:docMk/>
            <pc:sldMk cId="3659327951" sldId="266"/>
            <ac:spMk id="5" creationId="{5A43CA53-2575-5AAC-4C0E-F6BA5118A99F}"/>
          </ac:spMkLst>
        </pc:spChg>
        <pc:spChg chg="mod ord">
          <ac:chgData name="bl7@hood.edu" userId="aec07a53-2e93-4fb6-ab81-85d3b7aef536" providerId="ADAL" clId="{7B99BA3B-F5A5-492A-A2DD-CD0C1B926335}" dt="2022-10-20T11:32:42.737" v="3906" actId="26606"/>
          <ac:spMkLst>
            <pc:docMk/>
            <pc:sldMk cId="3659327951" sldId="266"/>
            <ac:spMk id="6" creationId="{3FDEC4C6-2DF7-BEA9-245B-BBCD3E96EC26}"/>
          </ac:spMkLst>
        </pc:spChg>
        <pc:spChg chg="add mod ord">
          <ac:chgData name="bl7@hood.edu" userId="aec07a53-2e93-4fb6-ab81-85d3b7aef536" providerId="ADAL" clId="{7B99BA3B-F5A5-492A-A2DD-CD0C1B926335}" dt="2022-10-20T11:32:42.737" v="3906" actId="26606"/>
          <ac:spMkLst>
            <pc:docMk/>
            <pc:sldMk cId="3659327951" sldId="266"/>
            <ac:spMk id="7" creationId="{4FF8FC84-38E4-B16E-4A3C-9E7CB391B888}"/>
          </ac:spMkLst>
        </pc:spChg>
        <pc:spChg chg="add mod ord">
          <ac:chgData name="bl7@hood.edu" userId="aec07a53-2e93-4fb6-ab81-85d3b7aef536" providerId="ADAL" clId="{7B99BA3B-F5A5-492A-A2DD-CD0C1B926335}" dt="2022-10-20T11:32:42.737" v="3906" actId="26606"/>
          <ac:spMkLst>
            <pc:docMk/>
            <pc:sldMk cId="3659327951" sldId="266"/>
            <ac:spMk id="8" creationId="{FE4143A9-9A4C-FCA6-DCA3-406C389B1402}"/>
          </ac:spMkLst>
        </pc:spChg>
        <pc:spChg chg="add">
          <ac:chgData name="bl7@hood.edu" userId="aec07a53-2e93-4fb6-ab81-85d3b7aef536" providerId="ADAL" clId="{7B99BA3B-F5A5-492A-A2DD-CD0C1B926335}" dt="2022-10-20T11:32:42.737" v="3906" actId="26606"/>
          <ac:spMkLst>
            <pc:docMk/>
            <pc:sldMk cId="3659327951" sldId="266"/>
            <ac:spMk id="13" creationId="{4609862E-48F9-45AC-8D44-67A0268A7935}"/>
          </ac:spMkLst>
        </pc:spChg>
        <pc:grpChg chg="add">
          <ac:chgData name="bl7@hood.edu" userId="aec07a53-2e93-4fb6-ab81-85d3b7aef536" providerId="ADAL" clId="{7B99BA3B-F5A5-492A-A2DD-CD0C1B926335}" dt="2022-10-20T11:32:42.737" v="3906" actId="26606"/>
          <ac:grpSpMkLst>
            <pc:docMk/>
            <pc:sldMk cId="3659327951" sldId="266"/>
            <ac:grpSpMk id="15" creationId="{C97986E7-0E3C-4F64-886E-935DDCB83AA7}"/>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7D2F4-6C45-46A7-9F2A-BC1C71DD300B}"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45B26-DFDB-49A1-928F-0FF88F5F4EAA}" type="slidenum">
              <a:rPr lang="en-US" smtClean="0"/>
              <a:t>‹#›</a:t>
            </a:fld>
            <a:endParaRPr lang="en-US"/>
          </a:p>
        </p:txBody>
      </p:sp>
    </p:spTree>
    <p:extLst>
      <p:ext uri="{BB962C8B-B14F-4D97-AF65-F5344CB8AC3E}">
        <p14:creationId xmlns:p14="http://schemas.microsoft.com/office/powerpoint/2010/main" val="351286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10/19/2022</a:t>
            </a:r>
          </a:p>
        </p:txBody>
      </p:sp>
      <p:sp>
        <p:nvSpPr>
          <p:cNvPr id="5" name="Footer Placeholder 4"/>
          <p:cNvSpPr>
            <a:spLocks noGrp="1"/>
          </p:cNvSpPr>
          <p:nvPr>
            <p:ph type="ftr" sz="quarter" idx="11"/>
          </p:nvPr>
        </p:nvSpPr>
        <p:spPr/>
        <p:txBody>
          <a:bodyPr/>
          <a:lstStyle/>
          <a:p>
            <a:r>
              <a:rPr lang="en-US"/>
              <a:t>Brandon Lasher</a:t>
            </a:r>
          </a:p>
        </p:txBody>
      </p:sp>
      <p:sp>
        <p:nvSpPr>
          <p:cNvPr id="6" name="Slide Number Placeholder 5"/>
          <p:cNvSpPr>
            <a:spLocks noGrp="1"/>
          </p:cNvSpPr>
          <p:nvPr>
            <p:ph type="sldNum" sz="quarter" idx="12"/>
          </p:nvPr>
        </p:nvSpPr>
        <p:spPr/>
        <p:txBody>
          <a:bodyPr/>
          <a:lstStyle/>
          <a:p>
            <a:fld id="{2838CAF1-BC50-4E2C-9958-5E5D93A636E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245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r>
              <a:rPr lang="en-US"/>
              <a:t>10/19/2022</a:t>
            </a:r>
          </a:p>
        </p:txBody>
      </p:sp>
      <p:sp>
        <p:nvSpPr>
          <p:cNvPr id="4" name="Footer Placeholder 3"/>
          <p:cNvSpPr>
            <a:spLocks noGrp="1"/>
          </p:cNvSpPr>
          <p:nvPr>
            <p:ph type="ftr" sz="quarter" idx="11"/>
          </p:nvPr>
        </p:nvSpPr>
        <p:spPr/>
        <p:txBody>
          <a:bodyPr/>
          <a:lstStyle/>
          <a:p>
            <a:r>
              <a:rPr lang="en-US"/>
              <a:t>Brandon Lasher</a:t>
            </a:r>
          </a:p>
        </p:txBody>
      </p:sp>
      <p:sp>
        <p:nvSpPr>
          <p:cNvPr id="5" name="Slide Number Placeholder 4"/>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136793875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10/19/2022</a:t>
            </a:r>
          </a:p>
        </p:txBody>
      </p:sp>
      <p:sp>
        <p:nvSpPr>
          <p:cNvPr id="5" name="Footer Placeholder 4"/>
          <p:cNvSpPr>
            <a:spLocks noGrp="1"/>
          </p:cNvSpPr>
          <p:nvPr>
            <p:ph type="ftr" sz="quarter" idx="11"/>
          </p:nvPr>
        </p:nvSpPr>
        <p:spPr/>
        <p:txBody>
          <a:bodyPr/>
          <a:lstStyle/>
          <a:p>
            <a:r>
              <a:rPr lang="en-US"/>
              <a:t>Brandon Lasher</a:t>
            </a:r>
          </a:p>
        </p:txBody>
      </p:sp>
      <p:sp>
        <p:nvSpPr>
          <p:cNvPr id="6" name="Slide Number Placeholder 5"/>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131440354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10/19/2022</a:t>
            </a:r>
          </a:p>
        </p:txBody>
      </p:sp>
      <p:sp>
        <p:nvSpPr>
          <p:cNvPr id="5" name="Footer Placeholder 4"/>
          <p:cNvSpPr>
            <a:spLocks noGrp="1"/>
          </p:cNvSpPr>
          <p:nvPr>
            <p:ph type="ftr" sz="quarter" idx="11"/>
          </p:nvPr>
        </p:nvSpPr>
        <p:spPr/>
        <p:txBody>
          <a:bodyPr/>
          <a:lstStyle/>
          <a:p>
            <a:r>
              <a:rPr lang="en-US"/>
              <a:t>Brandon Lasher</a:t>
            </a:r>
          </a:p>
        </p:txBody>
      </p:sp>
      <p:sp>
        <p:nvSpPr>
          <p:cNvPr id="6" name="Slide Number Placeholder 5"/>
          <p:cNvSpPr>
            <a:spLocks noGrp="1"/>
          </p:cNvSpPr>
          <p:nvPr>
            <p:ph type="sldNum" sz="quarter" idx="12"/>
          </p:nvPr>
        </p:nvSpPr>
        <p:spPr/>
        <p:txBody>
          <a:bodyPr/>
          <a:lstStyle/>
          <a:p>
            <a:fld id="{2838CAF1-BC50-4E2C-9958-5E5D93A636E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1361275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10/19/2022</a:t>
            </a:r>
          </a:p>
        </p:txBody>
      </p:sp>
      <p:sp>
        <p:nvSpPr>
          <p:cNvPr id="5" name="Footer Placeholder 4"/>
          <p:cNvSpPr>
            <a:spLocks noGrp="1"/>
          </p:cNvSpPr>
          <p:nvPr>
            <p:ph type="ftr" sz="quarter" idx="11"/>
          </p:nvPr>
        </p:nvSpPr>
        <p:spPr/>
        <p:txBody>
          <a:bodyPr/>
          <a:lstStyle/>
          <a:p>
            <a:r>
              <a:rPr lang="en-US"/>
              <a:t>Brandon Lasher</a:t>
            </a:r>
          </a:p>
        </p:txBody>
      </p:sp>
      <p:sp>
        <p:nvSpPr>
          <p:cNvPr id="6" name="Slide Number Placeholder 5"/>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77777808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10/19/2022</a:t>
            </a:r>
          </a:p>
        </p:txBody>
      </p:sp>
      <p:sp>
        <p:nvSpPr>
          <p:cNvPr id="5" name="Footer Placeholder 4"/>
          <p:cNvSpPr>
            <a:spLocks noGrp="1"/>
          </p:cNvSpPr>
          <p:nvPr>
            <p:ph type="ftr" sz="quarter" idx="11"/>
          </p:nvPr>
        </p:nvSpPr>
        <p:spPr/>
        <p:txBody>
          <a:bodyPr/>
          <a:lstStyle/>
          <a:p>
            <a:r>
              <a:rPr lang="en-US"/>
              <a:t>Brandon Lasher</a:t>
            </a:r>
          </a:p>
        </p:txBody>
      </p:sp>
      <p:sp>
        <p:nvSpPr>
          <p:cNvPr id="6" name="Slide Number Placeholder 5"/>
          <p:cNvSpPr>
            <a:spLocks noGrp="1"/>
          </p:cNvSpPr>
          <p:nvPr>
            <p:ph type="sldNum" sz="quarter" idx="12"/>
          </p:nvPr>
        </p:nvSpPr>
        <p:spPr/>
        <p:txBody>
          <a:bodyPr/>
          <a:lstStyle/>
          <a:p>
            <a:fld id="{2838CAF1-BC50-4E2C-9958-5E5D93A636E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0601083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10/19/2022</a:t>
            </a:r>
          </a:p>
        </p:txBody>
      </p:sp>
      <p:sp>
        <p:nvSpPr>
          <p:cNvPr id="5" name="Footer Placeholder 4"/>
          <p:cNvSpPr>
            <a:spLocks noGrp="1"/>
          </p:cNvSpPr>
          <p:nvPr>
            <p:ph type="ftr" sz="quarter" idx="11"/>
          </p:nvPr>
        </p:nvSpPr>
        <p:spPr/>
        <p:txBody>
          <a:bodyPr/>
          <a:lstStyle/>
          <a:p>
            <a:r>
              <a:rPr lang="en-US"/>
              <a:t>Brandon Lasher</a:t>
            </a:r>
          </a:p>
        </p:txBody>
      </p:sp>
      <p:sp>
        <p:nvSpPr>
          <p:cNvPr id="6" name="Slide Number Placeholder 5"/>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172040793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10/19/2022</a:t>
            </a:r>
          </a:p>
        </p:txBody>
      </p:sp>
      <p:sp>
        <p:nvSpPr>
          <p:cNvPr id="5" name="Footer Placeholder 4"/>
          <p:cNvSpPr>
            <a:spLocks noGrp="1"/>
          </p:cNvSpPr>
          <p:nvPr>
            <p:ph type="ftr" sz="quarter" idx="11"/>
          </p:nvPr>
        </p:nvSpPr>
        <p:spPr/>
        <p:txBody>
          <a:bodyPr/>
          <a:lstStyle/>
          <a:p>
            <a:r>
              <a:rPr lang="en-US"/>
              <a:t>Brandon Lasher</a:t>
            </a:r>
          </a:p>
        </p:txBody>
      </p:sp>
      <p:sp>
        <p:nvSpPr>
          <p:cNvPr id="6" name="Slide Number Placeholder 5"/>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1811074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10/19/2022</a:t>
            </a:r>
          </a:p>
        </p:txBody>
      </p:sp>
      <p:sp>
        <p:nvSpPr>
          <p:cNvPr id="5" name="Footer Placeholder 4"/>
          <p:cNvSpPr>
            <a:spLocks noGrp="1"/>
          </p:cNvSpPr>
          <p:nvPr>
            <p:ph type="ftr" sz="quarter" idx="11"/>
          </p:nvPr>
        </p:nvSpPr>
        <p:spPr/>
        <p:txBody>
          <a:bodyPr/>
          <a:lstStyle/>
          <a:p>
            <a:r>
              <a:rPr lang="en-US"/>
              <a:t>Brandon Lasher</a:t>
            </a:r>
          </a:p>
        </p:txBody>
      </p:sp>
      <p:sp>
        <p:nvSpPr>
          <p:cNvPr id="6" name="Slide Number Placeholder 5"/>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248335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10/19/2022</a:t>
            </a:r>
          </a:p>
        </p:txBody>
      </p:sp>
      <p:sp>
        <p:nvSpPr>
          <p:cNvPr id="5" name="Footer Placeholder 4"/>
          <p:cNvSpPr>
            <a:spLocks noGrp="1"/>
          </p:cNvSpPr>
          <p:nvPr>
            <p:ph type="ftr" sz="quarter" idx="11"/>
          </p:nvPr>
        </p:nvSpPr>
        <p:spPr/>
        <p:txBody>
          <a:bodyPr/>
          <a:lstStyle/>
          <a:p>
            <a:r>
              <a:rPr lang="en-US"/>
              <a:t>Brandon Lasher</a:t>
            </a:r>
          </a:p>
        </p:txBody>
      </p:sp>
      <p:sp>
        <p:nvSpPr>
          <p:cNvPr id="6" name="Slide Number Placeholder 5"/>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16196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10/19/2022</a:t>
            </a:r>
          </a:p>
        </p:txBody>
      </p:sp>
      <p:sp>
        <p:nvSpPr>
          <p:cNvPr id="5" name="Footer Placeholder 4"/>
          <p:cNvSpPr>
            <a:spLocks noGrp="1"/>
          </p:cNvSpPr>
          <p:nvPr>
            <p:ph type="ftr" sz="quarter" idx="11"/>
          </p:nvPr>
        </p:nvSpPr>
        <p:spPr/>
        <p:txBody>
          <a:bodyPr/>
          <a:lstStyle/>
          <a:p>
            <a:r>
              <a:rPr lang="en-US"/>
              <a:t>Brandon Lasher</a:t>
            </a:r>
          </a:p>
        </p:txBody>
      </p:sp>
      <p:sp>
        <p:nvSpPr>
          <p:cNvPr id="6" name="Slide Number Placeholder 5"/>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354305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10/19/2022</a:t>
            </a:r>
          </a:p>
        </p:txBody>
      </p:sp>
      <p:sp>
        <p:nvSpPr>
          <p:cNvPr id="6" name="Footer Placeholder 5"/>
          <p:cNvSpPr>
            <a:spLocks noGrp="1"/>
          </p:cNvSpPr>
          <p:nvPr>
            <p:ph type="ftr" sz="quarter" idx="11"/>
          </p:nvPr>
        </p:nvSpPr>
        <p:spPr/>
        <p:txBody>
          <a:bodyPr/>
          <a:lstStyle/>
          <a:p>
            <a:r>
              <a:rPr lang="en-US"/>
              <a:t>Brandon Lasher</a:t>
            </a:r>
          </a:p>
        </p:txBody>
      </p:sp>
      <p:sp>
        <p:nvSpPr>
          <p:cNvPr id="7" name="Slide Number Placeholder 6"/>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343787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10/19/2022</a:t>
            </a:r>
          </a:p>
        </p:txBody>
      </p:sp>
      <p:sp>
        <p:nvSpPr>
          <p:cNvPr id="8" name="Footer Placeholder 7"/>
          <p:cNvSpPr>
            <a:spLocks noGrp="1"/>
          </p:cNvSpPr>
          <p:nvPr>
            <p:ph type="ftr" sz="quarter" idx="11"/>
          </p:nvPr>
        </p:nvSpPr>
        <p:spPr/>
        <p:txBody>
          <a:bodyPr/>
          <a:lstStyle/>
          <a:p>
            <a:r>
              <a:rPr lang="en-US"/>
              <a:t>Brandon Lasher</a:t>
            </a:r>
          </a:p>
        </p:txBody>
      </p:sp>
      <p:sp>
        <p:nvSpPr>
          <p:cNvPr id="9" name="Slide Number Placeholder 8"/>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84495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10/19/2022</a:t>
            </a:r>
          </a:p>
        </p:txBody>
      </p:sp>
      <p:sp>
        <p:nvSpPr>
          <p:cNvPr id="4" name="Footer Placeholder 3"/>
          <p:cNvSpPr>
            <a:spLocks noGrp="1"/>
          </p:cNvSpPr>
          <p:nvPr>
            <p:ph type="ftr" sz="quarter" idx="11"/>
          </p:nvPr>
        </p:nvSpPr>
        <p:spPr/>
        <p:txBody>
          <a:bodyPr/>
          <a:lstStyle/>
          <a:p>
            <a:r>
              <a:rPr lang="en-US"/>
              <a:t>Brandon Lasher</a:t>
            </a:r>
          </a:p>
        </p:txBody>
      </p:sp>
      <p:sp>
        <p:nvSpPr>
          <p:cNvPr id="5" name="Slide Number Placeholder 4"/>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310713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10/19/2022</a:t>
            </a:r>
          </a:p>
        </p:txBody>
      </p:sp>
      <p:sp>
        <p:nvSpPr>
          <p:cNvPr id="3" name="Footer Placeholder 2"/>
          <p:cNvSpPr>
            <a:spLocks noGrp="1"/>
          </p:cNvSpPr>
          <p:nvPr>
            <p:ph type="ftr" sz="quarter" idx="11"/>
          </p:nvPr>
        </p:nvSpPr>
        <p:spPr/>
        <p:txBody>
          <a:bodyPr/>
          <a:lstStyle/>
          <a:p>
            <a:r>
              <a:rPr lang="en-US"/>
              <a:t>Brandon Lasher</a:t>
            </a:r>
          </a:p>
        </p:txBody>
      </p:sp>
      <p:sp>
        <p:nvSpPr>
          <p:cNvPr id="4" name="Slide Number Placeholder 3"/>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390432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10/19/2022</a:t>
            </a:r>
          </a:p>
        </p:txBody>
      </p:sp>
      <p:sp>
        <p:nvSpPr>
          <p:cNvPr id="6" name="Footer Placeholder 5"/>
          <p:cNvSpPr>
            <a:spLocks noGrp="1"/>
          </p:cNvSpPr>
          <p:nvPr>
            <p:ph type="ftr" sz="quarter" idx="11"/>
          </p:nvPr>
        </p:nvSpPr>
        <p:spPr/>
        <p:txBody>
          <a:bodyPr/>
          <a:lstStyle/>
          <a:p>
            <a:r>
              <a:rPr lang="en-US"/>
              <a:t>Brandon Lasher</a:t>
            </a:r>
          </a:p>
        </p:txBody>
      </p:sp>
      <p:sp>
        <p:nvSpPr>
          <p:cNvPr id="7" name="Slide Number Placeholder 6"/>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190651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10/19/2022</a:t>
            </a:r>
          </a:p>
        </p:txBody>
      </p:sp>
      <p:sp>
        <p:nvSpPr>
          <p:cNvPr id="6" name="Footer Placeholder 5"/>
          <p:cNvSpPr>
            <a:spLocks noGrp="1"/>
          </p:cNvSpPr>
          <p:nvPr>
            <p:ph type="ftr" sz="quarter" idx="11"/>
          </p:nvPr>
        </p:nvSpPr>
        <p:spPr/>
        <p:txBody>
          <a:bodyPr/>
          <a:lstStyle/>
          <a:p>
            <a:r>
              <a:rPr lang="en-US"/>
              <a:t>Brandon Lasher</a:t>
            </a:r>
          </a:p>
        </p:txBody>
      </p:sp>
      <p:sp>
        <p:nvSpPr>
          <p:cNvPr id="7" name="Slide Number Placeholder 6"/>
          <p:cNvSpPr>
            <a:spLocks noGrp="1"/>
          </p:cNvSpPr>
          <p:nvPr>
            <p:ph type="sldNum" sz="quarter" idx="12"/>
          </p:nvPr>
        </p:nvSpPr>
        <p:spPr/>
        <p:txBody>
          <a:bodyPr/>
          <a:lstStyle/>
          <a:p>
            <a:fld id="{2838CAF1-BC50-4E2C-9958-5E5D93A636E3}" type="slidenum">
              <a:rPr lang="en-US" smtClean="0"/>
              <a:t>‹#›</a:t>
            </a:fld>
            <a:endParaRPr lang="en-US"/>
          </a:p>
        </p:txBody>
      </p:sp>
    </p:spTree>
    <p:extLst>
      <p:ext uri="{BB962C8B-B14F-4D97-AF65-F5344CB8AC3E}">
        <p14:creationId xmlns:p14="http://schemas.microsoft.com/office/powerpoint/2010/main" val="126906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r>
              <a:rPr lang="en-US"/>
              <a:t>10/19/2022</a:t>
            </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Brandon Lasher</a:t>
            </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838CAF1-BC50-4E2C-9958-5E5D93A636E3}" type="slidenum">
              <a:rPr lang="en-US" smtClean="0"/>
              <a:t>‹#›</a:t>
            </a:fld>
            <a:endParaRPr lang="en-US"/>
          </a:p>
        </p:txBody>
      </p:sp>
    </p:spTree>
    <p:extLst>
      <p:ext uri="{BB962C8B-B14F-4D97-AF65-F5344CB8AC3E}">
        <p14:creationId xmlns:p14="http://schemas.microsoft.com/office/powerpoint/2010/main" val="281485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7" name="Rectangle 1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09" name="Straight Connector 1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10" name="Straight Connector 1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A4DF33EB-1C76-B824-F37B-39E5E87843B8}"/>
              </a:ext>
            </a:extLst>
          </p:cNvPr>
          <p:cNvSpPr>
            <a:spLocks noGrp="1"/>
          </p:cNvSpPr>
          <p:nvPr>
            <p:ph type="ctrTitle"/>
          </p:nvPr>
        </p:nvSpPr>
        <p:spPr>
          <a:xfrm>
            <a:off x="684211" y="685799"/>
            <a:ext cx="8420877" cy="2971801"/>
          </a:xfrm>
        </p:spPr>
        <p:txBody>
          <a:bodyPr>
            <a:normAutofit/>
          </a:bodyPr>
          <a:lstStyle/>
          <a:p>
            <a:r>
              <a:rPr lang="en-US"/>
              <a:t>Self-selecting, self-tuning, incrementally optimized indexes </a:t>
            </a:r>
          </a:p>
        </p:txBody>
      </p:sp>
      <p:sp>
        <p:nvSpPr>
          <p:cNvPr id="3" name="Subtitle 2">
            <a:extLst>
              <a:ext uri="{FF2B5EF4-FFF2-40B4-BE49-F238E27FC236}">
                <a16:creationId xmlns:a16="http://schemas.microsoft.com/office/drawing/2014/main" id="{7014DA61-0531-5F19-4387-A589824575B1}"/>
              </a:ext>
            </a:extLst>
          </p:cNvPr>
          <p:cNvSpPr>
            <a:spLocks noGrp="1"/>
          </p:cNvSpPr>
          <p:nvPr>
            <p:ph type="subTitle" idx="1"/>
          </p:nvPr>
        </p:nvSpPr>
        <p:spPr>
          <a:xfrm>
            <a:off x="684212" y="3843867"/>
            <a:ext cx="6400800" cy="1947333"/>
          </a:xfrm>
        </p:spPr>
        <p:txBody>
          <a:bodyPr>
            <a:normAutofit/>
          </a:bodyPr>
          <a:lstStyle/>
          <a:p>
            <a:r>
              <a:rPr lang="en-US" dirty="0">
                <a:solidFill>
                  <a:schemeClr val="tx2">
                    <a:lumMod val="75000"/>
                  </a:schemeClr>
                </a:solidFill>
              </a:rPr>
              <a:t>CSIT 565 Midterm Paper Summary</a:t>
            </a:r>
          </a:p>
        </p:txBody>
      </p:sp>
      <p:sp>
        <p:nvSpPr>
          <p:cNvPr id="5" name="Footer Placeholder 4">
            <a:extLst>
              <a:ext uri="{FF2B5EF4-FFF2-40B4-BE49-F238E27FC236}">
                <a16:creationId xmlns:a16="http://schemas.microsoft.com/office/drawing/2014/main" id="{BC77293C-5CAD-0502-9AA3-A5008C3CEDCC}"/>
              </a:ext>
            </a:extLst>
          </p:cNvPr>
          <p:cNvSpPr>
            <a:spLocks noGrp="1"/>
          </p:cNvSpPr>
          <p:nvPr>
            <p:ph type="ftr" sz="quarter" idx="11"/>
          </p:nvPr>
        </p:nvSpPr>
        <p:spPr>
          <a:xfrm>
            <a:off x="684212" y="6172200"/>
            <a:ext cx="7543800" cy="365125"/>
          </a:xfrm>
        </p:spPr>
        <p:txBody>
          <a:bodyPr>
            <a:normAutofit/>
          </a:bodyPr>
          <a:lstStyle/>
          <a:p>
            <a:pPr>
              <a:spcAft>
                <a:spcPts val="600"/>
              </a:spcAft>
            </a:pPr>
            <a:r>
              <a:rPr lang="en-US">
                <a:solidFill>
                  <a:schemeClr val="tx2">
                    <a:alpha val="80000"/>
                  </a:schemeClr>
                </a:solidFill>
              </a:rPr>
              <a:t>Brandon Lasher</a:t>
            </a:r>
          </a:p>
        </p:txBody>
      </p:sp>
      <p:sp>
        <p:nvSpPr>
          <p:cNvPr id="4" name="Date Placeholder 3">
            <a:extLst>
              <a:ext uri="{FF2B5EF4-FFF2-40B4-BE49-F238E27FC236}">
                <a16:creationId xmlns:a16="http://schemas.microsoft.com/office/drawing/2014/main" id="{376859C9-7CA9-BFF9-C3E8-352DE0EAA88F}"/>
              </a:ext>
            </a:extLst>
          </p:cNvPr>
          <p:cNvSpPr>
            <a:spLocks noGrp="1"/>
          </p:cNvSpPr>
          <p:nvPr>
            <p:ph type="dt" sz="half" idx="10"/>
          </p:nvPr>
        </p:nvSpPr>
        <p:spPr>
          <a:xfrm>
            <a:off x="9904412" y="6172200"/>
            <a:ext cx="1600200" cy="365125"/>
          </a:xfrm>
        </p:spPr>
        <p:txBody>
          <a:bodyPr>
            <a:normAutofit/>
          </a:bodyPr>
          <a:lstStyle/>
          <a:p>
            <a:pPr>
              <a:spcAft>
                <a:spcPts val="600"/>
              </a:spcAft>
            </a:pPr>
            <a:r>
              <a:rPr lang="en-US">
                <a:solidFill>
                  <a:schemeClr val="tx2">
                    <a:alpha val="80000"/>
                  </a:schemeClr>
                </a:solidFill>
              </a:rPr>
              <a:t>10/19/2022</a:t>
            </a:r>
          </a:p>
        </p:txBody>
      </p:sp>
      <p:sp>
        <p:nvSpPr>
          <p:cNvPr id="6" name="Slide Number Placeholder 5">
            <a:extLst>
              <a:ext uri="{FF2B5EF4-FFF2-40B4-BE49-F238E27FC236}">
                <a16:creationId xmlns:a16="http://schemas.microsoft.com/office/drawing/2014/main" id="{7F81858C-CEC1-CF56-A895-0E2CCD4449A2}"/>
              </a:ext>
            </a:extLst>
          </p:cNvPr>
          <p:cNvSpPr>
            <a:spLocks noGrp="1"/>
          </p:cNvSpPr>
          <p:nvPr>
            <p:ph type="sldNum" sz="quarter" idx="12"/>
          </p:nvPr>
        </p:nvSpPr>
        <p:spPr>
          <a:xfrm>
            <a:off x="10363200" y="5578475"/>
            <a:ext cx="1142245" cy="669925"/>
          </a:xfrm>
        </p:spPr>
        <p:txBody>
          <a:bodyPr>
            <a:normAutofit/>
          </a:bodyPr>
          <a:lstStyle/>
          <a:p>
            <a:pPr>
              <a:spcAft>
                <a:spcPts val="600"/>
              </a:spcAft>
            </a:pPr>
            <a:fld id="{2838CAF1-BC50-4E2C-9958-5E5D93A636E3}" type="slidenum">
              <a:rPr lang="en-US">
                <a:solidFill>
                  <a:schemeClr val="tx1"/>
                </a:solidFill>
              </a:rPr>
              <a:pPr>
                <a:spcAft>
                  <a:spcPts val="600"/>
                </a:spcAft>
              </a:pPr>
              <a:t>1</a:t>
            </a:fld>
            <a:endParaRPr lang="en-US">
              <a:solidFill>
                <a:schemeClr val="tx1"/>
              </a:solidFill>
            </a:endParaRPr>
          </a:p>
        </p:txBody>
      </p:sp>
    </p:spTree>
    <p:extLst>
      <p:ext uri="{BB962C8B-B14F-4D97-AF65-F5344CB8AC3E}">
        <p14:creationId xmlns:p14="http://schemas.microsoft.com/office/powerpoint/2010/main" val="100817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10">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7CC5C-693B-9A45-A060-05B2F6990FC2}"/>
              </a:ext>
            </a:extLst>
          </p:cNvPr>
          <p:cNvSpPr>
            <a:spLocks noGrp="1"/>
          </p:cNvSpPr>
          <p:nvPr>
            <p:ph type="title"/>
          </p:nvPr>
        </p:nvSpPr>
        <p:spPr>
          <a:xfrm>
            <a:off x="684212" y="485244"/>
            <a:ext cx="8534400" cy="1507067"/>
          </a:xfrm>
        </p:spPr>
        <p:txBody>
          <a:bodyPr>
            <a:normAutofit/>
          </a:bodyPr>
          <a:lstStyle/>
          <a:p>
            <a:r>
              <a:rPr lang="en-US"/>
              <a:t>Background</a:t>
            </a:r>
            <a:endParaRPr lang="en-US" dirty="0"/>
          </a:p>
        </p:txBody>
      </p:sp>
      <p:grpSp>
        <p:nvGrpSpPr>
          <p:cNvPr id="10" name="Group 12">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3">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4">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15">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16">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17">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C4B1464-1054-E5BB-F783-5F34A8F0C453}"/>
              </a:ext>
            </a:extLst>
          </p:cNvPr>
          <p:cNvSpPr>
            <a:spLocks noGrp="1"/>
          </p:cNvSpPr>
          <p:nvPr>
            <p:ph idx="1"/>
          </p:nvPr>
        </p:nvSpPr>
        <p:spPr>
          <a:xfrm>
            <a:off x="684212" y="2068511"/>
            <a:ext cx="8534400" cy="3615267"/>
          </a:xfrm>
        </p:spPr>
        <p:txBody>
          <a:bodyPr anchor="t">
            <a:normAutofit/>
          </a:bodyPr>
          <a:lstStyle/>
          <a:p>
            <a:pPr>
              <a:lnSpc>
                <a:spcPct val="90000"/>
              </a:lnSpc>
            </a:pPr>
            <a:r>
              <a:rPr lang="en-US" dirty="0">
                <a:solidFill>
                  <a:schemeClr val="tx1"/>
                </a:solidFill>
              </a:rPr>
              <a:t>Traditional indexing is time and resource consuming can be ineffective it if wrong keys are chosen. </a:t>
            </a:r>
          </a:p>
          <a:p>
            <a:pPr>
              <a:lnSpc>
                <a:spcPct val="90000"/>
              </a:lnSpc>
            </a:pPr>
            <a:r>
              <a:rPr lang="en-US" dirty="0">
                <a:solidFill>
                  <a:schemeClr val="tx1"/>
                </a:solidFill>
              </a:rPr>
              <a:t>Adaptive indexing can be used as a by product of data queries to improve access as a side-effect an actual query</a:t>
            </a:r>
          </a:p>
          <a:p>
            <a:pPr lvl="1">
              <a:lnSpc>
                <a:spcPct val="90000"/>
              </a:lnSpc>
            </a:pPr>
            <a:r>
              <a:rPr lang="en-US" dirty="0">
                <a:solidFill>
                  <a:schemeClr val="tx1"/>
                </a:solidFill>
              </a:rPr>
              <a:t>It will use only the current query to optimize the index, thus non-queried indexes will not be touched</a:t>
            </a:r>
          </a:p>
          <a:p>
            <a:pPr>
              <a:lnSpc>
                <a:spcPct val="90000"/>
              </a:lnSpc>
            </a:pPr>
            <a:r>
              <a:rPr lang="en-US" dirty="0">
                <a:solidFill>
                  <a:schemeClr val="tx1"/>
                </a:solidFill>
              </a:rPr>
              <a:t>Database cracking, which uses partitioning, is one type of adaptive indexing</a:t>
            </a:r>
          </a:p>
          <a:p>
            <a:pPr>
              <a:lnSpc>
                <a:spcPct val="90000"/>
              </a:lnSpc>
            </a:pPr>
            <a:r>
              <a:rPr lang="en-US" dirty="0">
                <a:solidFill>
                  <a:schemeClr val="tx1"/>
                </a:solidFill>
              </a:rPr>
              <a:t>Adaptive merging builds on Database Cracking</a:t>
            </a:r>
          </a:p>
          <a:p>
            <a:pPr lvl="1">
              <a:lnSpc>
                <a:spcPct val="90000"/>
              </a:lnSpc>
            </a:pPr>
            <a:r>
              <a:rPr lang="en-US" dirty="0">
                <a:solidFill>
                  <a:schemeClr val="tx1"/>
                </a:solidFill>
              </a:rPr>
              <a:t>Improves performance and resource efficiency.  </a:t>
            </a:r>
          </a:p>
          <a:p>
            <a:pPr>
              <a:lnSpc>
                <a:spcPct val="90000"/>
              </a:lnSpc>
            </a:pPr>
            <a:endParaRPr lang="en-US" dirty="0">
              <a:solidFill>
                <a:schemeClr val="tx1"/>
              </a:solidFill>
            </a:endParaRPr>
          </a:p>
        </p:txBody>
      </p:sp>
      <p:sp>
        <p:nvSpPr>
          <p:cNvPr id="5" name="Footer Placeholder 4">
            <a:extLst>
              <a:ext uri="{FF2B5EF4-FFF2-40B4-BE49-F238E27FC236}">
                <a16:creationId xmlns:a16="http://schemas.microsoft.com/office/drawing/2014/main" id="{C96054F0-7A11-70B2-1782-3159A7A9EFDA}"/>
              </a:ext>
            </a:extLst>
          </p:cNvPr>
          <p:cNvSpPr>
            <a:spLocks noGrp="1"/>
          </p:cNvSpPr>
          <p:nvPr>
            <p:ph type="ftr" sz="quarter" idx="11"/>
          </p:nvPr>
        </p:nvSpPr>
        <p:spPr>
          <a:xfrm>
            <a:off x="684212" y="6172200"/>
            <a:ext cx="7543800" cy="365125"/>
          </a:xfrm>
        </p:spPr>
        <p:txBody>
          <a:bodyPr>
            <a:normAutofit/>
          </a:bodyPr>
          <a:lstStyle/>
          <a:p>
            <a:pPr>
              <a:spcAft>
                <a:spcPts val="600"/>
              </a:spcAft>
            </a:pPr>
            <a:r>
              <a:rPr lang="en-US">
                <a:solidFill>
                  <a:schemeClr val="tx1"/>
                </a:solidFill>
              </a:rPr>
              <a:t>Brandon Lasher</a:t>
            </a:r>
          </a:p>
        </p:txBody>
      </p:sp>
      <p:sp>
        <p:nvSpPr>
          <p:cNvPr id="4" name="Date Placeholder 3">
            <a:extLst>
              <a:ext uri="{FF2B5EF4-FFF2-40B4-BE49-F238E27FC236}">
                <a16:creationId xmlns:a16="http://schemas.microsoft.com/office/drawing/2014/main" id="{39D01A8A-1285-0842-65EC-9FED82A3DA03}"/>
              </a:ext>
            </a:extLst>
          </p:cNvPr>
          <p:cNvSpPr>
            <a:spLocks noGrp="1"/>
          </p:cNvSpPr>
          <p:nvPr>
            <p:ph type="dt" sz="half" idx="10"/>
          </p:nvPr>
        </p:nvSpPr>
        <p:spPr>
          <a:xfrm>
            <a:off x="9904412" y="6172200"/>
            <a:ext cx="1600200" cy="365125"/>
          </a:xfrm>
        </p:spPr>
        <p:txBody>
          <a:bodyPr>
            <a:normAutofit/>
          </a:bodyPr>
          <a:lstStyle/>
          <a:p>
            <a:pPr>
              <a:spcAft>
                <a:spcPts val="600"/>
              </a:spcAft>
            </a:pPr>
            <a:r>
              <a:rPr lang="en-US">
                <a:solidFill>
                  <a:schemeClr val="tx1"/>
                </a:solidFill>
              </a:rPr>
              <a:t>10/19/2022</a:t>
            </a:r>
          </a:p>
        </p:txBody>
      </p:sp>
      <p:sp>
        <p:nvSpPr>
          <p:cNvPr id="6" name="Slide Number Placeholder 5">
            <a:extLst>
              <a:ext uri="{FF2B5EF4-FFF2-40B4-BE49-F238E27FC236}">
                <a16:creationId xmlns:a16="http://schemas.microsoft.com/office/drawing/2014/main" id="{5AC26470-9EE7-D8C5-4B2D-D8DEE8C90348}"/>
              </a:ext>
            </a:extLst>
          </p:cNvPr>
          <p:cNvSpPr>
            <a:spLocks noGrp="1"/>
          </p:cNvSpPr>
          <p:nvPr>
            <p:ph type="sldNum" sz="quarter" idx="12"/>
          </p:nvPr>
        </p:nvSpPr>
        <p:spPr>
          <a:xfrm>
            <a:off x="10363200" y="5578475"/>
            <a:ext cx="1142245" cy="669925"/>
          </a:xfrm>
        </p:spPr>
        <p:txBody>
          <a:bodyPr>
            <a:normAutofit/>
          </a:bodyPr>
          <a:lstStyle/>
          <a:p>
            <a:pPr>
              <a:spcAft>
                <a:spcPts val="600"/>
              </a:spcAft>
            </a:pPr>
            <a:fld id="{2838CAF1-BC50-4E2C-9958-5E5D93A636E3}" type="slidenum">
              <a:rPr lang="en-US">
                <a:solidFill>
                  <a:schemeClr val="tx1"/>
                </a:solidFill>
              </a:rPr>
              <a:pPr>
                <a:spcAft>
                  <a:spcPts val="600"/>
                </a:spcAft>
              </a:pPr>
              <a:t>2</a:t>
            </a:fld>
            <a:endParaRPr lang="en-US">
              <a:solidFill>
                <a:schemeClr val="tx1"/>
              </a:solidFill>
            </a:endParaRPr>
          </a:p>
        </p:txBody>
      </p:sp>
    </p:spTree>
    <p:extLst>
      <p:ext uri="{BB962C8B-B14F-4D97-AF65-F5344CB8AC3E}">
        <p14:creationId xmlns:p14="http://schemas.microsoft.com/office/powerpoint/2010/main" val="108459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414AE-63AF-FF3A-CC38-FF1E82C9A66C}"/>
              </a:ext>
            </a:extLst>
          </p:cNvPr>
          <p:cNvSpPr>
            <a:spLocks noGrp="1"/>
          </p:cNvSpPr>
          <p:nvPr>
            <p:ph type="title"/>
          </p:nvPr>
        </p:nvSpPr>
        <p:spPr>
          <a:xfrm>
            <a:off x="684212" y="485244"/>
            <a:ext cx="8534400" cy="1507067"/>
          </a:xfrm>
        </p:spPr>
        <p:txBody>
          <a:bodyPr>
            <a:normAutofit/>
          </a:bodyPr>
          <a:lstStyle/>
          <a:p>
            <a:r>
              <a:rPr lang="en-US"/>
              <a:t>Database Cracking</a:t>
            </a:r>
            <a:endParaRPr lang="en-US" dirty="0"/>
          </a:p>
        </p:txBody>
      </p:sp>
      <p:grpSp>
        <p:nvGrpSpPr>
          <p:cNvPr id="11" name="Group 14">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6">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9479C9E3-FD26-881C-4A3C-92A21B34A162}"/>
              </a:ext>
            </a:extLst>
          </p:cNvPr>
          <p:cNvSpPr>
            <a:spLocks noGrp="1"/>
          </p:cNvSpPr>
          <p:nvPr>
            <p:ph idx="1"/>
          </p:nvPr>
        </p:nvSpPr>
        <p:spPr>
          <a:xfrm>
            <a:off x="684212" y="2068511"/>
            <a:ext cx="8534400" cy="3615267"/>
          </a:xfrm>
        </p:spPr>
        <p:txBody>
          <a:bodyPr anchor="t">
            <a:normAutofit/>
          </a:bodyPr>
          <a:lstStyle/>
          <a:p>
            <a:r>
              <a:rPr lang="en-US" dirty="0">
                <a:solidFill>
                  <a:schemeClr val="tx1"/>
                </a:solidFill>
              </a:rPr>
              <a:t>Works similar to quick sort.</a:t>
            </a:r>
          </a:p>
          <a:p>
            <a:r>
              <a:rPr lang="en-US" dirty="0">
                <a:solidFill>
                  <a:schemeClr val="tx1"/>
                </a:solidFill>
              </a:rPr>
              <a:t>Steps are as follows</a:t>
            </a:r>
          </a:p>
          <a:p>
            <a:pPr lvl="1"/>
            <a:r>
              <a:rPr lang="en-US" dirty="0">
                <a:solidFill>
                  <a:schemeClr val="tx1"/>
                </a:solidFill>
              </a:rPr>
              <a:t>An initial index is created on the data to be queried.  Unsorted.</a:t>
            </a:r>
          </a:p>
          <a:p>
            <a:pPr lvl="1"/>
            <a:r>
              <a:rPr lang="en-US" dirty="0">
                <a:solidFill>
                  <a:schemeClr val="tx1"/>
                </a:solidFill>
              </a:rPr>
              <a:t>A partition is made on the data range which is queried. End keys are used to define the new partition. The partition ranges are sorted, not the values in the partition itself. </a:t>
            </a:r>
          </a:p>
          <a:p>
            <a:pPr lvl="1"/>
            <a:r>
              <a:rPr lang="en-US" dirty="0">
                <a:solidFill>
                  <a:schemeClr val="tx1"/>
                </a:solidFill>
              </a:rPr>
              <a:t>Subsequent queries further partition and refine the partitions </a:t>
            </a:r>
            <a:r>
              <a:rPr lang="en-US" dirty="0" err="1">
                <a:solidFill>
                  <a:schemeClr val="tx1"/>
                </a:solidFill>
              </a:rPr>
              <a:t>futher</a:t>
            </a:r>
            <a:endParaRPr lang="en-US" dirty="0">
              <a:solidFill>
                <a:schemeClr val="tx1"/>
              </a:solidFill>
            </a:endParaRPr>
          </a:p>
          <a:p>
            <a:pPr lvl="1"/>
            <a:endParaRPr lang="en-US" dirty="0">
              <a:solidFill>
                <a:schemeClr val="tx1"/>
              </a:solidFill>
            </a:endParaRPr>
          </a:p>
        </p:txBody>
      </p:sp>
      <p:sp>
        <p:nvSpPr>
          <p:cNvPr id="7" name="Footer Placeholder 6">
            <a:extLst>
              <a:ext uri="{FF2B5EF4-FFF2-40B4-BE49-F238E27FC236}">
                <a16:creationId xmlns:a16="http://schemas.microsoft.com/office/drawing/2014/main" id="{9F4C6CB1-FB4A-3252-D0FC-BA94C0E5D721}"/>
              </a:ext>
            </a:extLst>
          </p:cNvPr>
          <p:cNvSpPr>
            <a:spLocks noGrp="1"/>
          </p:cNvSpPr>
          <p:nvPr>
            <p:ph type="ftr" sz="quarter" idx="11"/>
          </p:nvPr>
        </p:nvSpPr>
        <p:spPr>
          <a:xfrm>
            <a:off x="684212" y="6172200"/>
            <a:ext cx="7543800" cy="365125"/>
          </a:xfrm>
        </p:spPr>
        <p:txBody>
          <a:bodyPr>
            <a:normAutofit/>
          </a:bodyPr>
          <a:lstStyle/>
          <a:p>
            <a:pPr>
              <a:spcAft>
                <a:spcPts val="600"/>
              </a:spcAft>
            </a:pPr>
            <a:r>
              <a:rPr lang="en-US">
                <a:solidFill>
                  <a:schemeClr val="tx1"/>
                </a:solidFill>
              </a:rPr>
              <a:t>Brandon Lasher</a:t>
            </a:r>
          </a:p>
        </p:txBody>
      </p:sp>
      <p:sp>
        <p:nvSpPr>
          <p:cNvPr id="6" name="Date Placeholder 5">
            <a:extLst>
              <a:ext uri="{FF2B5EF4-FFF2-40B4-BE49-F238E27FC236}">
                <a16:creationId xmlns:a16="http://schemas.microsoft.com/office/drawing/2014/main" id="{ED24E781-3C92-77AD-7874-A403A56BD2E9}"/>
              </a:ext>
            </a:extLst>
          </p:cNvPr>
          <p:cNvSpPr>
            <a:spLocks noGrp="1"/>
          </p:cNvSpPr>
          <p:nvPr>
            <p:ph type="dt" sz="half" idx="10"/>
          </p:nvPr>
        </p:nvSpPr>
        <p:spPr>
          <a:xfrm>
            <a:off x="9904412" y="6172200"/>
            <a:ext cx="1600200" cy="365125"/>
          </a:xfrm>
        </p:spPr>
        <p:txBody>
          <a:bodyPr>
            <a:normAutofit/>
          </a:bodyPr>
          <a:lstStyle/>
          <a:p>
            <a:pPr>
              <a:spcAft>
                <a:spcPts val="600"/>
              </a:spcAft>
            </a:pPr>
            <a:r>
              <a:rPr lang="en-US">
                <a:solidFill>
                  <a:schemeClr val="tx1"/>
                </a:solidFill>
              </a:rPr>
              <a:t>10/19/2022</a:t>
            </a:r>
          </a:p>
        </p:txBody>
      </p:sp>
      <p:sp>
        <p:nvSpPr>
          <p:cNvPr id="8" name="Slide Number Placeholder 7">
            <a:extLst>
              <a:ext uri="{FF2B5EF4-FFF2-40B4-BE49-F238E27FC236}">
                <a16:creationId xmlns:a16="http://schemas.microsoft.com/office/drawing/2014/main" id="{E9FFC716-F207-B920-22AF-A8D7F1519A92}"/>
              </a:ext>
            </a:extLst>
          </p:cNvPr>
          <p:cNvSpPr>
            <a:spLocks noGrp="1"/>
          </p:cNvSpPr>
          <p:nvPr>
            <p:ph type="sldNum" sz="quarter" idx="12"/>
          </p:nvPr>
        </p:nvSpPr>
        <p:spPr>
          <a:xfrm>
            <a:off x="10363200" y="5578475"/>
            <a:ext cx="1142245" cy="669925"/>
          </a:xfrm>
        </p:spPr>
        <p:txBody>
          <a:bodyPr>
            <a:normAutofit/>
          </a:bodyPr>
          <a:lstStyle/>
          <a:p>
            <a:pPr>
              <a:spcAft>
                <a:spcPts val="600"/>
              </a:spcAft>
            </a:pPr>
            <a:fld id="{2838CAF1-BC50-4E2C-9958-5E5D93A636E3}" type="slidenum">
              <a:rPr lang="en-US">
                <a:solidFill>
                  <a:schemeClr val="tx1"/>
                </a:solidFill>
              </a:rPr>
              <a:pPr>
                <a:spcAft>
                  <a:spcPts val="600"/>
                </a:spcAft>
              </a:pPr>
              <a:t>3</a:t>
            </a:fld>
            <a:endParaRPr lang="en-US">
              <a:solidFill>
                <a:schemeClr val="tx1"/>
              </a:solidFill>
            </a:endParaRPr>
          </a:p>
        </p:txBody>
      </p:sp>
    </p:spTree>
    <p:extLst>
      <p:ext uri="{BB962C8B-B14F-4D97-AF65-F5344CB8AC3E}">
        <p14:creationId xmlns:p14="http://schemas.microsoft.com/office/powerpoint/2010/main" val="254063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F1A55-E464-3DCF-C472-ACC5BF9734A0}"/>
              </a:ext>
            </a:extLst>
          </p:cNvPr>
          <p:cNvSpPr>
            <a:spLocks noGrp="1"/>
          </p:cNvSpPr>
          <p:nvPr>
            <p:ph type="title"/>
          </p:nvPr>
        </p:nvSpPr>
        <p:spPr>
          <a:xfrm>
            <a:off x="684212" y="485244"/>
            <a:ext cx="8534400" cy="1507067"/>
          </a:xfrm>
        </p:spPr>
        <p:txBody>
          <a:bodyPr>
            <a:normAutofit/>
          </a:bodyPr>
          <a:lstStyle/>
          <a:p>
            <a:r>
              <a:rPr lang="en-US"/>
              <a:t>Database cracking Example</a:t>
            </a:r>
            <a:endParaRPr lang="en-US" dirty="0"/>
          </a:p>
        </p:txBody>
      </p:sp>
      <p:grpSp>
        <p:nvGrpSpPr>
          <p:cNvPr id="30" name="Group 20">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21">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Content Placeholder 3">
            <a:extLst>
              <a:ext uri="{FF2B5EF4-FFF2-40B4-BE49-F238E27FC236}">
                <a16:creationId xmlns:a16="http://schemas.microsoft.com/office/drawing/2014/main" id="{197996C0-C7B3-8375-9D26-5BE7FA3E1208}"/>
              </a:ext>
            </a:extLst>
          </p:cNvPr>
          <p:cNvSpPr>
            <a:spLocks noGrp="1"/>
          </p:cNvSpPr>
          <p:nvPr>
            <p:ph idx="1"/>
          </p:nvPr>
        </p:nvSpPr>
        <p:spPr>
          <a:xfrm>
            <a:off x="675437" y="1982587"/>
            <a:ext cx="5072899" cy="3615267"/>
          </a:xfrm>
        </p:spPr>
        <p:txBody>
          <a:bodyPr anchor="t">
            <a:normAutofit fontScale="92500" lnSpcReduction="10000"/>
          </a:bodyPr>
          <a:lstStyle/>
          <a:p>
            <a:r>
              <a:rPr lang="en-US" dirty="0">
                <a:solidFill>
                  <a:schemeClr val="tx1"/>
                </a:solidFill>
              </a:rPr>
              <a:t>Top box: Initial copy of the column index</a:t>
            </a:r>
          </a:p>
          <a:p>
            <a:r>
              <a:rPr lang="en-US" dirty="0">
                <a:solidFill>
                  <a:schemeClr val="tx1"/>
                </a:solidFill>
              </a:rPr>
              <a:t>Middle box: Partitioning after a query range of d – g</a:t>
            </a:r>
          </a:p>
          <a:p>
            <a:r>
              <a:rPr lang="en-US" dirty="0">
                <a:solidFill>
                  <a:schemeClr val="tx1"/>
                </a:solidFill>
              </a:rPr>
              <a:t>Bottom box: Partitioning after a query range of f – j</a:t>
            </a:r>
          </a:p>
          <a:p>
            <a:pPr lvl="1"/>
            <a:r>
              <a:rPr lang="en-US" dirty="0">
                <a:solidFill>
                  <a:schemeClr val="tx1"/>
                </a:solidFill>
              </a:rPr>
              <a:t>The boundary keys are used to refine the partitions</a:t>
            </a:r>
          </a:p>
          <a:p>
            <a:endParaRPr lang="en-US" dirty="0">
              <a:solidFill>
                <a:schemeClr val="tx1"/>
              </a:solidFill>
            </a:endParaRPr>
          </a:p>
          <a:p>
            <a:r>
              <a:rPr lang="en-US" dirty="0">
                <a:solidFill>
                  <a:schemeClr val="tx1"/>
                </a:solidFill>
              </a:rPr>
              <a:t>Worth noting that the partition sizes are very uneven and unevenly distributed </a:t>
            </a:r>
          </a:p>
        </p:txBody>
      </p:sp>
      <p:sp>
        <p:nvSpPr>
          <p:cNvPr id="13" name="Footer Placeholder 12">
            <a:extLst>
              <a:ext uri="{FF2B5EF4-FFF2-40B4-BE49-F238E27FC236}">
                <a16:creationId xmlns:a16="http://schemas.microsoft.com/office/drawing/2014/main" id="{D1C61915-3AD9-A2A7-AB6D-3333920C3E1D}"/>
              </a:ext>
            </a:extLst>
          </p:cNvPr>
          <p:cNvSpPr>
            <a:spLocks noGrp="1"/>
          </p:cNvSpPr>
          <p:nvPr>
            <p:ph type="ftr" sz="quarter" idx="11"/>
          </p:nvPr>
        </p:nvSpPr>
        <p:spPr>
          <a:xfrm>
            <a:off x="684212" y="6172200"/>
            <a:ext cx="7543800" cy="365125"/>
          </a:xfrm>
        </p:spPr>
        <p:txBody>
          <a:bodyPr>
            <a:normAutofit/>
          </a:bodyPr>
          <a:lstStyle/>
          <a:p>
            <a:pPr>
              <a:spcAft>
                <a:spcPts val="600"/>
              </a:spcAft>
            </a:pPr>
            <a:r>
              <a:rPr lang="en-US">
                <a:solidFill>
                  <a:schemeClr val="tx1"/>
                </a:solidFill>
              </a:rPr>
              <a:t>Brandon Lasher</a:t>
            </a:r>
          </a:p>
        </p:txBody>
      </p:sp>
      <p:sp>
        <p:nvSpPr>
          <p:cNvPr id="12" name="Date Placeholder 11">
            <a:extLst>
              <a:ext uri="{FF2B5EF4-FFF2-40B4-BE49-F238E27FC236}">
                <a16:creationId xmlns:a16="http://schemas.microsoft.com/office/drawing/2014/main" id="{9D0233EE-4564-5018-9D69-6990B5E782A3}"/>
              </a:ext>
            </a:extLst>
          </p:cNvPr>
          <p:cNvSpPr>
            <a:spLocks noGrp="1"/>
          </p:cNvSpPr>
          <p:nvPr>
            <p:ph type="dt" sz="half" idx="10"/>
          </p:nvPr>
        </p:nvSpPr>
        <p:spPr>
          <a:xfrm>
            <a:off x="9904412" y="6172200"/>
            <a:ext cx="1600200" cy="365125"/>
          </a:xfrm>
        </p:spPr>
        <p:txBody>
          <a:bodyPr>
            <a:normAutofit/>
          </a:bodyPr>
          <a:lstStyle/>
          <a:p>
            <a:pPr>
              <a:spcAft>
                <a:spcPts val="600"/>
              </a:spcAft>
            </a:pPr>
            <a:r>
              <a:rPr lang="en-US">
                <a:solidFill>
                  <a:schemeClr val="tx1"/>
                </a:solidFill>
              </a:rPr>
              <a:t>10/19/2022</a:t>
            </a:r>
          </a:p>
        </p:txBody>
      </p:sp>
      <p:sp>
        <p:nvSpPr>
          <p:cNvPr id="14" name="Slide Number Placeholder 13">
            <a:extLst>
              <a:ext uri="{FF2B5EF4-FFF2-40B4-BE49-F238E27FC236}">
                <a16:creationId xmlns:a16="http://schemas.microsoft.com/office/drawing/2014/main" id="{2A00BAC4-AE10-CB68-5C14-02A76E33E395}"/>
              </a:ext>
            </a:extLst>
          </p:cNvPr>
          <p:cNvSpPr>
            <a:spLocks noGrp="1"/>
          </p:cNvSpPr>
          <p:nvPr>
            <p:ph type="sldNum" sz="quarter" idx="12"/>
          </p:nvPr>
        </p:nvSpPr>
        <p:spPr>
          <a:xfrm>
            <a:off x="10363200" y="5578475"/>
            <a:ext cx="1142245" cy="669925"/>
          </a:xfrm>
        </p:spPr>
        <p:txBody>
          <a:bodyPr>
            <a:normAutofit/>
          </a:bodyPr>
          <a:lstStyle/>
          <a:p>
            <a:pPr>
              <a:spcAft>
                <a:spcPts val="600"/>
              </a:spcAft>
            </a:pPr>
            <a:fld id="{2838CAF1-BC50-4E2C-9958-5E5D93A636E3}" type="slidenum">
              <a:rPr lang="en-US">
                <a:solidFill>
                  <a:schemeClr val="tx1"/>
                </a:solidFill>
              </a:rPr>
              <a:pPr>
                <a:spcAft>
                  <a:spcPts val="600"/>
                </a:spcAft>
              </a:pPr>
              <a:t>4</a:t>
            </a:fld>
            <a:endParaRPr lang="en-US">
              <a:solidFill>
                <a:schemeClr val="tx1"/>
              </a:solidFill>
            </a:endParaRPr>
          </a:p>
        </p:txBody>
      </p:sp>
      <p:pic>
        <p:nvPicPr>
          <p:cNvPr id="3" name="Content Placeholder 10">
            <a:extLst>
              <a:ext uri="{FF2B5EF4-FFF2-40B4-BE49-F238E27FC236}">
                <a16:creationId xmlns:a16="http://schemas.microsoft.com/office/drawing/2014/main" id="{D798D66E-37B9-5D83-1046-C4CC137545A2}"/>
              </a:ext>
            </a:extLst>
          </p:cNvPr>
          <p:cNvPicPr>
            <a:picLocks noChangeAspect="1"/>
          </p:cNvPicPr>
          <p:nvPr/>
        </p:nvPicPr>
        <p:blipFill>
          <a:blip r:embed="rId2"/>
          <a:stretch>
            <a:fillRect/>
          </a:stretch>
        </p:blipFill>
        <p:spPr>
          <a:xfrm>
            <a:off x="6702099" y="2040393"/>
            <a:ext cx="5003392" cy="2777214"/>
          </a:xfrm>
          <a:prstGeom prst="rect">
            <a:avLst/>
          </a:prstGeom>
        </p:spPr>
      </p:pic>
    </p:spTree>
    <p:extLst>
      <p:ext uri="{BB962C8B-B14F-4D97-AF65-F5344CB8AC3E}">
        <p14:creationId xmlns:p14="http://schemas.microsoft.com/office/powerpoint/2010/main" val="117521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1E2BA75-4A5A-178B-E4D4-268897949694}"/>
              </a:ext>
            </a:extLst>
          </p:cNvPr>
          <p:cNvSpPr>
            <a:spLocks noGrp="1"/>
          </p:cNvSpPr>
          <p:nvPr>
            <p:ph type="title"/>
          </p:nvPr>
        </p:nvSpPr>
        <p:spPr>
          <a:xfrm>
            <a:off x="684212" y="485244"/>
            <a:ext cx="8534400" cy="1507067"/>
          </a:xfrm>
        </p:spPr>
        <p:txBody>
          <a:bodyPr>
            <a:normAutofit/>
          </a:bodyPr>
          <a:lstStyle/>
          <a:p>
            <a:r>
              <a:rPr lang="en-US" dirty="0"/>
              <a:t>Adaptive Merging</a:t>
            </a:r>
          </a:p>
        </p:txBody>
      </p:sp>
      <p:grpSp>
        <p:nvGrpSpPr>
          <p:cNvPr id="16" name="Group 1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6" name="Content Placeholder 5">
            <a:extLst>
              <a:ext uri="{FF2B5EF4-FFF2-40B4-BE49-F238E27FC236}">
                <a16:creationId xmlns:a16="http://schemas.microsoft.com/office/drawing/2014/main" id="{3A90177D-AC71-B0DB-9669-042D1DC4DC96}"/>
              </a:ext>
            </a:extLst>
          </p:cNvPr>
          <p:cNvSpPr>
            <a:spLocks noGrp="1"/>
          </p:cNvSpPr>
          <p:nvPr>
            <p:ph idx="1"/>
          </p:nvPr>
        </p:nvSpPr>
        <p:spPr>
          <a:xfrm>
            <a:off x="684212" y="2068511"/>
            <a:ext cx="8534400" cy="3615267"/>
          </a:xfrm>
        </p:spPr>
        <p:txBody>
          <a:bodyPr anchor="t">
            <a:normAutofit/>
          </a:bodyPr>
          <a:lstStyle/>
          <a:p>
            <a:r>
              <a:rPr lang="en-US" dirty="0">
                <a:solidFill>
                  <a:schemeClr val="tx1"/>
                </a:solidFill>
              </a:rPr>
              <a:t>Data is initially divided in to overlapping but sorted partitions.</a:t>
            </a:r>
          </a:p>
          <a:p>
            <a:r>
              <a:rPr lang="en-US" dirty="0">
                <a:solidFill>
                  <a:schemeClr val="tx1"/>
                </a:solidFill>
              </a:rPr>
              <a:t>As indexes are queried, it builds a new index partition of fully sorted indexes</a:t>
            </a:r>
          </a:p>
          <a:p>
            <a:endParaRPr lang="en-US" dirty="0">
              <a:solidFill>
                <a:schemeClr val="tx1"/>
              </a:solidFill>
            </a:endParaRPr>
          </a:p>
        </p:txBody>
      </p:sp>
      <p:sp>
        <p:nvSpPr>
          <p:cNvPr id="8" name="Footer Placeholder 7">
            <a:extLst>
              <a:ext uri="{FF2B5EF4-FFF2-40B4-BE49-F238E27FC236}">
                <a16:creationId xmlns:a16="http://schemas.microsoft.com/office/drawing/2014/main" id="{95B666E3-A267-FED2-E2BE-F25660536F61}"/>
              </a:ext>
            </a:extLst>
          </p:cNvPr>
          <p:cNvSpPr>
            <a:spLocks noGrp="1"/>
          </p:cNvSpPr>
          <p:nvPr>
            <p:ph type="ftr" sz="quarter" idx="11"/>
          </p:nvPr>
        </p:nvSpPr>
        <p:spPr>
          <a:xfrm>
            <a:off x="684212" y="6172200"/>
            <a:ext cx="7543800" cy="365125"/>
          </a:xfrm>
        </p:spPr>
        <p:txBody>
          <a:bodyPr>
            <a:normAutofit/>
          </a:bodyPr>
          <a:lstStyle/>
          <a:p>
            <a:pPr>
              <a:spcAft>
                <a:spcPts val="600"/>
              </a:spcAft>
            </a:pPr>
            <a:r>
              <a:rPr lang="en-US">
                <a:solidFill>
                  <a:schemeClr val="tx1"/>
                </a:solidFill>
              </a:rPr>
              <a:t>Brandon Lasher</a:t>
            </a:r>
          </a:p>
        </p:txBody>
      </p:sp>
      <p:sp>
        <p:nvSpPr>
          <p:cNvPr id="7" name="Date Placeholder 6">
            <a:extLst>
              <a:ext uri="{FF2B5EF4-FFF2-40B4-BE49-F238E27FC236}">
                <a16:creationId xmlns:a16="http://schemas.microsoft.com/office/drawing/2014/main" id="{5E9F7372-3BE1-1756-B9C6-63227DD211BB}"/>
              </a:ext>
            </a:extLst>
          </p:cNvPr>
          <p:cNvSpPr>
            <a:spLocks noGrp="1"/>
          </p:cNvSpPr>
          <p:nvPr>
            <p:ph type="dt" sz="half" idx="10"/>
          </p:nvPr>
        </p:nvSpPr>
        <p:spPr>
          <a:xfrm>
            <a:off x="9904412" y="6172200"/>
            <a:ext cx="1600200" cy="365125"/>
          </a:xfrm>
        </p:spPr>
        <p:txBody>
          <a:bodyPr>
            <a:normAutofit/>
          </a:bodyPr>
          <a:lstStyle/>
          <a:p>
            <a:pPr>
              <a:spcAft>
                <a:spcPts val="600"/>
              </a:spcAft>
            </a:pPr>
            <a:r>
              <a:rPr lang="en-US">
                <a:solidFill>
                  <a:schemeClr val="tx1"/>
                </a:solidFill>
              </a:rPr>
              <a:t>10/19/2022</a:t>
            </a:r>
          </a:p>
        </p:txBody>
      </p:sp>
      <p:sp>
        <p:nvSpPr>
          <p:cNvPr id="9" name="Slide Number Placeholder 8">
            <a:extLst>
              <a:ext uri="{FF2B5EF4-FFF2-40B4-BE49-F238E27FC236}">
                <a16:creationId xmlns:a16="http://schemas.microsoft.com/office/drawing/2014/main" id="{17C3C5CF-887F-BBC8-CA5A-F809166070FD}"/>
              </a:ext>
            </a:extLst>
          </p:cNvPr>
          <p:cNvSpPr>
            <a:spLocks noGrp="1"/>
          </p:cNvSpPr>
          <p:nvPr>
            <p:ph type="sldNum" sz="quarter" idx="12"/>
          </p:nvPr>
        </p:nvSpPr>
        <p:spPr>
          <a:xfrm>
            <a:off x="10363200" y="5578475"/>
            <a:ext cx="1142245" cy="669925"/>
          </a:xfrm>
        </p:spPr>
        <p:txBody>
          <a:bodyPr>
            <a:normAutofit/>
          </a:bodyPr>
          <a:lstStyle/>
          <a:p>
            <a:pPr>
              <a:spcAft>
                <a:spcPts val="600"/>
              </a:spcAft>
            </a:pPr>
            <a:fld id="{2838CAF1-BC50-4E2C-9958-5E5D93A636E3}" type="slidenum">
              <a:rPr lang="en-US">
                <a:solidFill>
                  <a:schemeClr val="tx1"/>
                </a:solidFill>
              </a:rPr>
              <a:pPr>
                <a:spcAft>
                  <a:spcPts val="600"/>
                </a:spcAft>
              </a:pPr>
              <a:t>5</a:t>
            </a:fld>
            <a:endParaRPr lang="en-US">
              <a:solidFill>
                <a:schemeClr val="tx1"/>
              </a:solidFill>
            </a:endParaRPr>
          </a:p>
        </p:txBody>
      </p:sp>
    </p:spTree>
    <p:extLst>
      <p:ext uri="{BB962C8B-B14F-4D97-AF65-F5344CB8AC3E}">
        <p14:creationId xmlns:p14="http://schemas.microsoft.com/office/powerpoint/2010/main" val="274082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C6796B16-C34B-2F3E-FADB-C40CC132812C}"/>
              </a:ext>
            </a:extLst>
          </p:cNvPr>
          <p:cNvSpPr>
            <a:spLocks noGrp="1"/>
          </p:cNvSpPr>
          <p:nvPr>
            <p:ph type="title"/>
          </p:nvPr>
        </p:nvSpPr>
        <p:spPr>
          <a:xfrm>
            <a:off x="684212" y="485244"/>
            <a:ext cx="8534400" cy="1507067"/>
          </a:xfrm>
        </p:spPr>
        <p:txBody>
          <a:bodyPr>
            <a:normAutofit/>
          </a:bodyPr>
          <a:lstStyle/>
          <a:p>
            <a:r>
              <a:rPr lang="en-US" dirty="0"/>
              <a:t>Adaptive Merging</a:t>
            </a:r>
          </a:p>
        </p:txBody>
      </p:sp>
      <p:grpSp>
        <p:nvGrpSpPr>
          <p:cNvPr id="30" name="Group 2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1" name="Content Placeholder 10">
            <a:extLst>
              <a:ext uri="{FF2B5EF4-FFF2-40B4-BE49-F238E27FC236}">
                <a16:creationId xmlns:a16="http://schemas.microsoft.com/office/drawing/2014/main" id="{A5B191CD-5EF1-FC7D-81E2-B059C4A54931}"/>
              </a:ext>
            </a:extLst>
          </p:cNvPr>
          <p:cNvSpPr>
            <a:spLocks noGrp="1"/>
          </p:cNvSpPr>
          <p:nvPr>
            <p:ph idx="1"/>
          </p:nvPr>
        </p:nvSpPr>
        <p:spPr>
          <a:xfrm>
            <a:off x="684212" y="2068511"/>
            <a:ext cx="6119646" cy="3615267"/>
          </a:xfrm>
        </p:spPr>
        <p:txBody>
          <a:bodyPr anchor="t">
            <a:normAutofit/>
          </a:bodyPr>
          <a:lstStyle/>
          <a:p>
            <a:r>
              <a:rPr lang="en-US" dirty="0">
                <a:solidFill>
                  <a:schemeClr val="tx1"/>
                </a:solidFill>
              </a:rPr>
              <a:t>Top box: Data is copied out and distrusted among initial overlapping partitions. </a:t>
            </a:r>
          </a:p>
          <a:p>
            <a:r>
              <a:rPr lang="en-US" dirty="0">
                <a:solidFill>
                  <a:schemeClr val="tx1"/>
                </a:solidFill>
              </a:rPr>
              <a:t>Middle box: Query of d – g</a:t>
            </a:r>
          </a:p>
          <a:p>
            <a:pPr lvl="1"/>
            <a:r>
              <a:rPr lang="en-US" dirty="0">
                <a:solidFill>
                  <a:schemeClr val="tx1"/>
                </a:solidFill>
              </a:rPr>
              <a:t>A new partition is appended with the sorted indexes</a:t>
            </a:r>
          </a:p>
          <a:p>
            <a:r>
              <a:rPr lang="en-US" dirty="0">
                <a:solidFill>
                  <a:schemeClr val="tx1"/>
                </a:solidFill>
              </a:rPr>
              <a:t>Bottom box: Query of f – j</a:t>
            </a:r>
          </a:p>
          <a:p>
            <a:pPr lvl="1"/>
            <a:r>
              <a:rPr lang="en-US" dirty="0">
                <a:solidFill>
                  <a:schemeClr val="tx1"/>
                </a:solidFill>
              </a:rPr>
              <a:t>Merges the keys from the new query with the sorted partition</a:t>
            </a:r>
          </a:p>
          <a:p>
            <a:endParaRPr lang="en-US" dirty="0">
              <a:solidFill>
                <a:schemeClr val="tx1"/>
              </a:solidFill>
            </a:endParaRPr>
          </a:p>
        </p:txBody>
      </p:sp>
      <p:sp>
        <p:nvSpPr>
          <p:cNvPr id="5" name="Footer Placeholder 4">
            <a:extLst>
              <a:ext uri="{FF2B5EF4-FFF2-40B4-BE49-F238E27FC236}">
                <a16:creationId xmlns:a16="http://schemas.microsoft.com/office/drawing/2014/main" id="{15B5BD4A-B164-89F8-86AE-7CF54B060D45}"/>
              </a:ext>
            </a:extLst>
          </p:cNvPr>
          <p:cNvSpPr>
            <a:spLocks noGrp="1"/>
          </p:cNvSpPr>
          <p:nvPr>
            <p:ph type="ftr" sz="quarter" idx="11"/>
          </p:nvPr>
        </p:nvSpPr>
        <p:spPr>
          <a:xfrm>
            <a:off x="684212" y="6172200"/>
            <a:ext cx="7543800" cy="365125"/>
          </a:xfrm>
        </p:spPr>
        <p:txBody>
          <a:bodyPr>
            <a:normAutofit/>
          </a:bodyPr>
          <a:lstStyle/>
          <a:p>
            <a:pPr>
              <a:spcAft>
                <a:spcPts val="600"/>
              </a:spcAft>
            </a:pPr>
            <a:r>
              <a:rPr lang="en-US">
                <a:solidFill>
                  <a:schemeClr val="tx1"/>
                </a:solidFill>
              </a:rPr>
              <a:t>Brandon Lasher</a:t>
            </a:r>
          </a:p>
        </p:txBody>
      </p:sp>
      <p:sp>
        <p:nvSpPr>
          <p:cNvPr id="4" name="Date Placeholder 3">
            <a:extLst>
              <a:ext uri="{FF2B5EF4-FFF2-40B4-BE49-F238E27FC236}">
                <a16:creationId xmlns:a16="http://schemas.microsoft.com/office/drawing/2014/main" id="{6E159D3C-A372-457A-7915-6D6394170CE0}"/>
              </a:ext>
            </a:extLst>
          </p:cNvPr>
          <p:cNvSpPr>
            <a:spLocks noGrp="1"/>
          </p:cNvSpPr>
          <p:nvPr>
            <p:ph type="dt" sz="half" idx="10"/>
          </p:nvPr>
        </p:nvSpPr>
        <p:spPr>
          <a:xfrm>
            <a:off x="9904412" y="6172200"/>
            <a:ext cx="1600200" cy="365125"/>
          </a:xfrm>
        </p:spPr>
        <p:txBody>
          <a:bodyPr>
            <a:normAutofit/>
          </a:bodyPr>
          <a:lstStyle/>
          <a:p>
            <a:pPr>
              <a:spcAft>
                <a:spcPts val="600"/>
              </a:spcAft>
            </a:pPr>
            <a:r>
              <a:rPr lang="en-US">
                <a:solidFill>
                  <a:schemeClr val="tx1"/>
                </a:solidFill>
              </a:rPr>
              <a:t>10/19/2022</a:t>
            </a:r>
          </a:p>
        </p:txBody>
      </p:sp>
      <p:sp>
        <p:nvSpPr>
          <p:cNvPr id="6" name="Slide Number Placeholder 5">
            <a:extLst>
              <a:ext uri="{FF2B5EF4-FFF2-40B4-BE49-F238E27FC236}">
                <a16:creationId xmlns:a16="http://schemas.microsoft.com/office/drawing/2014/main" id="{C7DF4E09-B473-3DD5-F944-C9A192B9DC3F}"/>
              </a:ext>
            </a:extLst>
          </p:cNvPr>
          <p:cNvSpPr>
            <a:spLocks noGrp="1"/>
          </p:cNvSpPr>
          <p:nvPr>
            <p:ph type="sldNum" sz="quarter" idx="12"/>
          </p:nvPr>
        </p:nvSpPr>
        <p:spPr>
          <a:xfrm>
            <a:off x="10363200" y="5578475"/>
            <a:ext cx="1142245" cy="669925"/>
          </a:xfrm>
        </p:spPr>
        <p:txBody>
          <a:bodyPr>
            <a:normAutofit/>
          </a:bodyPr>
          <a:lstStyle/>
          <a:p>
            <a:pPr>
              <a:spcAft>
                <a:spcPts val="600"/>
              </a:spcAft>
            </a:pPr>
            <a:fld id="{2838CAF1-BC50-4E2C-9958-5E5D93A636E3}" type="slidenum">
              <a:rPr lang="en-US">
                <a:solidFill>
                  <a:schemeClr val="tx1"/>
                </a:solidFill>
              </a:rPr>
              <a:pPr>
                <a:spcAft>
                  <a:spcPts val="600"/>
                </a:spcAft>
              </a:pPr>
              <a:t>6</a:t>
            </a:fld>
            <a:endParaRPr lang="en-US">
              <a:solidFill>
                <a:schemeClr val="tx1"/>
              </a:solidFill>
            </a:endParaRPr>
          </a:p>
        </p:txBody>
      </p:sp>
      <p:pic>
        <p:nvPicPr>
          <p:cNvPr id="12" name="Content Placeholder 13">
            <a:extLst>
              <a:ext uri="{FF2B5EF4-FFF2-40B4-BE49-F238E27FC236}">
                <a16:creationId xmlns:a16="http://schemas.microsoft.com/office/drawing/2014/main" id="{F964619C-4F3D-816B-CB34-9618A4A22E8C}"/>
              </a:ext>
            </a:extLst>
          </p:cNvPr>
          <p:cNvPicPr>
            <a:picLocks noChangeAspect="1"/>
          </p:cNvPicPr>
          <p:nvPr/>
        </p:nvPicPr>
        <p:blipFill>
          <a:blip r:embed="rId2"/>
          <a:stretch>
            <a:fillRect/>
          </a:stretch>
        </p:blipFill>
        <p:spPr>
          <a:xfrm>
            <a:off x="7279581" y="2191179"/>
            <a:ext cx="4501160" cy="2405793"/>
          </a:xfrm>
          <a:prstGeom prst="rect">
            <a:avLst/>
          </a:prstGeom>
        </p:spPr>
      </p:pic>
    </p:spTree>
    <p:extLst>
      <p:ext uri="{BB962C8B-B14F-4D97-AF65-F5344CB8AC3E}">
        <p14:creationId xmlns:p14="http://schemas.microsoft.com/office/powerpoint/2010/main" val="40087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887B4-CC8A-F877-9651-A3FFDEC004E7}"/>
              </a:ext>
            </a:extLst>
          </p:cNvPr>
          <p:cNvSpPr>
            <a:spLocks noGrp="1"/>
          </p:cNvSpPr>
          <p:nvPr>
            <p:ph type="title"/>
          </p:nvPr>
        </p:nvSpPr>
        <p:spPr>
          <a:xfrm>
            <a:off x="684212" y="485244"/>
            <a:ext cx="8534400" cy="1507067"/>
          </a:xfrm>
        </p:spPr>
        <p:txBody>
          <a:bodyPr>
            <a:normAutofit/>
          </a:bodyPr>
          <a:lstStyle/>
          <a:p>
            <a:r>
              <a:rPr lang="en-US" dirty="0"/>
              <a:t>Performance</a:t>
            </a:r>
          </a:p>
        </p:txBody>
      </p:sp>
      <p:grpSp>
        <p:nvGrpSpPr>
          <p:cNvPr id="13" name="Group 12">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D7A52A17-9495-254C-BB1F-4EDB26922328}"/>
              </a:ext>
            </a:extLst>
          </p:cNvPr>
          <p:cNvSpPr>
            <a:spLocks noGrp="1"/>
          </p:cNvSpPr>
          <p:nvPr>
            <p:ph idx="1"/>
          </p:nvPr>
        </p:nvSpPr>
        <p:spPr>
          <a:xfrm>
            <a:off x="684212" y="2068511"/>
            <a:ext cx="8534400" cy="3615267"/>
          </a:xfrm>
        </p:spPr>
        <p:txBody>
          <a:bodyPr anchor="t">
            <a:normAutofit/>
          </a:bodyPr>
          <a:lstStyle/>
          <a:p>
            <a:r>
              <a:rPr lang="en-US" dirty="0">
                <a:solidFill>
                  <a:schemeClr val="tx1"/>
                </a:solidFill>
              </a:rPr>
              <a:t>Database cracking will copy and move indexes many more times than Adaptive merging</a:t>
            </a:r>
          </a:p>
          <a:p>
            <a:pPr lvl="1"/>
            <a:r>
              <a:rPr lang="en-US" dirty="0">
                <a:solidFill>
                  <a:schemeClr val="tx1"/>
                </a:solidFill>
              </a:rPr>
              <a:t>This is okay for in memory implementation but has issues with block-access devices</a:t>
            </a:r>
          </a:p>
          <a:p>
            <a:r>
              <a:rPr lang="en-US" dirty="0">
                <a:solidFill>
                  <a:schemeClr val="tx1"/>
                </a:solidFill>
              </a:rPr>
              <a:t>Adaptive merging has a better initial state for access</a:t>
            </a:r>
          </a:p>
          <a:p>
            <a:r>
              <a:rPr lang="en-US" dirty="0">
                <a:solidFill>
                  <a:schemeClr val="tx1"/>
                </a:solidFill>
              </a:rPr>
              <a:t>Adaptive merging takes less queries to reach its optimized state. </a:t>
            </a:r>
          </a:p>
          <a:p>
            <a:endParaRPr lang="en-US" dirty="0">
              <a:solidFill>
                <a:schemeClr val="tx1"/>
              </a:solidFill>
            </a:endParaRPr>
          </a:p>
        </p:txBody>
      </p:sp>
      <p:sp>
        <p:nvSpPr>
          <p:cNvPr id="5" name="Footer Placeholder 4">
            <a:extLst>
              <a:ext uri="{FF2B5EF4-FFF2-40B4-BE49-F238E27FC236}">
                <a16:creationId xmlns:a16="http://schemas.microsoft.com/office/drawing/2014/main" id="{C888F6F6-8F01-3603-46BC-0177E43E9DD4}"/>
              </a:ext>
            </a:extLst>
          </p:cNvPr>
          <p:cNvSpPr>
            <a:spLocks noGrp="1"/>
          </p:cNvSpPr>
          <p:nvPr>
            <p:ph type="ftr" sz="quarter" idx="11"/>
          </p:nvPr>
        </p:nvSpPr>
        <p:spPr>
          <a:xfrm>
            <a:off x="684212" y="6172200"/>
            <a:ext cx="7543800" cy="365125"/>
          </a:xfrm>
        </p:spPr>
        <p:txBody>
          <a:bodyPr>
            <a:normAutofit/>
          </a:bodyPr>
          <a:lstStyle/>
          <a:p>
            <a:pPr>
              <a:spcAft>
                <a:spcPts val="600"/>
              </a:spcAft>
            </a:pPr>
            <a:r>
              <a:rPr lang="en-US">
                <a:solidFill>
                  <a:schemeClr val="tx1"/>
                </a:solidFill>
              </a:rPr>
              <a:t>Brandon Lasher</a:t>
            </a:r>
          </a:p>
        </p:txBody>
      </p:sp>
      <p:sp>
        <p:nvSpPr>
          <p:cNvPr id="4" name="Date Placeholder 3">
            <a:extLst>
              <a:ext uri="{FF2B5EF4-FFF2-40B4-BE49-F238E27FC236}">
                <a16:creationId xmlns:a16="http://schemas.microsoft.com/office/drawing/2014/main" id="{104DAA98-2098-494D-F8AD-09F111AD0BB4}"/>
              </a:ext>
            </a:extLst>
          </p:cNvPr>
          <p:cNvSpPr>
            <a:spLocks noGrp="1"/>
          </p:cNvSpPr>
          <p:nvPr>
            <p:ph type="dt" sz="half" idx="10"/>
          </p:nvPr>
        </p:nvSpPr>
        <p:spPr>
          <a:xfrm>
            <a:off x="9904412" y="6172200"/>
            <a:ext cx="1600200" cy="365125"/>
          </a:xfrm>
        </p:spPr>
        <p:txBody>
          <a:bodyPr>
            <a:normAutofit/>
          </a:bodyPr>
          <a:lstStyle/>
          <a:p>
            <a:pPr>
              <a:spcAft>
                <a:spcPts val="600"/>
              </a:spcAft>
            </a:pPr>
            <a:r>
              <a:rPr lang="en-US">
                <a:solidFill>
                  <a:schemeClr val="tx1"/>
                </a:solidFill>
              </a:rPr>
              <a:t>10/19/2022</a:t>
            </a:r>
          </a:p>
        </p:txBody>
      </p:sp>
      <p:sp>
        <p:nvSpPr>
          <p:cNvPr id="6" name="Slide Number Placeholder 5">
            <a:extLst>
              <a:ext uri="{FF2B5EF4-FFF2-40B4-BE49-F238E27FC236}">
                <a16:creationId xmlns:a16="http://schemas.microsoft.com/office/drawing/2014/main" id="{532B9ABA-A720-C8F2-41A7-90C8CB98686D}"/>
              </a:ext>
            </a:extLst>
          </p:cNvPr>
          <p:cNvSpPr>
            <a:spLocks noGrp="1"/>
          </p:cNvSpPr>
          <p:nvPr>
            <p:ph type="sldNum" sz="quarter" idx="12"/>
          </p:nvPr>
        </p:nvSpPr>
        <p:spPr>
          <a:xfrm>
            <a:off x="10363200" y="5578475"/>
            <a:ext cx="1142245" cy="669925"/>
          </a:xfrm>
        </p:spPr>
        <p:txBody>
          <a:bodyPr>
            <a:normAutofit/>
          </a:bodyPr>
          <a:lstStyle/>
          <a:p>
            <a:pPr>
              <a:spcAft>
                <a:spcPts val="600"/>
              </a:spcAft>
            </a:pPr>
            <a:fld id="{2838CAF1-BC50-4E2C-9958-5E5D93A636E3}" type="slidenum">
              <a:rPr lang="en-US">
                <a:solidFill>
                  <a:schemeClr val="tx1"/>
                </a:solidFill>
              </a:rPr>
              <a:pPr>
                <a:spcAft>
                  <a:spcPts val="600"/>
                </a:spcAft>
              </a:pPr>
              <a:t>7</a:t>
            </a:fld>
            <a:endParaRPr lang="en-US">
              <a:solidFill>
                <a:schemeClr val="tx1"/>
              </a:solidFill>
            </a:endParaRPr>
          </a:p>
        </p:txBody>
      </p:sp>
    </p:spTree>
    <p:extLst>
      <p:ext uri="{BB962C8B-B14F-4D97-AF65-F5344CB8AC3E}">
        <p14:creationId xmlns:p14="http://schemas.microsoft.com/office/powerpoint/2010/main" val="409522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C92C0-6E3A-4FDC-DDF8-C22A8F5C4273}"/>
              </a:ext>
            </a:extLst>
          </p:cNvPr>
          <p:cNvSpPr>
            <a:spLocks noGrp="1"/>
          </p:cNvSpPr>
          <p:nvPr>
            <p:ph type="title"/>
          </p:nvPr>
        </p:nvSpPr>
        <p:spPr>
          <a:xfrm>
            <a:off x="684212" y="485244"/>
            <a:ext cx="8534400" cy="1507067"/>
          </a:xfrm>
        </p:spPr>
        <p:txBody>
          <a:bodyPr>
            <a:normAutofit/>
          </a:bodyPr>
          <a:lstStyle/>
          <a:p>
            <a:r>
              <a:rPr lang="en-US" dirty="0"/>
              <a:t>Summary</a:t>
            </a:r>
          </a:p>
        </p:txBody>
      </p:sp>
      <p:grpSp>
        <p:nvGrpSpPr>
          <p:cNvPr id="13" name="Group 12">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610ECF6E-127A-033A-476F-557FCB83E31D}"/>
              </a:ext>
            </a:extLst>
          </p:cNvPr>
          <p:cNvSpPr>
            <a:spLocks noGrp="1"/>
          </p:cNvSpPr>
          <p:nvPr>
            <p:ph idx="1"/>
          </p:nvPr>
        </p:nvSpPr>
        <p:spPr>
          <a:xfrm>
            <a:off x="684212" y="2068511"/>
            <a:ext cx="8534400" cy="3615267"/>
          </a:xfrm>
        </p:spPr>
        <p:txBody>
          <a:bodyPr anchor="t">
            <a:normAutofit/>
          </a:bodyPr>
          <a:lstStyle/>
          <a:p>
            <a:r>
              <a:rPr lang="en-US" dirty="0">
                <a:solidFill>
                  <a:schemeClr val="tx1"/>
                </a:solidFill>
              </a:rPr>
              <a:t>Adaptive indexing improves upon traditional indexing by adapting on only the requested indexes</a:t>
            </a:r>
          </a:p>
          <a:p>
            <a:r>
              <a:rPr lang="en-US" dirty="0">
                <a:solidFill>
                  <a:schemeClr val="tx1"/>
                </a:solidFill>
              </a:rPr>
              <a:t>Database cracking works for in memory operations but is slower if block access is used</a:t>
            </a:r>
          </a:p>
          <a:p>
            <a:pPr lvl="1"/>
            <a:r>
              <a:rPr lang="en-US" dirty="0">
                <a:solidFill>
                  <a:schemeClr val="tx1"/>
                </a:solidFill>
              </a:rPr>
              <a:t>New partitions are made based on the end key of range queries</a:t>
            </a:r>
          </a:p>
          <a:p>
            <a:pPr lvl="1"/>
            <a:r>
              <a:rPr lang="en-US" dirty="0">
                <a:solidFill>
                  <a:schemeClr val="tx1"/>
                </a:solidFill>
              </a:rPr>
              <a:t>End result is many partitions of varying sizes</a:t>
            </a:r>
          </a:p>
          <a:p>
            <a:r>
              <a:rPr lang="en-US" dirty="0">
                <a:solidFill>
                  <a:schemeClr val="tx1"/>
                </a:solidFill>
              </a:rPr>
              <a:t>Adaptive merging</a:t>
            </a:r>
          </a:p>
          <a:p>
            <a:pPr lvl="1"/>
            <a:r>
              <a:rPr lang="en-US" dirty="0">
                <a:solidFill>
                  <a:schemeClr val="tx1"/>
                </a:solidFill>
              </a:rPr>
              <a:t>Sorts key ranges into a new partition as they are queried</a:t>
            </a:r>
          </a:p>
          <a:p>
            <a:pPr lvl="1"/>
            <a:r>
              <a:rPr lang="en-US" dirty="0">
                <a:solidFill>
                  <a:schemeClr val="tx1"/>
                </a:solidFill>
              </a:rPr>
              <a:t>End result is one sorted partition</a:t>
            </a:r>
          </a:p>
          <a:p>
            <a:pPr lvl="1"/>
            <a:endParaRPr lang="en-US" dirty="0">
              <a:solidFill>
                <a:schemeClr val="tx1"/>
              </a:solidFill>
            </a:endParaRPr>
          </a:p>
        </p:txBody>
      </p:sp>
      <p:sp>
        <p:nvSpPr>
          <p:cNvPr id="5" name="Footer Placeholder 4">
            <a:extLst>
              <a:ext uri="{FF2B5EF4-FFF2-40B4-BE49-F238E27FC236}">
                <a16:creationId xmlns:a16="http://schemas.microsoft.com/office/drawing/2014/main" id="{413F89BE-5B34-4E7A-C9D1-AD6872C30B8E}"/>
              </a:ext>
            </a:extLst>
          </p:cNvPr>
          <p:cNvSpPr>
            <a:spLocks noGrp="1"/>
          </p:cNvSpPr>
          <p:nvPr>
            <p:ph type="ftr" sz="quarter" idx="11"/>
          </p:nvPr>
        </p:nvSpPr>
        <p:spPr>
          <a:xfrm>
            <a:off x="684212" y="6172200"/>
            <a:ext cx="7543800" cy="365125"/>
          </a:xfrm>
        </p:spPr>
        <p:txBody>
          <a:bodyPr>
            <a:normAutofit/>
          </a:bodyPr>
          <a:lstStyle/>
          <a:p>
            <a:pPr>
              <a:spcAft>
                <a:spcPts val="600"/>
              </a:spcAft>
            </a:pPr>
            <a:r>
              <a:rPr lang="en-US">
                <a:solidFill>
                  <a:schemeClr val="tx1"/>
                </a:solidFill>
              </a:rPr>
              <a:t>Brandon Lasher</a:t>
            </a:r>
          </a:p>
        </p:txBody>
      </p:sp>
      <p:sp>
        <p:nvSpPr>
          <p:cNvPr id="4" name="Date Placeholder 3">
            <a:extLst>
              <a:ext uri="{FF2B5EF4-FFF2-40B4-BE49-F238E27FC236}">
                <a16:creationId xmlns:a16="http://schemas.microsoft.com/office/drawing/2014/main" id="{8B1F1AF0-06E6-AC91-05B4-E1DAE5537294}"/>
              </a:ext>
            </a:extLst>
          </p:cNvPr>
          <p:cNvSpPr>
            <a:spLocks noGrp="1"/>
          </p:cNvSpPr>
          <p:nvPr>
            <p:ph type="dt" sz="half" idx="10"/>
          </p:nvPr>
        </p:nvSpPr>
        <p:spPr>
          <a:xfrm>
            <a:off x="9904412" y="6172200"/>
            <a:ext cx="1600200" cy="365125"/>
          </a:xfrm>
        </p:spPr>
        <p:txBody>
          <a:bodyPr>
            <a:normAutofit/>
          </a:bodyPr>
          <a:lstStyle/>
          <a:p>
            <a:pPr>
              <a:spcAft>
                <a:spcPts val="600"/>
              </a:spcAft>
            </a:pPr>
            <a:r>
              <a:rPr lang="en-US">
                <a:solidFill>
                  <a:schemeClr val="tx1"/>
                </a:solidFill>
              </a:rPr>
              <a:t>10/19/2022</a:t>
            </a:r>
          </a:p>
        </p:txBody>
      </p:sp>
      <p:sp>
        <p:nvSpPr>
          <p:cNvPr id="6" name="Slide Number Placeholder 5">
            <a:extLst>
              <a:ext uri="{FF2B5EF4-FFF2-40B4-BE49-F238E27FC236}">
                <a16:creationId xmlns:a16="http://schemas.microsoft.com/office/drawing/2014/main" id="{02B77206-78D0-DAE7-8E7E-8C9BFF88A2E8}"/>
              </a:ext>
            </a:extLst>
          </p:cNvPr>
          <p:cNvSpPr>
            <a:spLocks noGrp="1"/>
          </p:cNvSpPr>
          <p:nvPr>
            <p:ph type="sldNum" sz="quarter" idx="12"/>
          </p:nvPr>
        </p:nvSpPr>
        <p:spPr>
          <a:xfrm>
            <a:off x="10363200" y="5578475"/>
            <a:ext cx="1142245" cy="669925"/>
          </a:xfrm>
        </p:spPr>
        <p:txBody>
          <a:bodyPr>
            <a:normAutofit/>
          </a:bodyPr>
          <a:lstStyle/>
          <a:p>
            <a:pPr>
              <a:spcAft>
                <a:spcPts val="600"/>
              </a:spcAft>
            </a:pPr>
            <a:fld id="{2838CAF1-BC50-4E2C-9958-5E5D93A636E3}" type="slidenum">
              <a:rPr lang="en-US">
                <a:solidFill>
                  <a:schemeClr val="tx1"/>
                </a:solidFill>
              </a:rPr>
              <a:pPr>
                <a:spcAft>
                  <a:spcPts val="600"/>
                </a:spcAft>
              </a:pPr>
              <a:t>8</a:t>
            </a:fld>
            <a:endParaRPr lang="en-US">
              <a:solidFill>
                <a:schemeClr val="tx1"/>
              </a:solidFill>
            </a:endParaRPr>
          </a:p>
        </p:txBody>
      </p:sp>
    </p:spTree>
    <p:extLst>
      <p:ext uri="{BB962C8B-B14F-4D97-AF65-F5344CB8AC3E}">
        <p14:creationId xmlns:p14="http://schemas.microsoft.com/office/powerpoint/2010/main" val="231650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6" name="Straight Connector 15">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7" name="Title 6">
            <a:extLst>
              <a:ext uri="{FF2B5EF4-FFF2-40B4-BE49-F238E27FC236}">
                <a16:creationId xmlns:a16="http://schemas.microsoft.com/office/drawing/2014/main" id="{4FF8FC84-38E4-B16E-4A3C-9E7CB391B888}"/>
              </a:ext>
            </a:extLst>
          </p:cNvPr>
          <p:cNvSpPr>
            <a:spLocks noGrp="1"/>
          </p:cNvSpPr>
          <p:nvPr>
            <p:ph type="ctrTitle"/>
          </p:nvPr>
        </p:nvSpPr>
        <p:spPr>
          <a:xfrm>
            <a:off x="684211" y="685799"/>
            <a:ext cx="8420877" cy="2971801"/>
          </a:xfrm>
        </p:spPr>
        <p:txBody>
          <a:bodyPr>
            <a:normAutofit/>
          </a:bodyPr>
          <a:lstStyle/>
          <a:p>
            <a:r>
              <a:rPr lang="en-US" dirty="0"/>
              <a:t>Thank you!</a:t>
            </a:r>
          </a:p>
        </p:txBody>
      </p:sp>
      <p:sp>
        <p:nvSpPr>
          <p:cNvPr id="8" name="Subtitle 7">
            <a:extLst>
              <a:ext uri="{FF2B5EF4-FFF2-40B4-BE49-F238E27FC236}">
                <a16:creationId xmlns:a16="http://schemas.microsoft.com/office/drawing/2014/main" id="{FE4143A9-9A4C-FCA6-DCA3-406C389B1402}"/>
              </a:ext>
            </a:extLst>
          </p:cNvPr>
          <p:cNvSpPr>
            <a:spLocks noGrp="1"/>
          </p:cNvSpPr>
          <p:nvPr>
            <p:ph type="subTitle" idx="1"/>
          </p:nvPr>
        </p:nvSpPr>
        <p:spPr>
          <a:xfrm>
            <a:off x="684212" y="3843867"/>
            <a:ext cx="6400800" cy="1947333"/>
          </a:xfrm>
        </p:spPr>
        <p:txBody>
          <a:bodyPr>
            <a:normAutofit/>
          </a:bodyPr>
          <a:lstStyle/>
          <a:p>
            <a:endParaRPr lang="en-US">
              <a:solidFill>
                <a:schemeClr val="tx2">
                  <a:lumMod val="75000"/>
                </a:schemeClr>
              </a:solidFill>
            </a:endParaRPr>
          </a:p>
        </p:txBody>
      </p:sp>
      <p:sp>
        <p:nvSpPr>
          <p:cNvPr id="5" name="Footer Placeholder 4">
            <a:extLst>
              <a:ext uri="{FF2B5EF4-FFF2-40B4-BE49-F238E27FC236}">
                <a16:creationId xmlns:a16="http://schemas.microsoft.com/office/drawing/2014/main" id="{5A43CA53-2575-5AAC-4C0E-F6BA5118A99F}"/>
              </a:ext>
            </a:extLst>
          </p:cNvPr>
          <p:cNvSpPr>
            <a:spLocks noGrp="1"/>
          </p:cNvSpPr>
          <p:nvPr>
            <p:ph type="ftr" sz="quarter" idx="11"/>
          </p:nvPr>
        </p:nvSpPr>
        <p:spPr>
          <a:xfrm>
            <a:off x="684212" y="6172200"/>
            <a:ext cx="7543800" cy="365125"/>
          </a:xfrm>
        </p:spPr>
        <p:txBody>
          <a:bodyPr>
            <a:normAutofit/>
          </a:bodyPr>
          <a:lstStyle/>
          <a:p>
            <a:pPr>
              <a:spcAft>
                <a:spcPts val="600"/>
              </a:spcAft>
            </a:pPr>
            <a:r>
              <a:rPr lang="en-US">
                <a:solidFill>
                  <a:schemeClr val="tx2">
                    <a:alpha val="80000"/>
                  </a:schemeClr>
                </a:solidFill>
              </a:rPr>
              <a:t>Brandon Lasher</a:t>
            </a:r>
          </a:p>
        </p:txBody>
      </p:sp>
      <p:sp>
        <p:nvSpPr>
          <p:cNvPr id="4" name="Date Placeholder 3">
            <a:extLst>
              <a:ext uri="{FF2B5EF4-FFF2-40B4-BE49-F238E27FC236}">
                <a16:creationId xmlns:a16="http://schemas.microsoft.com/office/drawing/2014/main" id="{2F26EFC3-5B73-494B-FC7C-55E72C58D9B9}"/>
              </a:ext>
            </a:extLst>
          </p:cNvPr>
          <p:cNvSpPr>
            <a:spLocks noGrp="1"/>
          </p:cNvSpPr>
          <p:nvPr>
            <p:ph type="dt" sz="half" idx="10"/>
          </p:nvPr>
        </p:nvSpPr>
        <p:spPr>
          <a:xfrm>
            <a:off x="9904412" y="6172200"/>
            <a:ext cx="1600200" cy="365125"/>
          </a:xfrm>
        </p:spPr>
        <p:txBody>
          <a:bodyPr>
            <a:normAutofit/>
          </a:bodyPr>
          <a:lstStyle/>
          <a:p>
            <a:pPr>
              <a:spcAft>
                <a:spcPts val="600"/>
              </a:spcAft>
            </a:pPr>
            <a:r>
              <a:rPr lang="en-US">
                <a:solidFill>
                  <a:schemeClr val="tx2">
                    <a:alpha val="80000"/>
                  </a:schemeClr>
                </a:solidFill>
              </a:rPr>
              <a:t>10/19/2022</a:t>
            </a:r>
          </a:p>
        </p:txBody>
      </p:sp>
      <p:sp>
        <p:nvSpPr>
          <p:cNvPr id="6" name="Slide Number Placeholder 5">
            <a:extLst>
              <a:ext uri="{FF2B5EF4-FFF2-40B4-BE49-F238E27FC236}">
                <a16:creationId xmlns:a16="http://schemas.microsoft.com/office/drawing/2014/main" id="{3FDEC4C6-2DF7-BEA9-245B-BBCD3E96EC26}"/>
              </a:ext>
            </a:extLst>
          </p:cNvPr>
          <p:cNvSpPr>
            <a:spLocks noGrp="1"/>
          </p:cNvSpPr>
          <p:nvPr>
            <p:ph type="sldNum" sz="quarter" idx="12"/>
          </p:nvPr>
        </p:nvSpPr>
        <p:spPr>
          <a:xfrm>
            <a:off x="10363200" y="5578475"/>
            <a:ext cx="1142245" cy="669925"/>
          </a:xfrm>
        </p:spPr>
        <p:txBody>
          <a:bodyPr>
            <a:normAutofit/>
          </a:bodyPr>
          <a:lstStyle/>
          <a:p>
            <a:pPr>
              <a:spcAft>
                <a:spcPts val="600"/>
              </a:spcAft>
            </a:pPr>
            <a:fld id="{2838CAF1-BC50-4E2C-9958-5E5D93A636E3}" type="slidenum">
              <a:rPr lang="en-US">
                <a:solidFill>
                  <a:schemeClr val="tx1"/>
                </a:solidFill>
              </a:rPr>
              <a:pPr>
                <a:spcAft>
                  <a:spcPts val="600"/>
                </a:spcAft>
              </a:pPr>
              <a:t>9</a:t>
            </a:fld>
            <a:endParaRPr lang="en-US">
              <a:solidFill>
                <a:schemeClr val="tx1"/>
              </a:solidFill>
            </a:endParaRPr>
          </a:p>
        </p:txBody>
      </p:sp>
    </p:spTree>
    <p:extLst>
      <p:ext uri="{BB962C8B-B14F-4D97-AF65-F5344CB8AC3E}">
        <p14:creationId xmlns:p14="http://schemas.microsoft.com/office/powerpoint/2010/main" val="365932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1093</TotalTime>
  <Words>457</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3</vt:lpstr>
      <vt:lpstr>Slice</vt:lpstr>
      <vt:lpstr>Self-selecting, self-tuning, incrementally optimized indexes </vt:lpstr>
      <vt:lpstr>Background</vt:lpstr>
      <vt:lpstr>Database Cracking</vt:lpstr>
      <vt:lpstr>Database cracking Example</vt:lpstr>
      <vt:lpstr>Adaptive Merging</vt:lpstr>
      <vt:lpstr>Adaptive Merging</vt:lpstr>
      <vt:lpstr>Performance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Self-selecting, self-tuning, incrementally optimized indexes </dc:title>
  <dc:creator>Brandon Lasher</dc:creator>
  <cp:lastModifiedBy>Brandon Lasher</cp:lastModifiedBy>
  <cp:revision>1</cp:revision>
  <dcterms:created xsi:type="dcterms:W3CDTF">2022-10-19T17:24:24Z</dcterms:created>
  <dcterms:modified xsi:type="dcterms:W3CDTF">2022-10-20T11:37:49Z</dcterms:modified>
</cp:coreProperties>
</file>