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8404800"/>
  <p:notesSz cx="37585650" cy="47694850"/>
  <p:defaultTextStyle>
    <a:defPPr>
      <a:defRPr lang="en-US"/>
    </a:defPPr>
    <a:lvl1pPr algn="l" rtl="0" fontAlgn="base">
      <a:spcBef>
        <a:spcPct val="0"/>
      </a:spcBef>
      <a:spcAft>
        <a:spcPct val="0"/>
      </a:spcAft>
      <a:defRPr sz="99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99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99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99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9900" kern="1200">
        <a:solidFill>
          <a:schemeClr val="tx1"/>
        </a:solidFill>
        <a:latin typeface="Arial" panose="020B0604020202020204" pitchFamily="34" charset="0"/>
        <a:ea typeface="+mn-ea"/>
        <a:cs typeface="+mn-cs"/>
      </a:defRPr>
    </a:lvl5pPr>
    <a:lvl6pPr marL="2286000" algn="l" defTabSz="914400" rtl="0" eaLnBrk="1" latinLnBrk="0" hangingPunct="1">
      <a:defRPr sz="9900" kern="1200">
        <a:solidFill>
          <a:schemeClr val="tx1"/>
        </a:solidFill>
        <a:latin typeface="Arial" panose="020B0604020202020204" pitchFamily="34" charset="0"/>
        <a:ea typeface="+mn-ea"/>
        <a:cs typeface="+mn-cs"/>
      </a:defRPr>
    </a:lvl6pPr>
    <a:lvl7pPr marL="2743200" algn="l" defTabSz="914400" rtl="0" eaLnBrk="1" latinLnBrk="0" hangingPunct="1">
      <a:defRPr sz="9900" kern="1200">
        <a:solidFill>
          <a:schemeClr val="tx1"/>
        </a:solidFill>
        <a:latin typeface="Arial" panose="020B0604020202020204" pitchFamily="34" charset="0"/>
        <a:ea typeface="+mn-ea"/>
        <a:cs typeface="+mn-cs"/>
      </a:defRPr>
    </a:lvl7pPr>
    <a:lvl8pPr marL="3200400" algn="l" defTabSz="914400" rtl="0" eaLnBrk="1" latinLnBrk="0" hangingPunct="1">
      <a:defRPr sz="9900" kern="1200">
        <a:solidFill>
          <a:schemeClr val="tx1"/>
        </a:solidFill>
        <a:latin typeface="Arial" panose="020B0604020202020204" pitchFamily="34" charset="0"/>
        <a:ea typeface="+mn-ea"/>
        <a:cs typeface="+mn-cs"/>
      </a:defRPr>
    </a:lvl8pPr>
    <a:lvl9pPr marL="3657600" algn="l" defTabSz="914400" rtl="0" eaLnBrk="1" latinLnBrk="0" hangingPunct="1">
      <a:defRPr sz="99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0D673A-D4A4-41FE-A9FB-3181A473F06E}" v="659" dt="2022-12-12T04:02:50.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86" autoAdjust="0"/>
  </p:normalViewPr>
  <p:slideViewPr>
    <p:cSldViewPr snapToGrid="0">
      <p:cViewPr varScale="1">
        <p:scale>
          <a:sx n="27" d="100"/>
          <a:sy n="27" d="100"/>
        </p:scale>
        <p:origin x="1506" y="228"/>
      </p:cViewPr>
      <p:guideLst>
        <p:guide orient="horz" pos="12096"/>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BF0D673A-D4A4-41FE-A9FB-3181A473F06E}"/>
    <pc:docChg chg="undo custSel modSld">
      <pc:chgData name="bl7@hood.edu" userId="aec07a53-2e93-4fb6-ab81-85d3b7aef536" providerId="ADAL" clId="{BF0D673A-D4A4-41FE-A9FB-3181A473F06E}" dt="2022-12-12T04:02:50.513" v="1657" actId="1035"/>
      <pc:docMkLst>
        <pc:docMk/>
      </pc:docMkLst>
      <pc:sldChg chg="addSp delSp modSp mod">
        <pc:chgData name="bl7@hood.edu" userId="aec07a53-2e93-4fb6-ab81-85d3b7aef536" providerId="ADAL" clId="{BF0D673A-D4A4-41FE-A9FB-3181A473F06E}" dt="2022-12-12T04:02:50.513" v="1657" actId="1035"/>
        <pc:sldMkLst>
          <pc:docMk/>
          <pc:sldMk cId="0" sldId="256"/>
        </pc:sldMkLst>
        <pc:spChg chg="add del mod">
          <ac:chgData name="bl7@hood.edu" userId="aec07a53-2e93-4fb6-ab81-85d3b7aef536" providerId="ADAL" clId="{BF0D673A-D4A4-41FE-A9FB-3181A473F06E}" dt="2022-12-12T03:27:11.654" v="597" actId="478"/>
          <ac:spMkLst>
            <pc:docMk/>
            <pc:sldMk cId="0" sldId="256"/>
            <ac:spMk id="2" creationId="{A289B569-C2D6-465B-B184-3E9284B1346A}"/>
          </ac:spMkLst>
        </pc:spChg>
        <pc:spChg chg="add del mod">
          <ac:chgData name="bl7@hood.edu" userId="aec07a53-2e93-4fb6-ab81-85d3b7aef536" providerId="ADAL" clId="{BF0D673A-D4A4-41FE-A9FB-3181A473F06E}" dt="2022-12-12T03:27:12.935" v="598" actId="478"/>
          <ac:spMkLst>
            <pc:docMk/>
            <pc:sldMk cId="0" sldId="256"/>
            <ac:spMk id="3" creationId="{7F911249-5C51-2D9D-2ED7-FFD0518DBEEC}"/>
          </ac:spMkLst>
        </pc:spChg>
        <pc:spChg chg="add mod">
          <ac:chgData name="bl7@hood.edu" userId="aec07a53-2e93-4fb6-ab81-85d3b7aef536" providerId="ADAL" clId="{BF0D673A-D4A4-41FE-A9FB-3181A473F06E}" dt="2022-12-12T03:53:41.679" v="1181" actId="1036"/>
          <ac:spMkLst>
            <pc:docMk/>
            <pc:sldMk cId="0" sldId="256"/>
            <ac:spMk id="4" creationId="{3799DB13-00BB-3EEF-DD37-2280FBD146AB}"/>
          </ac:spMkLst>
        </pc:spChg>
        <pc:spChg chg="add mod">
          <ac:chgData name="bl7@hood.edu" userId="aec07a53-2e93-4fb6-ab81-85d3b7aef536" providerId="ADAL" clId="{BF0D673A-D4A4-41FE-A9FB-3181A473F06E}" dt="2022-12-12T03:18:03.136" v="309" actId="14100"/>
          <ac:spMkLst>
            <pc:docMk/>
            <pc:sldMk cId="0" sldId="256"/>
            <ac:spMk id="5" creationId="{CBD126DE-C022-B352-6196-FFCD505B5F93}"/>
          </ac:spMkLst>
        </pc:spChg>
        <pc:spChg chg="add del mod">
          <ac:chgData name="bl7@hood.edu" userId="aec07a53-2e93-4fb6-ab81-85d3b7aef536" providerId="ADAL" clId="{BF0D673A-D4A4-41FE-A9FB-3181A473F06E}" dt="2022-12-12T03:08:42.329" v="92"/>
          <ac:spMkLst>
            <pc:docMk/>
            <pc:sldMk cId="0" sldId="256"/>
            <ac:spMk id="6" creationId="{6BD87C4E-62E4-9234-FCBD-5A9C26F4E11F}"/>
          </ac:spMkLst>
        </pc:spChg>
        <pc:spChg chg="add del mod">
          <ac:chgData name="bl7@hood.edu" userId="aec07a53-2e93-4fb6-ab81-85d3b7aef536" providerId="ADAL" clId="{BF0D673A-D4A4-41FE-A9FB-3181A473F06E}" dt="2022-12-12T03:05:13.186" v="62"/>
          <ac:spMkLst>
            <pc:docMk/>
            <pc:sldMk cId="0" sldId="256"/>
            <ac:spMk id="6" creationId="{A7093371-4C68-2A84-7E35-9DD24C0CAEE1}"/>
          </ac:spMkLst>
        </pc:spChg>
        <pc:spChg chg="add del mod">
          <ac:chgData name="bl7@hood.edu" userId="aec07a53-2e93-4fb6-ab81-85d3b7aef536" providerId="ADAL" clId="{BF0D673A-D4A4-41FE-A9FB-3181A473F06E}" dt="2022-12-12T03:05:13.186" v="62"/>
          <ac:spMkLst>
            <pc:docMk/>
            <pc:sldMk cId="0" sldId="256"/>
            <ac:spMk id="7" creationId="{4FDAC9B3-2CAF-6061-F84E-8831381AC80D}"/>
          </ac:spMkLst>
        </pc:spChg>
        <pc:spChg chg="add del mod">
          <ac:chgData name="bl7@hood.edu" userId="aec07a53-2e93-4fb6-ab81-85d3b7aef536" providerId="ADAL" clId="{BF0D673A-D4A4-41FE-A9FB-3181A473F06E}" dt="2022-12-12T03:08:42.329" v="92"/>
          <ac:spMkLst>
            <pc:docMk/>
            <pc:sldMk cId="0" sldId="256"/>
            <ac:spMk id="7" creationId="{BCBC5A67-13AF-3126-95BD-4FC7E3438188}"/>
          </ac:spMkLst>
        </pc:spChg>
        <pc:spChg chg="add mod">
          <ac:chgData name="bl7@hood.edu" userId="aec07a53-2e93-4fb6-ab81-85d3b7aef536" providerId="ADAL" clId="{BF0D673A-D4A4-41FE-A9FB-3181A473F06E}" dt="2022-12-12T03:35:23.923" v="869" actId="1036"/>
          <ac:spMkLst>
            <pc:docMk/>
            <pc:sldMk cId="0" sldId="256"/>
            <ac:spMk id="8" creationId="{8DF38233-3D10-C003-9970-ED9D06F48773}"/>
          </ac:spMkLst>
        </pc:spChg>
        <pc:spChg chg="add mod">
          <ac:chgData name="bl7@hood.edu" userId="aec07a53-2e93-4fb6-ab81-85d3b7aef536" providerId="ADAL" clId="{BF0D673A-D4A4-41FE-A9FB-3181A473F06E}" dt="2022-12-12T03:49:55.901" v="1137" actId="20577"/>
          <ac:spMkLst>
            <pc:docMk/>
            <pc:sldMk cId="0" sldId="256"/>
            <ac:spMk id="9" creationId="{2F177798-B70A-3174-C5C9-16101DB2C3A3}"/>
          </ac:spMkLst>
        </pc:spChg>
        <pc:spChg chg="add mod">
          <ac:chgData name="bl7@hood.edu" userId="aec07a53-2e93-4fb6-ab81-85d3b7aef536" providerId="ADAL" clId="{BF0D673A-D4A4-41FE-A9FB-3181A473F06E}" dt="2022-12-12T03:18:25.828" v="346" actId="1035"/>
          <ac:spMkLst>
            <pc:docMk/>
            <pc:sldMk cId="0" sldId="256"/>
            <ac:spMk id="10" creationId="{3F33DCF4-F6DE-0D6A-F4B8-AC436444C2A1}"/>
          </ac:spMkLst>
        </pc:spChg>
        <pc:spChg chg="add mod">
          <ac:chgData name="bl7@hood.edu" userId="aec07a53-2e93-4fb6-ab81-85d3b7aef536" providerId="ADAL" clId="{BF0D673A-D4A4-41FE-A9FB-3181A473F06E}" dt="2022-12-12T03:18:25.828" v="346" actId="1035"/>
          <ac:spMkLst>
            <pc:docMk/>
            <pc:sldMk cId="0" sldId="256"/>
            <ac:spMk id="11" creationId="{87B844E3-0C89-AE06-71F4-8CEDEF86D080}"/>
          </ac:spMkLst>
        </pc:spChg>
        <pc:spChg chg="add mod">
          <ac:chgData name="bl7@hood.edu" userId="aec07a53-2e93-4fb6-ab81-85d3b7aef536" providerId="ADAL" clId="{BF0D673A-D4A4-41FE-A9FB-3181A473F06E}" dt="2022-12-12T03:20:43.342" v="374" actId="403"/>
          <ac:spMkLst>
            <pc:docMk/>
            <pc:sldMk cId="0" sldId="256"/>
            <ac:spMk id="12" creationId="{4E898963-EC2F-31A5-1CEF-0DFBB66AE5A5}"/>
          </ac:spMkLst>
        </pc:spChg>
        <pc:spChg chg="add mod">
          <ac:chgData name="bl7@hood.edu" userId="aec07a53-2e93-4fb6-ab81-85d3b7aef536" providerId="ADAL" clId="{BF0D673A-D4A4-41FE-A9FB-3181A473F06E}" dt="2022-12-12T03:18:38.137" v="348" actId="14100"/>
          <ac:spMkLst>
            <pc:docMk/>
            <pc:sldMk cId="0" sldId="256"/>
            <ac:spMk id="14" creationId="{B3091B39-027D-50E5-9A9B-AD4AC4282C0B}"/>
          </ac:spMkLst>
        </pc:spChg>
        <pc:spChg chg="add mod">
          <ac:chgData name="bl7@hood.edu" userId="aec07a53-2e93-4fb6-ab81-85d3b7aef536" providerId="ADAL" clId="{BF0D673A-D4A4-41FE-A9FB-3181A473F06E}" dt="2022-12-12T03:21:00.675" v="377" actId="1076"/>
          <ac:spMkLst>
            <pc:docMk/>
            <pc:sldMk cId="0" sldId="256"/>
            <ac:spMk id="15" creationId="{0A2548C0-B34B-13D4-D9D8-7A423B040DD3}"/>
          </ac:spMkLst>
        </pc:spChg>
        <pc:spChg chg="add mod">
          <ac:chgData name="bl7@hood.edu" userId="aec07a53-2e93-4fb6-ab81-85d3b7aef536" providerId="ADAL" clId="{BF0D673A-D4A4-41FE-A9FB-3181A473F06E}" dt="2022-12-12T03:21:07.884" v="378" actId="1076"/>
          <ac:spMkLst>
            <pc:docMk/>
            <pc:sldMk cId="0" sldId="256"/>
            <ac:spMk id="16" creationId="{E23E1E88-96A8-AA8C-5924-0815AEBEACF6}"/>
          </ac:spMkLst>
        </pc:spChg>
        <pc:spChg chg="add del mod">
          <ac:chgData name="bl7@hood.edu" userId="aec07a53-2e93-4fb6-ab81-85d3b7aef536" providerId="ADAL" clId="{BF0D673A-D4A4-41FE-A9FB-3181A473F06E}" dt="2022-12-12T03:33:58.522" v="846" actId="552"/>
          <ac:spMkLst>
            <pc:docMk/>
            <pc:sldMk cId="0" sldId="256"/>
            <ac:spMk id="17" creationId="{8B77D709-9029-5DDD-CE48-D05B36FB9AE0}"/>
          </ac:spMkLst>
        </pc:spChg>
        <pc:spChg chg="add del mod">
          <ac:chgData name="bl7@hood.edu" userId="aec07a53-2e93-4fb6-ab81-85d3b7aef536" providerId="ADAL" clId="{BF0D673A-D4A4-41FE-A9FB-3181A473F06E}" dt="2022-12-12T03:32:41.526" v="753" actId="478"/>
          <ac:spMkLst>
            <pc:docMk/>
            <pc:sldMk cId="0" sldId="256"/>
            <ac:spMk id="19" creationId="{5D6051EC-ED30-DC94-80DA-A926BC2A70F1}"/>
          </ac:spMkLst>
        </pc:spChg>
        <pc:spChg chg="add mod">
          <ac:chgData name="bl7@hood.edu" userId="aec07a53-2e93-4fb6-ab81-85d3b7aef536" providerId="ADAL" clId="{BF0D673A-D4A4-41FE-A9FB-3181A473F06E}" dt="2022-12-12T03:34:58.468" v="865" actId="1036"/>
          <ac:spMkLst>
            <pc:docMk/>
            <pc:sldMk cId="0" sldId="256"/>
            <ac:spMk id="20" creationId="{4CDE6013-DA4F-FFF6-BC7A-9E18ED267468}"/>
          </ac:spMkLst>
        </pc:spChg>
        <pc:spChg chg="add mod">
          <ac:chgData name="bl7@hood.edu" userId="aec07a53-2e93-4fb6-ab81-85d3b7aef536" providerId="ADAL" clId="{BF0D673A-D4A4-41FE-A9FB-3181A473F06E}" dt="2022-12-12T03:34:40.764" v="859" actId="1036"/>
          <ac:spMkLst>
            <pc:docMk/>
            <pc:sldMk cId="0" sldId="256"/>
            <ac:spMk id="23" creationId="{EBF3FC35-0E68-A780-4EA7-9B78D857E4E0}"/>
          </ac:spMkLst>
        </pc:spChg>
        <pc:spChg chg="add del mod">
          <ac:chgData name="bl7@hood.edu" userId="aec07a53-2e93-4fb6-ab81-85d3b7aef536" providerId="ADAL" clId="{BF0D673A-D4A4-41FE-A9FB-3181A473F06E}" dt="2022-12-12T03:32:41.526" v="753" actId="478"/>
          <ac:spMkLst>
            <pc:docMk/>
            <pc:sldMk cId="0" sldId="256"/>
            <ac:spMk id="24" creationId="{1FE675E6-529A-CD5D-E6C9-DB2197927585}"/>
          </ac:spMkLst>
        </pc:spChg>
        <pc:spChg chg="add del">
          <ac:chgData name="bl7@hood.edu" userId="aec07a53-2e93-4fb6-ab81-85d3b7aef536" providerId="ADAL" clId="{BF0D673A-D4A4-41FE-A9FB-3181A473F06E}" dt="2022-12-12T03:25:51.363" v="575" actId="22"/>
          <ac:spMkLst>
            <pc:docMk/>
            <pc:sldMk cId="0" sldId="256"/>
            <ac:spMk id="26" creationId="{CDA2C9C7-0363-A8AA-056C-F96051984D95}"/>
          </ac:spMkLst>
        </pc:spChg>
        <pc:spChg chg="add del mod">
          <ac:chgData name="bl7@hood.edu" userId="aec07a53-2e93-4fb6-ab81-85d3b7aef536" providerId="ADAL" clId="{BF0D673A-D4A4-41FE-A9FB-3181A473F06E}" dt="2022-12-12T03:28:02.883" v="619" actId="478"/>
          <ac:spMkLst>
            <pc:docMk/>
            <pc:sldMk cId="0" sldId="256"/>
            <ac:spMk id="27" creationId="{8C1F1B44-EBDA-CA1B-1598-567B4FF3FF82}"/>
          </ac:spMkLst>
        </pc:spChg>
        <pc:spChg chg="add del mod">
          <ac:chgData name="bl7@hood.edu" userId="aec07a53-2e93-4fb6-ab81-85d3b7aef536" providerId="ADAL" clId="{BF0D673A-D4A4-41FE-A9FB-3181A473F06E}" dt="2022-12-12T03:27:08.569" v="595" actId="478"/>
          <ac:spMkLst>
            <pc:docMk/>
            <pc:sldMk cId="0" sldId="256"/>
            <ac:spMk id="28" creationId="{C0C347C6-1D11-E06F-77C4-15D30279698D}"/>
          </ac:spMkLst>
        </pc:spChg>
        <pc:spChg chg="add mod">
          <ac:chgData name="bl7@hood.edu" userId="aec07a53-2e93-4fb6-ab81-85d3b7aef536" providerId="ADAL" clId="{BF0D673A-D4A4-41FE-A9FB-3181A473F06E}" dt="2022-12-12T03:58:44.326" v="1454" actId="20577"/>
          <ac:spMkLst>
            <pc:docMk/>
            <pc:sldMk cId="0" sldId="256"/>
            <ac:spMk id="29" creationId="{E2FC8137-DE05-6340-9852-22374FE98E93}"/>
          </ac:spMkLst>
        </pc:spChg>
        <pc:spChg chg="add del mod">
          <ac:chgData name="bl7@hood.edu" userId="aec07a53-2e93-4fb6-ab81-85d3b7aef536" providerId="ADAL" clId="{BF0D673A-D4A4-41FE-A9FB-3181A473F06E}" dt="2022-12-12T03:28:12.283" v="625"/>
          <ac:spMkLst>
            <pc:docMk/>
            <pc:sldMk cId="0" sldId="256"/>
            <ac:spMk id="30" creationId="{BD739A84-CCCF-2313-DD70-839755F4F1C3}"/>
          </ac:spMkLst>
        </pc:spChg>
        <pc:spChg chg="add mod">
          <ac:chgData name="bl7@hood.edu" userId="aec07a53-2e93-4fb6-ab81-85d3b7aef536" providerId="ADAL" clId="{BF0D673A-D4A4-41FE-A9FB-3181A473F06E}" dt="2022-12-12T03:33:58.522" v="846" actId="552"/>
          <ac:spMkLst>
            <pc:docMk/>
            <pc:sldMk cId="0" sldId="256"/>
            <ac:spMk id="31" creationId="{1B1FFFCB-9B91-BE78-0527-E02BD85FF6B4}"/>
          </ac:spMkLst>
        </pc:spChg>
        <pc:spChg chg="add mod">
          <ac:chgData name="bl7@hood.edu" userId="aec07a53-2e93-4fb6-ab81-85d3b7aef536" providerId="ADAL" clId="{BF0D673A-D4A4-41FE-A9FB-3181A473F06E}" dt="2022-12-12T03:34:40.764" v="859" actId="1036"/>
          <ac:spMkLst>
            <pc:docMk/>
            <pc:sldMk cId="0" sldId="256"/>
            <ac:spMk id="35" creationId="{2FD77ACE-8E01-8E6E-E84E-92B882A0A5F8}"/>
          </ac:spMkLst>
        </pc:spChg>
        <pc:spChg chg="add del mod">
          <ac:chgData name="bl7@hood.edu" userId="aec07a53-2e93-4fb6-ab81-85d3b7aef536" providerId="ADAL" clId="{BF0D673A-D4A4-41FE-A9FB-3181A473F06E}" dt="2022-12-12T03:35:21.608" v="867"/>
          <ac:spMkLst>
            <pc:docMk/>
            <pc:sldMk cId="0" sldId="256"/>
            <ac:spMk id="36" creationId="{1F06861A-26BF-9066-6DE6-8B3AB6B1CCF6}"/>
          </ac:spMkLst>
        </pc:spChg>
        <pc:spChg chg="add mod">
          <ac:chgData name="bl7@hood.edu" userId="aec07a53-2e93-4fb6-ab81-85d3b7aef536" providerId="ADAL" clId="{BF0D673A-D4A4-41FE-A9FB-3181A473F06E}" dt="2022-12-12T03:44:23.067" v="1053" actId="20577"/>
          <ac:spMkLst>
            <pc:docMk/>
            <pc:sldMk cId="0" sldId="256"/>
            <ac:spMk id="37" creationId="{68CD7CA8-E3A3-BA73-89D9-DB47E548A0CA}"/>
          </ac:spMkLst>
        </pc:spChg>
        <pc:spChg chg="add mod">
          <ac:chgData name="bl7@hood.edu" userId="aec07a53-2e93-4fb6-ab81-85d3b7aef536" providerId="ADAL" clId="{BF0D673A-D4A4-41FE-A9FB-3181A473F06E}" dt="2022-12-12T03:38:32.446" v="938" actId="313"/>
          <ac:spMkLst>
            <pc:docMk/>
            <pc:sldMk cId="0" sldId="256"/>
            <ac:spMk id="38" creationId="{2523539B-E0D1-4F64-2C56-7857C1892BD0}"/>
          </ac:spMkLst>
        </pc:spChg>
        <pc:spChg chg="add mod">
          <ac:chgData name="bl7@hood.edu" userId="aec07a53-2e93-4fb6-ab81-85d3b7aef536" providerId="ADAL" clId="{BF0D673A-D4A4-41FE-A9FB-3181A473F06E}" dt="2022-12-12T03:40:35.339" v="1020" actId="20577"/>
          <ac:spMkLst>
            <pc:docMk/>
            <pc:sldMk cId="0" sldId="256"/>
            <ac:spMk id="39" creationId="{FDF3D138-C3D5-DACE-0CB2-324E18F54474}"/>
          </ac:spMkLst>
        </pc:spChg>
        <pc:spChg chg="add mod">
          <ac:chgData name="bl7@hood.edu" userId="aec07a53-2e93-4fb6-ab81-85d3b7aef536" providerId="ADAL" clId="{BF0D673A-D4A4-41FE-A9FB-3181A473F06E}" dt="2022-12-12T03:55:10.085" v="1259" actId="1036"/>
          <ac:spMkLst>
            <pc:docMk/>
            <pc:sldMk cId="0" sldId="256"/>
            <ac:spMk id="41" creationId="{5EF3EF6B-1A82-79E5-0660-A0FE1CB9D9CF}"/>
          </ac:spMkLst>
        </pc:spChg>
        <pc:spChg chg="add del mod">
          <ac:chgData name="bl7@hood.edu" userId="aec07a53-2e93-4fb6-ab81-85d3b7aef536" providerId="ADAL" clId="{BF0D673A-D4A4-41FE-A9FB-3181A473F06E}" dt="2022-12-12T03:44:31.541" v="1055"/>
          <ac:spMkLst>
            <pc:docMk/>
            <pc:sldMk cId="0" sldId="256"/>
            <ac:spMk id="43" creationId="{55403136-238E-D98E-E4C9-C33A02268062}"/>
          </ac:spMkLst>
        </pc:spChg>
        <pc:spChg chg="add mod">
          <ac:chgData name="bl7@hood.edu" userId="aec07a53-2e93-4fb6-ab81-85d3b7aef536" providerId="ADAL" clId="{BF0D673A-D4A4-41FE-A9FB-3181A473F06E}" dt="2022-12-12T03:58:27.530" v="1451" actId="1035"/>
          <ac:spMkLst>
            <pc:docMk/>
            <pc:sldMk cId="0" sldId="256"/>
            <ac:spMk id="44" creationId="{D95CA658-EDAD-5C6F-1ABE-B39836BBF443}"/>
          </ac:spMkLst>
        </pc:spChg>
        <pc:spChg chg="add mod">
          <ac:chgData name="bl7@hood.edu" userId="aec07a53-2e93-4fb6-ab81-85d3b7aef536" providerId="ADAL" clId="{BF0D673A-D4A4-41FE-A9FB-3181A473F06E}" dt="2022-12-12T03:58:17.041" v="1443" actId="1036"/>
          <ac:spMkLst>
            <pc:docMk/>
            <pc:sldMk cId="0" sldId="256"/>
            <ac:spMk id="45" creationId="{07C11C56-8F08-E61C-FB89-9A6459138733}"/>
          </ac:spMkLst>
        </pc:spChg>
        <pc:spChg chg="add mod">
          <ac:chgData name="bl7@hood.edu" userId="aec07a53-2e93-4fb6-ab81-85d3b7aef536" providerId="ADAL" clId="{BF0D673A-D4A4-41FE-A9FB-3181A473F06E}" dt="2022-12-12T03:58:17.041" v="1443" actId="1036"/>
          <ac:spMkLst>
            <pc:docMk/>
            <pc:sldMk cId="0" sldId="256"/>
            <ac:spMk id="46" creationId="{4444C0B8-A542-1118-A55A-BF2366B57F97}"/>
          </ac:spMkLst>
        </pc:spChg>
        <pc:spChg chg="add mod">
          <ac:chgData name="bl7@hood.edu" userId="aec07a53-2e93-4fb6-ab81-85d3b7aef536" providerId="ADAL" clId="{BF0D673A-D4A4-41FE-A9FB-3181A473F06E}" dt="2022-12-12T04:02:50.513" v="1657" actId="1035"/>
          <ac:spMkLst>
            <pc:docMk/>
            <pc:sldMk cId="0" sldId="256"/>
            <ac:spMk id="53" creationId="{35357875-CDC6-1C49-9707-64C8B0949F9D}"/>
          </ac:spMkLst>
        </pc:spChg>
        <pc:spChg chg="add mod">
          <ac:chgData name="bl7@hood.edu" userId="aec07a53-2e93-4fb6-ab81-85d3b7aef536" providerId="ADAL" clId="{BF0D673A-D4A4-41FE-A9FB-3181A473F06E}" dt="2022-12-12T04:02:50.513" v="1657" actId="1035"/>
          <ac:spMkLst>
            <pc:docMk/>
            <pc:sldMk cId="0" sldId="256"/>
            <ac:spMk id="54" creationId="{6D6D682F-11BA-97AA-84AB-1D415F9FDECE}"/>
          </ac:spMkLst>
        </pc:spChg>
        <pc:spChg chg="add mod">
          <ac:chgData name="bl7@hood.edu" userId="aec07a53-2e93-4fb6-ab81-85d3b7aef536" providerId="ADAL" clId="{BF0D673A-D4A4-41FE-A9FB-3181A473F06E}" dt="2022-12-12T04:02:50.513" v="1657" actId="1035"/>
          <ac:spMkLst>
            <pc:docMk/>
            <pc:sldMk cId="0" sldId="256"/>
            <ac:spMk id="55" creationId="{7E25C9B5-2A1C-DBD5-4CF5-6FC0B9ED6BA2}"/>
          </ac:spMkLst>
        </pc:spChg>
        <pc:spChg chg="add mod">
          <ac:chgData name="bl7@hood.edu" userId="aec07a53-2e93-4fb6-ab81-85d3b7aef536" providerId="ADAL" clId="{BF0D673A-D4A4-41FE-A9FB-3181A473F06E}" dt="2022-12-12T04:02:50.513" v="1657" actId="1035"/>
          <ac:spMkLst>
            <pc:docMk/>
            <pc:sldMk cId="0" sldId="256"/>
            <ac:spMk id="58" creationId="{C1E7108C-0E3F-A414-A1A3-51AD96F983F9}"/>
          </ac:spMkLst>
        </pc:spChg>
        <pc:spChg chg="add mod">
          <ac:chgData name="bl7@hood.edu" userId="aec07a53-2e93-4fb6-ab81-85d3b7aef536" providerId="ADAL" clId="{BF0D673A-D4A4-41FE-A9FB-3181A473F06E}" dt="2022-12-12T04:02:50.513" v="1657" actId="1035"/>
          <ac:spMkLst>
            <pc:docMk/>
            <pc:sldMk cId="0" sldId="256"/>
            <ac:spMk id="59" creationId="{028F589F-399E-2D8D-94FD-BCA5D64AB037}"/>
          </ac:spMkLst>
        </pc:spChg>
        <pc:spChg chg="mod">
          <ac:chgData name="bl7@hood.edu" userId="aec07a53-2e93-4fb6-ab81-85d3b7aef536" providerId="ADAL" clId="{BF0D673A-D4A4-41FE-A9FB-3181A473F06E}" dt="2022-12-12T03:02:39.652" v="0"/>
          <ac:spMkLst>
            <pc:docMk/>
            <pc:sldMk cId="0" sldId="256"/>
            <ac:spMk id="2050" creationId="{00000000-0000-0000-0000-000000000000}"/>
          </ac:spMkLst>
        </pc:spChg>
        <pc:spChg chg="mod">
          <ac:chgData name="bl7@hood.edu" userId="aec07a53-2e93-4fb6-ab81-85d3b7aef536" providerId="ADAL" clId="{BF0D673A-D4A4-41FE-A9FB-3181A473F06E}" dt="2022-12-12T03:03:20.488" v="42" actId="6549"/>
          <ac:spMkLst>
            <pc:docMk/>
            <pc:sldMk cId="0" sldId="256"/>
            <ac:spMk id="2051" creationId="{00000000-0000-0000-0000-000000000000}"/>
          </ac:spMkLst>
        </pc:spChg>
        <pc:spChg chg="mod">
          <ac:chgData name="bl7@hood.edu" userId="aec07a53-2e93-4fb6-ab81-85d3b7aef536" providerId="ADAL" clId="{BF0D673A-D4A4-41FE-A9FB-3181A473F06E}" dt="2022-12-12T03:03:49.717" v="46" actId="6549"/>
          <ac:spMkLst>
            <pc:docMk/>
            <pc:sldMk cId="0" sldId="256"/>
            <ac:spMk id="2054" creationId="{00000000-0000-0000-0000-000000000000}"/>
          </ac:spMkLst>
        </pc:spChg>
        <pc:spChg chg="mod">
          <ac:chgData name="bl7@hood.edu" userId="aec07a53-2e93-4fb6-ab81-85d3b7aef536" providerId="ADAL" clId="{BF0D673A-D4A4-41FE-A9FB-3181A473F06E}" dt="2022-12-12T03:16:10.008" v="256" actId="14100"/>
          <ac:spMkLst>
            <pc:docMk/>
            <pc:sldMk cId="0" sldId="256"/>
            <ac:spMk id="2055" creationId="{00000000-0000-0000-0000-000000000000}"/>
          </ac:spMkLst>
        </pc:spChg>
        <pc:grpChg chg="add mod">
          <ac:chgData name="bl7@hood.edu" userId="aec07a53-2e93-4fb6-ab81-85d3b7aef536" providerId="ADAL" clId="{BF0D673A-D4A4-41FE-A9FB-3181A473F06E}" dt="2022-12-12T04:02:50.513" v="1657" actId="1035"/>
          <ac:grpSpMkLst>
            <pc:docMk/>
            <pc:sldMk cId="0" sldId="256"/>
            <ac:grpSpMk id="60" creationId="{36306A20-0D3A-1904-1011-8B5A48610104}"/>
          </ac:grpSpMkLst>
        </pc:grpChg>
        <pc:graphicFrameChg chg="add del mod">
          <ac:chgData name="bl7@hood.edu" userId="aec07a53-2e93-4fb6-ab81-85d3b7aef536" providerId="ADAL" clId="{BF0D673A-D4A4-41FE-A9FB-3181A473F06E}" dt="2022-12-12T03:05:52.734" v="78"/>
          <ac:graphicFrameMkLst>
            <pc:docMk/>
            <pc:sldMk cId="0" sldId="256"/>
            <ac:graphicFrameMk id="10" creationId="{9927DC2B-B48F-2FE5-10B8-C4971008ACC6}"/>
          </ac:graphicFrameMkLst>
        </pc:graphicFrameChg>
        <pc:graphicFrameChg chg="add del mod">
          <ac:chgData name="bl7@hood.edu" userId="aec07a53-2e93-4fb6-ab81-85d3b7aef536" providerId="ADAL" clId="{BF0D673A-D4A4-41FE-A9FB-3181A473F06E}" dt="2022-12-12T03:05:55.694" v="81"/>
          <ac:graphicFrameMkLst>
            <pc:docMk/>
            <pc:sldMk cId="0" sldId="256"/>
            <ac:graphicFrameMk id="11" creationId="{60B7F56C-2717-7C5D-71B5-99D230D40E4D}"/>
          </ac:graphicFrameMkLst>
        </pc:graphicFrameChg>
        <pc:graphicFrameChg chg="add del mod">
          <ac:chgData name="bl7@hood.edu" userId="aec07a53-2e93-4fb6-ab81-85d3b7aef536" providerId="ADAL" clId="{BF0D673A-D4A4-41FE-A9FB-3181A473F06E}" dt="2022-12-12T03:06:00.040" v="83"/>
          <ac:graphicFrameMkLst>
            <pc:docMk/>
            <pc:sldMk cId="0" sldId="256"/>
            <ac:graphicFrameMk id="12" creationId="{6A031A6E-8520-C5D3-0417-838A13AC7E0B}"/>
          </ac:graphicFrameMkLst>
        </pc:graphicFrameChg>
        <pc:graphicFrameChg chg="add mod modGraphic">
          <ac:chgData name="bl7@hood.edu" userId="aec07a53-2e93-4fb6-ab81-85d3b7aef536" providerId="ADAL" clId="{BF0D673A-D4A4-41FE-A9FB-3181A473F06E}" dt="2022-12-12T03:18:22.357" v="336" actId="1036"/>
          <ac:graphicFrameMkLst>
            <pc:docMk/>
            <pc:sldMk cId="0" sldId="256"/>
            <ac:graphicFrameMk id="13" creationId="{D02BBA54-CE56-DEF2-C2EF-AF2E68223F11}"/>
          </ac:graphicFrameMkLst>
        </pc:graphicFrameChg>
        <pc:graphicFrameChg chg="add mod modGraphic">
          <ac:chgData name="bl7@hood.edu" userId="aec07a53-2e93-4fb6-ab81-85d3b7aef536" providerId="ADAL" clId="{BF0D673A-D4A4-41FE-A9FB-3181A473F06E}" dt="2022-12-12T03:58:21.010" v="1444" actId="255"/>
          <ac:graphicFrameMkLst>
            <pc:docMk/>
            <pc:sldMk cId="0" sldId="256"/>
            <ac:graphicFrameMk id="42" creationId="{86DC8AD6-67CB-E74C-838D-63D8A281F8F1}"/>
          </ac:graphicFrameMkLst>
        </pc:graphicFrameChg>
        <pc:picChg chg="add del mod">
          <ac:chgData name="bl7@hood.edu" userId="aec07a53-2e93-4fb6-ab81-85d3b7aef536" providerId="ADAL" clId="{BF0D673A-D4A4-41FE-A9FB-3181A473F06E}" dt="2022-12-12T03:32:41.526" v="753" actId="478"/>
          <ac:picMkLst>
            <pc:docMk/>
            <pc:sldMk cId="0" sldId="256"/>
            <ac:picMk id="18" creationId="{3D42E6E2-B2EF-831B-4BA7-743A5E084A71}"/>
          </ac:picMkLst>
        </pc:picChg>
        <pc:picChg chg="add mod">
          <ac:chgData name="bl7@hood.edu" userId="aec07a53-2e93-4fb6-ab81-85d3b7aef536" providerId="ADAL" clId="{BF0D673A-D4A4-41FE-A9FB-3181A473F06E}" dt="2022-12-12T03:34:42.883" v="862" actId="1036"/>
          <ac:picMkLst>
            <pc:docMk/>
            <pc:sldMk cId="0" sldId="256"/>
            <ac:picMk id="21" creationId="{943FBCC4-F59E-A146-978D-E7CAFF3148B5}"/>
          </ac:picMkLst>
        </pc:picChg>
        <pc:picChg chg="add mod">
          <ac:chgData name="bl7@hood.edu" userId="aec07a53-2e93-4fb6-ab81-85d3b7aef536" providerId="ADAL" clId="{BF0D673A-D4A4-41FE-A9FB-3181A473F06E}" dt="2022-12-12T03:34:40.764" v="859" actId="1036"/>
          <ac:picMkLst>
            <pc:docMk/>
            <pc:sldMk cId="0" sldId="256"/>
            <ac:picMk id="22" creationId="{E48B30E0-73BC-B412-5A28-F2FDC8363EBC}"/>
          </ac:picMkLst>
        </pc:picChg>
        <pc:picChg chg="add mod">
          <ac:chgData name="bl7@hood.edu" userId="aec07a53-2e93-4fb6-ab81-85d3b7aef536" providerId="ADAL" clId="{BF0D673A-D4A4-41FE-A9FB-3181A473F06E}" dt="2022-12-12T03:34:40.764" v="859" actId="1036"/>
          <ac:picMkLst>
            <pc:docMk/>
            <pc:sldMk cId="0" sldId="256"/>
            <ac:picMk id="32" creationId="{9CBAADF5-80C5-ECAD-5FA8-CC6E69CD0D06}"/>
          </ac:picMkLst>
        </pc:picChg>
        <pc:picChg chg="add mod">
          <ac:chgData name="bl7@hood.edu" userId="aec07a53-2e93-4fb6-ab81-85d3b7aef536" providerId="ADAL" clId="{BF0D673A-D4A4-41FE-A9FB-3181A473F06E}" dt="2022-12-12T03:34:40.764" v="859" actId="1036"/>
          <ac:picMkLst>
            <pc:docMk/>
            <pc:sldMk cId="0" sldId="256"/>
            <ac:picMk id="33" creationId="{42E1CE69-BA13-440D-577F-54C01F6C5C72}"/>
          </ac:picMkLst>
        </pc:picChg>
        <pc:picChg chg="add mod">
          <ac:chgData name="bl7@hood.edu" userId="aec07a53-2e93-4fb6-ab81-85d3b7aef536" providerId="ADAL" clId="{BF0D673A-D4A4-41FE-A9FB-3181A473F06E}" dt="2022-12-12T03:34:40.764" v="859" actId="1036"/>
          <ac:picMkLst>
            <pc:docMk/>
            <pc:sldMk cId="0" sldId="256"/>
            <ac:picMk id="34" creationId="{04BA784C-E3C8-AAC1-8F47-83B3CAB930EA}"/>
          </ac:picMkLst>
        </pc:picChg>
        <pc:picChg chg="add mod">
          <ac:chgData name="bl7@hood.edu" userId="aec07a53-2e93-4fb6-ab81-85d3b7aef536" providerId="ADAL" clId="{BF0D673A-D4A4-41FE-A9FB-3181A473F06E}" dt="2022-12-12T03:55:00.225" v="1237" actId="1076"/>
          <ac:picMkLst>
            <pc:docMk/>
            <pc:sldMk cId="0" sldId="256"/>
            <ac:picMk id="40" creationId="{B77454BF-C101-6620-07FE-826C6A327787}"/>
          </ac:picMkLst>
        </pc:picChg>
        <pc:cxnChg chg="add mod">
          <ac:chgData name="bl7@hood.edu" userId="aec07a53-2e93-4fb6-ab81-85d3b7aef536" providerId="ADAL" clId="{BF0D673A-D4A4-41FE-A9FB-3181A473F06E}" dt="2022-12-12T04:01:40.596" v="1646" actId="1035"/>
          <ac:cxnSpMkLst>
            <pc:docMk/>
            <pc:sldMk cId="0" sldId="256"/>
            <ac:cxnSpMk id="48" creationId="{F8BB35CF-A6A1-565F-1A83-C846A3E2ABB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1930063"/>
            <a:ext cx="27981275" cy="8232775"/>
          </a:xfrm>
        </p:spPr>
        <p:txBody>
          <a:bodyPr/>
          <a:lstStyle/>
          <a:p>
            <a:r>
              <a:rPr lang="en-US"/>
              <a:t>Click to edit Master title style</a:t>
            </a:r>
          </a:p>
        </p:txBody>
      </p:sp>
      <p:sp>
        <p:nvSpPr>
          <p:cNvPr id="3" name="Subtitle 2"/>
          <p:cNvSpPr>
            <a:spLocks noGrp="1"/>
          </p:cNvSpPr>
          <p:nvPr>
            <p:ph type="subTitle" idx="1"/>
          </p:nvPr>
        </p:nvSpPr>
        <p:spPr>
          <a:xfrm>
            <a:off x="4937125" y="21763038"/>
            <a:ext cx="23044150"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B054A96-2D88-4C37-A222-5064CE4A922F}" type="slidenum">
              <a:rPr lang="en-US" altLang="en-US"/>
              <a:pPr/>
              <a:t>‹#›</a:t>
            </a:fld>
            <a:endParaRPr lang="en-US" altLang="en-US"/>
          </a:p>
        </p:txBody>
      </p:sp>
    </p:spTree>
    <p:extLst>
      <p:ext uri="{BB962C8B-B14F-4D97-AF65-F5344CB8AC3E}">
        <p14:creationId xmlns:p14="http://schemas.microsoft.com/office/powerpoint/2010/main" val="220595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AE3CE15-C810-4324-9356-1CEEA449EF4F}" type="slidenum">
              <a:rPr lang="en-US" altLang="en-US"/>
              <a:pPr/>
              <a:t>‹#›</a:t>
            </a:fld>
            <a:endParaRPr lang="en-US" altLang="en-US"/>
          </a:p>
        </p:txBody>
      </p:sp>
    </p:spTree>
    <p:extLst>
      <p:ext uri="{BB962C8B-B14F-4D97-AF65-F5344CB8AC3E}">
        <p14:creationId xmlns:p14="http://schemas.microsoft.com/office/powerpoint/2010/main" val="165028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538288"/>
            <a:ext cx="7405688" cy="32767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1538288"/>
            <a:ext cx="22067837" cy="32767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99F44E7-7791-4F15-9E98-8B4342F49180}" type="slidenum">
              <a:rPr lang="en-US" altLang="en-US"/>
              <a:pPr/>
              <a:t>‹#›</a:t>
            </a:fld>
            <a:endParaRPr lang="en-US" altLang="en-US"/>
          </a:p>
        </p:txBody>
      </p:sp>
    </p:spTree>
    <p:extLst>
      <p:ext uri="{BB962C8B-B14F-4D97-AF65-F5344CB8AC3E}">
        <p14:creationId xmlns:p14="http://schemas.microsoft.com/office/powerpoint/2010/main" val="268834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3D3A284-1CB5-49BA-ABD5-8F800C1B6A80}" type="slidenum">
              <a:rPr lang="en-US" altLang="en-US"/>
              <a:pPr/>
              <a:t>‹#›</a:t>
            </a:fld>
            <a:endParaRPr lang="en-US" altLang="en-US"/>
          </a:p>
        </p:txBody>
      </p:sp>
    </p:spTree>
    <p:extLst>
      <p:ext uri="{BB962C8B-B14F-4D97-AF65-F5344CB8AC3E}">
        <p14:creationId xmlns:p14="http://schemas.microsoft.com/office/powerpoint/2010/main" val="423873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4679275"/>
            <a:ext cx="27981275"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16278225"/>
            <a:ext cx="27981275"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DA2716-1EEA-45A0-B0F7-55D3CBAA17E9}" type="slidenum">
              <a:rPr lang="en-US" altLang="en-US"/>
              <a:pPr/>
              <a:t>‹#›</a:t>
            </a:fld>
            <a:endParaRPr lang="en-US" altLang="en-US"/>
          </a:p>
        </p:txBody>
      </p:sp>
    </p:spTree>
    <p:extLst>
      <p:ext uri="{BB962C8B-B14F-4D97-AF65-F5344CB8AC3E}">
        <p14:creationId xmlns:p14="http://schemas.microsoft.com/office/powerpoint/2010/main" val="396606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8961438"/>
            <a:ext cx="14736762" cy="25344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8961438"/>
            <a:ext cx="14736763" cy="25344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9F245F-4787-492A-859D-90AA0BBE2CAB}" type="slidenum">
              <a:rPr lang="en-US" altLang="en-US"/>
              <a:pPr/>
              <a:t>‹#›</a:t>
            </a:fld>
            <a:endParaRPr lang="en-US" altLang="en-US"/>
          </a:p>
        </p:txBody>
      </p:sp>
    </p:spTree>
    <p:extLst>
      <p:ext uri="{BB962C8B-B14F-4D97-AF65-F5344CB8AC3E}">
        <p14:creationId xmlns:p14="http://schemas.microsoft.com/office/powerpoint/2010/main" val="425510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8596313"/>
            <a:ext cx="14544675"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12179300"/>
            <a:ext cx="14544675"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8596313"/>
            <a:ext cx="14549438"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12179300"/>
            <a:ext cx="14549438"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2856EDB7-B42F-4CD3-BACD-6A2C02EDCE69}" type="slidenum">
              <a:rPr lang="en-US" altLang="en-US"/>
              <a:pPr/>
              <a:t>‹#›</a:t>
            </a:fld>
            <a:endParaRPr lang="en-US" altLang="en-US"/>
          </a:p>
        </p:txBody>
      </p:sp>
    </p:spTree>
    <p:extLst>
      <p:ext uri="{BB962C8B-B14F-4D97-AF65-F5344CB8AC3E}">
        <p14:creationId xmlns:p14="http://schemas.microsoft.com/office/powerpoint/2010/main" val="243279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C4688C7-FF30-430E-B742-92DDE3A848C0}" type="slidenum">
              <a:rPr lang="en-US" altLang="en-US"/>
              <a:pPr/>
              <a:t>‹#›</a:t>
            </a:fld>
            <a:endParaRPr lang="en-US" altLang="en-US"/>
          </a:p>
        </p:txBody>
      </p:sp>
    </p:spTree>
    <p:extLst>
      <p:ext uri="{BB962C8B-B14F-4D97-AF65-F5344CB8AC3E}">
        <p14:creationId xmlns:p14="http://schemas.microsoft.com/office/powerpoint/2010/main" val="160200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AE2648B-051B-4231-8DBA-5240D9F5C4BB}" type="slidenum">
              <a:rPr lang="en-US" altLang="en-US"/>
              <a:pPr/>
              <a:t>‹#›</a:t>
            </a:fld>
            <a:endParaRPr lang="en-US" altLang="en-US"/>
          </a:p>
        </p:txBody>
      </p:sp>
    </p:spTree>
    <p:extLst>
      <p:ext uri="{BB962C8B-B14F-4D97-AF65-F5344CB8AC3E}">
        <p14:creationId xmlns:p14="http://schemas.microsoft.com/office/powerpoint/2010/main" val="30436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528763"/>
            <a:ext cx="10829925"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1528763"/>
            <a:ext cx="184023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8035925"/>
            <a:ext cx="10829925"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F29402E-F66B-4526-8CD2-E012119298DB}" type="slidenum">
              <a:rPr lang="en-US" altLang="en-US"/>
              <a:pPr/>
              <a:t>‹#›</a:t>
            </a:fld>
            <a:endParaRPr lang="en-US" altLang="en-US"/>
          </a:p>
        </p:txBody>
      </p:sp>
    </p:spTree>
    <p:extLst>
      <p:ext uri="{BB962C8B-B14F-4D97-AF65-F5344CB8AC3E}">
        <p14:creationId xmlns:p14="http://schemas.microsoft.com/office/powerpoint/2010/main" val="416626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26882725"/>
            <a:ext cx="19751675"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3432175"/>
            <a:ext cx="19751675"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30057725"/>
            <a:ext cx="19751675"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550BAF-92D7-45E0-994C-05F32DFA0A0E}" type="slidenum">
              <a:rPr lang="en-US" altLang="en-US"/>
              <a:pPr/>
              <a:t>‹#›</a:t>
            </a:fld>
            <a:endParaRPr lang="en-US" altLang="en-US"/>
          </a:p>
        </p:txBody>
      </p:sp>
    </p:spTree>
    <p:extLst>
      <p:ext uri="{BB962C8B-B14F-4D97-AF65-F5344CB8AC3E}">
        <p14:creationId xmlns:p14="http://schemas.microsoft.com/office/powerpoint/2010/main" val="361397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538288"/>
            <a:ext cx="29625925"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612" tIns="250806" rIns="501612" bIns="25080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646238" y="8961438"/>
            <a:ext cx="29625925" cy="2534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612" tIns="250806" rIns="501612" bIns="25080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646238" y="34972625"/>
            <a:ext cx="76803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612" tIns="250806" rIns="501612" bIns="250806" numCol="1" anchor="t" anchorCtr="0" compatLnSpc="1">
            <a:prstTxWarp prst="textNoShape">
              <a:avLst/>
            </a:prstTxWarp>
          </a:bodyPr>
          <a:lstStyle>
            <a:lvl1pPr defTabSz="5016500">
              <a:defRPr sz="77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1247438" y="34972625"/>
            <a:ext cx="104235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612" tIns="250806" rIns="501612" bIns="250806" numCol="1" anchor="t" anchorCtr="0" compatLnSpc="1">
            <a:prstTxWarp prst="textNoShape">
              <a:avLst/>
            </a:prstTxWarp>
          </a:bodyPr>
          <a:lstStyle>
            <a:lvl1pPr algn="ctr" defTabSz="5016500">
              <a:defRPr sz="77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23591838" y="34972625"/>
            <a:ext cx="76803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612" tIns="250806" rIns="501612" bIns="250806" numCol="1" anchor="t" anchorCtr="0" compatLnSpc="1">
            <a:prstTxWarp prst="textNoShape">
              <a:avLst/>
            </a:prstTxWarp>
          </a:bodyPr>
          <a:lstStyle>
            <a:lvl1pPr algn="r" defTabSz="5016500">
              <a:defRPr sz="7700"/>
            </a:lvl1pPr>
          </a:lstStyle>
          <a:p>
            <a:fld id="{92D8D8BA-296A-4954-A733-0142F680698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Arial" charset="0"/>
        </a:defRPr>
      </a:lvl2pPr>
      <a:lvl3pPr algn="ctr" defTabSz="5016500" rtl="0" eaLnBrk="0" fontAlgn="base" hangingPunct="0">
        <a:spcBef>
          <a:spcPct val="0"/>
        </a:spcBef>
        <a:spcAft>
          <a:spcPct val="0"/>
        </a:spcAft>
        <a:defRPr sz="24100">
          <a:solidFill>
            <a:schemeClr val="tx2"/>
          </a:solidFill>
          <a:latin typeface="Arial" charset="0"/>
        </a:defRPr>
      </a:lvl3pPr>
      <a:lvl4pPr algn="ctr" defTabSz="5016500" rtl="0" eaLnBrk="0" fontAlgn="base" hangingPunct="0">
        <a:spcBef>
          <a:spcPct val="0"/>
        </a:spcBef>
        <a:spcAft>
          <a:spcPct val="0"/>
        </a:spcAft>
        <a:defRPr sz="24100">
          <a:solidFill>
            <a:schemeClr val="tx2"/>
          </a:solidFill>
          <a:latin typeface="Arial" charset="0"/>
        </a:defRPr>
      </a:lvl4pPr>
      <a:lvl5pPr algn="ctr" defTabSz="5016500" rtl="0" eaLnBrk="0" fontAlgn="base" hangingPunct="0">
        <a:spcBef>
          <a:spcPct val="0"/>
        </a:spcBef>
        <a:spcAft>
          <a:spcPct val="0"/>
        </a:spcAft>
        <a:defRPr sz="24100">
          <a:solidFill>
            <a:schemeClr val="tx2"/>
          </a:solidFill>
          <a:latin typeface="Arial" charset="0"/>
        </a:defRPr>
      </a:lvl5pPr>
      <a:lvl6pPr marL="457200" algn="ctr" defTabSz="5016500" rtl="0" fontAlgn="base">
        <a:spcBef>
          <a:spcPct val="0"/>
        </a:spcBef>
        <a:spcAft>
          <a:spcPct val="0"/>
        </a:spcAft>
        <a:defRPr sz="24100">
          <a:solidFill>
            <a:schemeClr val="tx2"/>
          </a:solidFill>
          <a:latin typeface="Arial" charset="0"/>
        </a:defRPr>
      </a:lvl6pPr>
      <a:lvl7pPr marL="914400" algn="ctr" defTabSz="5016500" rtl="0" fontAlgn="base">
        <a:spcBef>
          <a:spcPct val="0"/>
        </a:spcBef>
        <a:spcAft>
          <a:spcPct val="0"/>
        </a:spcAft>
        <a:defRPr sz="24100">
          <a:solidFill>
            <a:schemeClr val="tx2"/>
          </a:solidFill>
          <a:latin typeface="Arial" charset="0"/>
        </a:defRPr>
      </a:lvl7pPr>
      <a:lvl8pPr marL="1371600" algn="ctr" defTabSz="5016500" rtl="0" fontAlgn="base">
        <a:spcBef>
          <a:spcPct val="0"/>
        </a:spcBef>
        <a:spcAft>
          <a:spcPct val="0"/>
        </a:spcAft>
        <a:defRPr sz="24100">
          <a:solidFill>
            <a:schemeClr val="tx2"/>
          </a:solidFill>
          <a:latin typeface="Arial" charset="0"/>
        </a:defRPr>
      </a:lvl8pPr>
      <a:lvl9pPr marL="1828800" algn="ctr" defTabSz="5016500" rtl="0" fontAlgn="base">
        <a:spcBef>
          <a:spcPct val="0"/>
        </a:spcBef>
        <a:spcAft>
          <a:spcPct val="0"/>
        </a:spcAft>
        <a:defRPr sz="24100">
          <a:solidFill>
            <a:schemeClr val="tx2"/>
          </a:solidFill>
          <a:latin typeface="Arial"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6941210" y="1882775"/>
            <a:ext cx="190359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algn="ctr" eaLnBrk="1" hangingPunct="1"/>
            <a:r>
              <a:rPr lang="en-US" altLang="en-US" sz="6000" b="1" dirty="0"/>
              <a:t>Detecting Fake News Using a LSTM Neural Network</a:t>
            </a:r>
          </a:p>
        </p:txBody>
      </p:sp>
      <p:sp>
        <p:nvSpPr>
          <p:cNvPr id="2051" name="TextBox 4"/>
          <p:cNvSpPr txBox="1">
            <a:spLocks noChangeArrowheads="1"/>
          </p:cNvSpPr>
          <p:nvPr/>
        </p:nvSpPr>
        <p:spPr bwMode="auto">
          <a:xfrm>
            <a:off x="14212436" y="2873375"/>
            <a:ext cx="44935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algn="ctr" eaLnBrk="1" hangingPunct="1"/>
            <a:r>
              <a:rPr lang="en-US" altLang="en-US" sz="3600" dirty="0"/>
              <a:t>Brandon Lasher</a:t>
            </a:r>
          </a:p>
          <a:p>
            <a:pPr algn="ctr" eaLnBrk="1" hangingPunct="1"/>
            <a:r>
              <a:rPr lang="en-US" altLang="en-US" sz="3600" dirty="0"/>
              <a:t>Hood College</a:t>
            </a:r>
          </a:p>
          <a:p>
            <a:pPr algn="ctr" eaLnBrk="1" hangingPunct="1"/>
            <a:r>
              <a:rPr lang="en-US" altLang="en-US" sz="3600" dirty="0"/>
              <a:t>401 Rosemont Ave</a:t>
            </a:r>
          </a:p>
          <a:p>
            <a:pPr algn="ctr" eaLnBrk="1" hangingPunct="1"/>
            <a:r>
              <a:rPr lang="en-US" altLang="en-US" sz="3600" dirty="0"/>
              <a:t>Frederick, MD 21701</a:t>
            </a:r>
          </a:p>
        </p:txBody>
      </p:sp>
      <p:pic>
        <p:nvPicPr>
          <p:cNvPr id="2052" name="Picture 178" descr="Z:\HOOD_LOGOS_PC\HoodShield_2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914400"/>
            <a:ext cx="498475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78" descr="Z:\HOOD_LOGOS_PC\HoodShield_2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9550" y="914400"/>
            <a:ext cx="498475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12"/>
          <p:cNvSpPr txBox="1">
            <a:spLocks noChangeArrowheads="1"/>
          </p:cNvSpPr>
          <p:nvPr/>
        </p:nvSpPr>
        <p:spPr bwMode="auto">
          <a:xfrm>
            <a:off x="1598613" y="5570538"/>
            <a:ext cx="30027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4000" b="1" dirty="0"/>
              <a:t>ABSTRACT</a:t>
            </a:r>
          </a:p>
        </p:txBody>
      </p:sp>
      <p:sp>
        <p:nvSpPr>
          <p:cNvPr id="2055" name="TextBox 14"/>
          <p:cNvSpPr txBox="1">
            <a:spLocks noChangeArrowheads="1"/>
          </p:cNvSpPr>
          <p:nvPr/>
        </p:nvSpPr>
        <p:spPr bwMode="auto">
          <a:xfrm>
            <a:off x="1598613" y="6308725"/>
            <a:ext cx="9462677"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Fake news has become a major issue in society today. With the social media dominating the way news spreads and the lackluster verification on any news article that is shared, fake news affected all aspects of society. It effects what news stories are covered; to the way government policies are talked about; to the way public campaigns are run; to even discussions around the dinner table.  The standard way of fact checking to rule out fake news, now takes too long in the incautiously changing new cycle.  In this paper we discuss building a LSTM model to detect if a text if fake or true. We find that if the text is similar enough to the training set, we are able to predict at a very high percentage that if the news is indeed fake or true. </a:t>
            </a:r>
          </a:p>
        </p:txBody>
      </p:sp>
      <p:sp>
        <p:nvSpPr>
          <p:cNvPr id="4" name="TextBox 12">
            <a:extLst>
              <a:ext uri="{FF2B5EF4-FFF2-40B4-BE49-F238E27FC236}">
                <a16:creationId xmlns:a16="http://schemas.microsoft.com/office/drawing/2014/main" id="{3799DB13-00BB-3EEF-DD37-2280FBD146AB}"/>
              </a:ext>
            </a:extLst>
          </p:cNvPr>
          <p:cNvSpPr txBox="1">
            <a:spLocks noChangeArrowheads="1"/>
          </p:cNvSpPr>
          <p:nvPr/>
        </p:nvSpPr>
        <p:spPr bwMode="auto">
          <a:xfrm>
            <a:off x="1598613" y="11888352"/>
            <a:ext cx="25763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4000" b="1" dirty="0"/>
              <a:t>Approach</a:t>
            </a:r>
          </a:p>
        </p:txBody>
      </p:sp>
      <p:sp>
        <p:nvSpPr>
          <p:cNvPr id="5" name="TextBox 14">
            <a:extLst>
              <a:ext uri="{FF2B5EF4-FFF2-40B4-BE49-F238E27FC236}">
                <a16:creationId xmlns:a16="http://schemas.microsoft.com/office/drawing/2014/main" id="{CBD126DE-C022-B352-6196-FFCD505B5F93}"/>
              </a:ext>
            </a:extLst>
          </p:cNvPr>
          <p:cNvSpPr txBox="1">
            <a:spLocks noChangeArrowheads="1"/>
          </p:cNvSpPr>
          <p:nvPr/>
        </p:nvSpPr>
        <p:spPr bwMode="auto">
          <a:xfrm>
            <a:off x="1598614" y="12588439"/>
            <a:ext cx="946267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In this section, we present details of our approach and the framework which define it. The process we will take will be first to clean the data. We will remove any items from the text which might contribute noise to the model. Next, we will analyze the data. We will do this by looking at various features of the data as well as deriving new features based on publicly available natural language processing (NLP) models.  Lastly, we will take the step necessary to build an LSTM to make our predictions. As an extra task, we will then use a second data set with information from around that same time period to test our model. </a:t>
            </a:r>
          </a:p>
        </p:txBody>
      </p:sp>
      <p:sp>
        <p:nvSpPr>
          <p:cNvPr id="8" name="TextBox 12">
            <a:extLst>
              <a:ext uri="{FF2B5EF4-FFF2-40B4-BE49-F238E27FC236}">
                <a16:creationId xmlns:a16="http://schemas.microsoft.com/office/drawing/2014/main" id="{8DF38233-3D10-C003-9970-ED9D06F48773}"/>
              </a:ext>
            </a:extLst>
          </p:cNvPr>
          <p:cNvSpPr txBox="1">
            <a:spLocks noChangeArrowheads="1"/>
          </p:cNvSpPr>
          <p:nvPr/>
        </p:nvSpPr>
        <p:spPr bwMode="auto">
          <a:xfrm>
            <a:off x="1601633" y="17277455"/>
            <a:ext cx="25733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4000" b="1" dirty="0"/>
              <a:t>The Data</a:t>
            </a:r>
          </a:p>
        </p:txBody>
      </p:sp>
      <p:sp>
        <p:nvSpPr>
          <p:cNvPr id="9" name="TextBox 14">
            <a:extLst>
              <a:ext uri="{FF2B5EF4-FFF2-40B4-BE49-F238E27FC236}">
                <a16:creationId xmlns:a16="http://schemas.microsoft.com/office/drawing/2014/main" id="{2F177798-B70A-3174-C5C9-16101DB2C3A3}"/>
              </a:ext>
            </a:extLst>
          </p:cNvPr>
          <p:cNvSpPr txBox="1">
            <a:spLocks noChangeArrowheads="1"/>
          </p:cNvSpPr>
          <p:nvPr/>
        </p:nvSpPr>
        <p:spPr bwMode="auto">
          <a:xfrm>
            <a:off x="1598612" y="17909108"/>
            <a:ext cx="94626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The dataset we will use can be found on Kaggle[1]  This data consists of two csv files which denote a set of fake and true news article and social media posts. Fake.csv consists of 23481 entries and True.csv consists of 21417 entries. It is laid out as follows:</a:t>
            </a:r>
          </a:p>
          <a:p>
            <a:pPr eaLnBrk="1" hangingPunct="1"/>
            <a:endParaRPr lang="en-US" altLang="en-US" sz="2800" dirty="0"/>
          </a:p>
        </p:txBody>
      </p:sp>
      <p:graphicFrame>
        <p:nvGraphicFramePr>
          <p:cNvPr id="13" name="Table 12">
            <a:extLst>
              <a:ext uri="{FF2B5EF4-FFF2-40B4-BE49-F238E27FC236}">
                <a16:creationId xmlns:a16="http://schemas.microsoft.com/office/drawing/2014/main" id="{D02BBA54-CE56-DEF2-C2EF-AF2E68223F11}"/>
              </a:ext>
            </a:extLst>
          </p:cNvPr>
          <p:cNvGraphicFramePr>
            <a:graphicFrameLocks noGrp="1"/>
          </p:cNvGraphicFramePr>
          <p:nvPr>
            <p:extLst>
              <p:ext uri="{D42A27DB-BD31-4B8C-83A1-F6EECF244321}">
                <p14:modId xmlns:p14="http://schemas.microsoft.com/office/powerpoint/2010/main" val="2692630011"/>
              </p:ext>
            </p:extLst>
          </p:nvPr>
        </p:nvGraphicFramePr>
        <p:xfrm>
          <a:off x="1598612" y="20381925"/>
          <a:ext cx="9462672" cy="2103120"/>
        </p:xfrm>
        <a:graphic>
          <a:graphicData uri="http://schemas.openxmlformats.org/drawingml/2006/table">
            <a:tbl>
              <a:tblPr firstRow="1" bandRow="1">
                <a:tableStyleId>{21E4AEA4-8DFA-4A89-87EB-49C32662AFE0}</a:tableStyleId>
              </a:tblPr>
              <a:tblGrid>
                <a:gridCol w="3154224">
                  <a:extLst>
                    <a:ext uri="{9D8B030D-6E8A-4147-A177-3AD203B41FA5}">
                      <a16:colId xmlns:a16="http://schemas.microsoft.com/office/drawing/2014/main" val="253332771"/>
                    </a:ext>
                  </a:extLst>
                </a:gridCol>
                <a:gridCol w="3154224">
                  <a:extLst>
                    <a:ext uri="{9D8B030D-6E8A-4147-A177-3AD203B41FA5}">
                      <a16:colId xmlns:a16="http://schemas.microsoft.com/office/drawing/2014/main" val="565596318"/>
                    </a:ext>
                  </a:extLst>
                </a:gridCol>
                <a:gridCol w="3154224">
                  <a:extLst>
                    <a:ext uri="{9D8B030D-6E8A-4147-A177-3AD203B41FA5}">
                      <a16:colId xmlns:a16="http://schemas.microsoft.com/office/drawing/2014/main" val="4070492289"/>
                    </a:ext>
                  </a:extLst>
                </a:gridCol>
              </a:tblGrid>
              <a:tr h="0">
                <a:tc>
                  <a:txBody>
                    <a:bodyPr/>
                    <a:lstStyle/>
                    <a:p>
                      <a:pPr marL="0" marR="0" indent="0" algn="ctr">
                        <a:spcBef>
                          <a:spcPts val="0"/>
                        </a:spcBef>
                        <a:spcAft>
                          <a:spcPts val="600"/>
                        </a:spcAft>
                      </a:pPr>
                      <a:r>
                        <a:rPr lang="en-US" sz="1800">
                          <a:effectLst/>
                        </a:rPr>
                        <a:t>Feature Name</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0" algn="ctr">
                        <a:spcBef>
                          <a:spcPts val="0"/>
                        </a:spcBef>
                        <a:spcAft>
                          <a:spcPts val="600"/>
                        </a:spcAft>
                      </a:pPr>
                      <a:r>
                        <a:rPr lang="en-US" sz="1800">
                          <a:effectLst/>
                        </a:rPr>
                        <a:t>Data Type</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0" algn="ctr">
                        <a:spcBef>
                          <a:spcPts val="0"/>
                        </a:spcBef>
                        <a:spcAft>
                          <a:spcPts val="600"/>
                        </a:spcAft>
                      </a:pPr>
                      <a:r>
                        <a:rPr lang="en-US" sz="1800" dirty="0">
                          <a:effectLst/>
                        </a:rPr>
                        <a:t>Description</a:t>
                      </a:r>
                      <a:endParaRPr lang="en-US" sz="1800" dirty="0">
                        <a:effectLst/>
                        <a:latin typeface="Times New Roman" panose="02020603050405020304" pitchFamily="18" charset="0"/>
                        <a:ea typeface="Times New Roman" panose="02020603050405020304" pitchFamily="18" charset="0"/>
                      </a:endParaRPr>
                    </a:p>
                  </a:txBody>
                  <a:tcPr marL="92075" marR="92075"/>
                </a:tc>
                <a:extLst>
                  <a:ext uri="{0D108BD9-81ED-4DB2-BD59-A6C34878D82A}">
                    <a16:rowId xmlns:a16="http://schemas.microsoft.com/office/drawing/2014/main" val="569795309"/>
                  </a:ext>
                </a:extLst>
              </a:tr>
              <a:tr h="0">
                <a:tc>
                  <a:txBody>
                    <a:bodyPr/>
                    <a:lstStyle/>
                    <a:p>
                      <a:pPr marL="0" marR="0" indent="228600" algn="ctr">
                        <a:spcBef>
                          <a:spcPts val="0"/>
                        </a:spcBef>
                        <a:spcAft>
                          <a:spcPts val="600"/>
                        </a:spcAft>
                      </a:pPr>
                      <a:r>
                        <a:rPr lang="en-US" sz="1800">
                          <a:effectLst/>
                        </a:rPr>
                        <a:t>title</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0" algn="ctr">
                        <a:spcBef>
                          <a:spcPts val="0"/>
                        </a:spcBef>
                        <a:spcAft>
                          <a:spcPts val="600"/>
                        </a:spcAft>
                      </a:pPr>
                      <a:r>
                        <a:rPr lang="en-US" sz="1800" dirty="0">
                          <a:effectLst/>
                        </a:rPr>
                        <a:t>object</a:t>
                      </a:r>
                      <a:endParaRPr lang="en-US" sz="1800" dirty="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228600" algn="ctr">
                        <a:spcBef>
                          <a:spcPts val="0"/>
                        </a:spcBef>
                        <a:spcAft>
                          <a:spcPts val="600"/>
                        </a:spcAft>
                      </a:pPr>
                      <a:r>
                        <a:rPr lang="en-US" sz="1800">
                          <a:effectLst/>
                        </a:rPr>
                        <a:t>Title of the article</a:t>
                      </a:r>
                      <a:endParaRPr lang="en-US" sz="1800">
                        <a:effectLst/>
                        <a:latin typeface="Times New Roman" panose="02020603050405020304" pitchFamily="18" charset="0"/>
                        <a:ea typeface="Times New Roman" panose="02020603050405020304" pitchFamily="18" charset="0"/>
                      </a:endParaRPr>
                    </a:p>
                  </a:txBody>
                  <a:tcPr marL="92075" marR="92075"/>
                </a:tc>
                <a:extLst>
                  <a:ext uri="{0D108BD9-81ED-4DB2-BD59-A6C34878D82A}">
                    <a16:rowId xmlns:a16="http://schemas.microsoft.com/office/drawing/2014/main" val="839585041"/>
                  </a:ext>
                </a:extLst>
              </a:tr>
              <a:tr h="0">
                <a:tc>
                  <a:txBody>
                    <a:bodyPr/>
                    <a:lstStyle/>
                    <a:p>
                      <a:pPr marL="0" marR="0" indent="228600" algn="ctr">
                        <a:spcBef>
                          <a:spcPts val="0"/>
                        </a:spcBef>
                        <a:spcAft>
                          <a:spcPts val="600"/>
                        </a:spcAft>
                      </a:pPr>
                      <a:r>
                        <a:rPr lang="en-US" sz="1800" dirty="0">
                          <a:effectLst/>
                        </a:rPr>
                        <a:t>text</a:t>
                      </a:r>
                      <a:endParaRPr lang="en-US" sz="1800" dirty="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0" algn="ctr">
                        <a:spcBef>
                          <a:spcPts val="0"/>
                        </a:spcBef>
                        <a:spcAft>
                          <a:spcPts val="600"/>
                        </a:spcAft>
                      </a:pPr>
                      <a:r>
                        <a:rPr lang="en-US" sz="1800">
                          <a:effectLst/>
                        </a:rPr>
                        <a:t>object</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228600" algn="ctr">
                        <a:spcBef>
                          <a:spcPts val="0"/>
                        </a:spcBef>
                        <a:spcAft>
                          <a:spcPts val="600"/>
                        </a:spcAft>
                      </a:pPr>
                      <a:r>
                        <a:rPr lang="en-US" sz="1800" dirty="0">
                          <a:effectLst/>
                        </a:rPr>
                        <a:t>Text of article, may include publisher and author</a:t>
                      </a:r>
                      <a:endParaRPr lang="en-US" sz="1800" dirty="0">
                        <a:effectLst/>
                        <a:latin typeface="Times New Roman" panose="02020603050405020304" pitchFamily="18" charset="0"/>
                        <a:ea typeface="Times New Roman" panose="02020603050405020304" pitchFamily="18" charset="0"/>
                      </a:endParaRPr>
                    </a:p>
                  </a:txBody>
                  <a:tcPr marL="92075" marR="92075"/>
                </a:tc>
                <a:extLst>
                  <a:ext uri="{0D108BD9-81ED-4DB2-BD59-A6C34878D82A}">
                    <a16:rowId xmlns:a16="http://schemas.microsoft.com/office/drawing/2014/main" val="867194066"/>
                  </a:ext>
                </a:extLst>
              </a:tr>
              <a:tr h="0">
                <a:tc>
                  <a:txBody>
                    <a:bodyPr/>
                    <a:lstStyle/>
                    <a:p>
                      <a:pPr marL="0" marR="0" indent="228600" algn="ctr">
                        <a:spcBef>
                          <a:spcPts val="0"/>
                        </a:spcBef>
                        <a:spcAft>
                          <a:spcPts val="600"/>
                        </a:spcAft>
                      </a:pPr>
                      <a:r>
                        <a:rPr lang="en-US" sz="1800">
                          <a:effectLst/>
                        </a:rPr>
                        <a:t>subject</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0" algn="ctr">
                        <a:spcBef>
                          <a:spcPts val="0"/>
                        </a:spcBef>
                        <a:spcAft>
                          <a:spcPts val="600"/>
                        </a:spcAft>
                      </a:pPr>
                      <a:r>
                        <a:rPr lang="en-US" sz="1800">
                          <a:effectLst/>
                        </a:rPr>
                        <a:t>object</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228600" algn="ctr">
                        <a:spcBef>
                          <a:spcPts val="0"/>
                        </a:spcBef>
                        <a:spcAft>
                          <a:spcPts val="600"/>
                        </a:spcAft>
                      </a:pPr>
                      <a:r>
                        <a:rPr lang="en-US" sz="1800">
                          <a:effectLst/>
                        </a:rPr>
                        <a:t>Type of News</a:t>
                      </a:r>
                      <a:endParaRPr lang="en-US" sz="1800">
                        <a:effectLst/>
                        <a:latin typeface="Times New Roman" panose="02020603050405020304" pitchFamily="18" charset="0"/>
                        <a:ea typeface="Times New Roman" panose="02020603050405020304" pitchFamily="18" charset="0"/>
                      </a:endParaRPr>
                    </a:p>
                  </a:txBody>
                  <a:tcPr marL="92075" marR="92075"/>
                </a:tc>
                <a:extLst>
                  <a:ext uri="{0D108BD9-81ED-4DB2-BD59-A6C34878D82A}">
                    <a16:rowId xmlns:a16="http://schemas.microsoft.com/office/drawing/2014/main" val="3237022869"/>
                  </a:ext>
                </a:extLst>
              </a:tr>
              <a:tr h="0">
                <a:tc>
                  <a:txBody>
                    <a:bodyPr/>
                    <a:lstStyle/>
                    <a:p>
                      <a:pPr marL="0" marR="0" indent="228600" algn="ctr">
                        <a:spcBef>
                          <a:spcPts val="0"/>
                        </a:spcBef>
                        <a:spcAft>
                          <a:spcPts val="600"/>
                        </a:spcAft>
                      </a:pPr>
                      <a:r>
                        <a:rPr lang="en-US" sz="1800">
                          <a:effectLst/>
                        </a:rPr>
                        <a:t>date</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0" algn="ctr">
                        <a:spcBef>
                          <a:spcPts val="0"/>
                        </a:spcBef>
                        <a:spcAft>
                          <a:spcPts val="600"/>
                        </a:spcAft>
                      </a:pPr>
                      <a:r>
                        <a:rPr lang="en-US" sz="1800">
                          <a:effectLst/>
                        </a:rPr>
                        <a:t>date</a:t>
                      </a:r>
                      <a:endParaRPr lang="en-US" sz="1800">
                        <a:effectLst/>
                        <a:latin typeface="Times New Roman" panose="02020603050405020304" pitchFamily="18" charset="0"/>
                        <a:ea typeface="Times New Roman" panose="02020603050405020304" pitchFamily="18" charset="0"/>
                      </a:endParaRPr>
                    </a:p>
                  </a:txBody>
                  <a:tcPr marL="92075" marR="92075"/>
                </a:tc>
                <a:tc>
                  <a:txBody>
                    <a:bodyPr/>
                    <a:lstStyle/>
                    <a:p>
                      <a:pPr marL="0" marR="0" indent="228600" algn="ctr">
                        <a:spcBef>
                          <a:spcPts val="0"/>
                        </a:spcBef>
                        <a:spcAft>
                          <a:spcPts val="600"/>
                        </a:spcAft>
                      </a:pPr>
                      <a:r>
                        <a:rPr lang="en-US" sz="1800" dirty="0">
                          <a:effectLst/>
                        </a:rPr>
                        <a:t>Date of publication</a:t>
                      </a:r>
                      <a:endParaRPr lang="en-US" sz="1800" dirty="0">
                        <a:effectLst/>
                        <a:latin typeface="Times New Roman" panose="02020603050405020304" pitchFamily="18" charset="0"/>
                        <a:ea typeface="Times New Roman" panose="02020603050405020304" pitchFamily="18" charset="0"/>
                      </a:endParaRPr>
                    </a:p>
                  </a:txBody>
                  <a:tcPr marL="92075" marR="92075"/>
                </a:tc>
                <a:extLst>
                  <a:ext uri="{0D108BD9-81ED-4DB2-BD59-A6C34878D82A}">
                    <a16:rowId xmlns:a16="http://schemas.microsoft.com/office/drawing/2014/main" val="2060355556"/>
                  </a:ext>
                </a:extLst>
              </a:tr>
            </a:tbl>
          </a:graphicData>
        </a:graphic>
      </p:graphicFrame>
      <p:sp>
        <p:nvSpPr>
          <p:cNvPr id="10" name="TextBox 12">
            <a:extLst>
              <a:ext uri="{FF2B5EF4-FFF2-40B4-BE49-F238E27FC236}">
                <a16:creationId xmlns:a16="http://schemas.microsoft.com/office/drawing/2014/main" id="{3F33DCF4-F6DE-0D6A-F4B8-AC436444C2A1}"/>
              </a:ext>
            </a:extLst>
          </p:cNvPr>
          <p:cNvSpPr txBox="1">
            <a:spLocks noChangeArrowheads="1"/>
          </p:cNvSpPr>
          <p:nvPr/>
        </p:nvSpPr>
        <p:spPr bwMode="auto">
          <a:xfrm>
            <a:off x="1598613" y="22646958"/>
            <a:ext cx="36439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3200" b="1" dirty="0"/>
              <a:t>Cleaning the Data</a:t>
            </a:r>
          </a:p>
        </p:txBody>
      </p:sp>
      <p:sp>
        <p:nvSpPr>
          <p:cNvPr id="11" name="TextBox 14">
            <a:extLst>
              <a:ext uri="{FF2B5EF4-FFF2-40B4-BE49-F238E27FC236}">
                <a16:creationId xmlns:a16="http://schemas.microsoft.com/office/drawing/2014/main" id="{87B844E3-0C89-AE06-71F4-8CEDEF86D080}"/>
              </a:ext>
            </a:extLst>
          </p:cNvPr>
          <p:cNvSpPr txBox="1">
            <a:spLocks noChangeArrowheads="1"/>
          </p:cNvSpPr>
          <p:nvPr/>
        </p:nvSpPr>
        <p:spPr bwMode="auto">
          <a:xfrm>
            <a:off x="1598614" y="23295244"/>
            <a:ext cx="9462673"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To optimize the learning and make the most of out the data provided we need to do our best to remove as much erroneous information as possible. </a:t>
            </a:r>
          </a:p>
          <a:p>
            <a:pPr eaLnBrk="1" hangingPunct="1"/>
            <a:r>
              <a:rPr lang="en-US" altLang="en-US" sz="2800" dirty="0"/>
              <a:t>The first step to clean the data is to combine the title and the text fields to a new field called ‘news’. This way when cleaning and training we will be using all the text information available about the entry.  We then create and apply a function the ‘news’ field to clean the data which does the following.</a:t>
            </a:r>
          </a:p>
          <a:p>
            <a:pPr eaLnBrk="1" hangingPunct="1"/>
            <a:r>
              <a:rPr lang="en-US" altLang="en-US" sz="2800" dirty="0"/>
              <a:t>•	Removes tags, </a:t>
            </a:r>
            <a:r>
              <a:rPr lang="en-US" altLang="en-US" sz="2800" dirty="0" err="1"/>
              <a:t>urls</a:t>
            </a:r>
            <a:r>
              <a:rPr lang="en-US" altLang="en-US" sz="2800" dirty="0"/>
              <a:t>, and html</a:t>
            </a:r>
          </a:p>
          <a:p>
            <a:pPr eaLnBrk="1" hangingPunct="1"/>
            <a:r>
              <a:rPr lang="en-US" altLang="en-US" sz="2800" dirty="0"/>
              <a:t>•	Remove any additional punctuation. </a:t>
            </a:r>
          </a:p>
          <a:p>
            <a:pPr eaLnBrk="1" hangingPunct="1"/>
            <a:r>
              <a:rPr lang="en-US" altLang="en-US" sz="2800" dirty="0"/>
              <a:t>•	Remove any numbers</a:t>
            </a:r>
          </a:p>
          <a:p>
            <a:pPr eaLnBrk="1" hangingPunct="1"/>
            <a:r>
              <a:rPr lang="en-US" altLang="en-US" sz="2800" dirty="0"/>
              <a:t>•	Make all text lowercase</a:t>
            </a:r>
          </a:p>
          <a:p>
            <a:pPr eaLnBrk="1" hangingPunct="1"/>
            <a:r>
              <a:rPr lang="en-US" altLang="en-US" sz="2800" dirty="0"/>
              <a:t>•	Remove any </a:t>
            </a:r>
            <a:r>
              <a:rPr lang="en-US" altLang="en-US" sz="2800" dirty="0" err="1"/>
              <a:t>stopwords</a:t>
            </a:r>
            <a:endParaRPr lang="en-US" altLang="en-US" sz="2800" dirty="0"/>
          </a:p>
          <a:p>
            <a:pPr eaLnBrk="1" hangingPunct="1"/>
            <a:r>
              <a:rPr lang="en-US" altLang="en-US" sz="2800" dirty="0"/>
              <a:t>•	Combine Fake and True data sets into one, but addition an additional classification column called ‘type’</a:t>
            </a:r>
          </a:p>
        </p:txBody>
      </p:sp>
      <p:sp>
        <p:nvSpPr>
          <p:cNvPr id="12" name="TextBox 8">
            <a:extLst>
              <a:ext uri="{FF2B5EF4-FFF2-40B4-BE49-F238E27FC236}">
                <a16:creationId xmlns:a16="http://schemas.microsoft.com/office/drawing/2014/main" id="{4E898963-EC2F-31A5-1CEF-0DFBB66AE5A5}"/>
              </a:ext>
            </a:extLst>
          </p:cNvPr>
          <p:cNvSpPr txBox="1"/>
          <p:nvPr/>
        </p:nvSpPr>
        <p:spPr>
          <a:xfrm>
            <a:off x="1598612" y="30791653"/>
            <a:ext cx="10003168" cy="2862322"/>
          </a:xfrm>
          <a:prstGeom prst="rect">
            <a:avLst/>
          </a:prstGeom>
          <a:solidFill>
            <a:schemeClr val="tx1"/>
          </a:solidFill>
        </p:spPr>
        <p:txBody>
          <a:bodyPr wrap="square">
            <a:spAutoFit/>
          </a:bodyPr>
          <a:lstStyle/>
          <a:p>
            <a:pPr marL="0" marR="0" algn="just">
              <a:spcBef>
                <a:spcPts val="0"/>
              </a:spcBef>
              <a:spcAft>
                <a:spcPts val="400"/>
              </a:spcAft>
            </a:pPr>
            <a:r>
              <a:rPr lang="en-US" sz="2000" kern="1200" dirty="0">
                <a:solidFill>
                  <a:srgbClr val="D4D4D4"/>
                </a:solidFill>
                <a:effectLst/>
                <a:latin typeface="Consolas" panose="020B0609020204030204" pitchFamily="49" charset="0"/>
                <a:ea typeface="Times New Roman" panose="02020603050405020304" pitchFamily="18" charset="0"/>
              </a:rPr>
              <a:t>' Donald Trump Sends Out Embarrassing New Year’s Eve Message; This is Disturbing Donald Trump just </a:t>
            </a:r>
            <a:r>
              <a:rPr lang="en-US" sz="2000" kern="1200" dirty="0" err="1">
                <a:solidFill>
                  <a:srgbClr val="D4D4D4"/>
                </a:solidFill>
                <a:effectLst/>
                <a:latin typeface="Consolas" panose="020B0609020204030204" pitchFamily="49" charset="0"/>
                <a:ea typeface="Times New Roman" panose="02020603050405020304" pitchFamily="18" charset="0"/>
              </a:rPr>
              <a:t>couldn</a:t>
            </a:r>
            <a:r>
              <a:rPr lang="en-US" sz="2000" kern="1200" dirty="0">
                <a:solidFill>
                  <a:srgbClr val="D4D4D4"/>
                </a:solidFill>
                <a:effectLst/>
                <a:latin typeface="Consolas" panose="020B0609020204030204" pitchFamily="49" charset="0"/>
                <a:ea typeface="Times New Roman" panose="02020603050405020304" pitchFamily="18" charset="0"/>
              </a:rPr>
              <a:t> t wish all Americans a Happy New Year and leave it at that. Instead, he had to give a shout out to his enemies, haters and the very dishonest fake news media. The former reality show star had just one job to do and he </a:t>
            </a:r>
            <a:r>
              <a:rPr lang="en-US" sz="2000" kern="1200" dirty="0" err="1">
                <a:solidFill>
                  <a:srgbClr val="D4D4D4"/>
                </a:solidFill>
                <a:effectLst/>
                <a:latin typeface="Consolas" panose="020B0609020204030204" pitchFamily="49" charset="0"/>
                <a:ea typeface="Times New Roman" panose="02020603050405020304" pitchFamily="18" charset="0"/>
              </a:rPr>
              <a:t>couldn</a:t>
            </a:r>
            <a:r>
              <a:rPr lang="en-US" sz="2000" kern="1200" dirty="0">
                <a:solidFill>
                  <a:srgbClr val="D4D4D4"/>
                </a:solidFill>
                <a:effectLst/>
                <a:latin typeface="Consolas" panose="020B0609020204030204" pitchFamily="49" charset="0"/>
                <a:ea typeface="Times New Roman" panose="02020603050405020304" pitchFamily="18" charset="0"/>
              </a:rPr>
              <a:t> t do it. As our Country rapidly grows stronger and smarter, I want to wish all of my friends, supporters, enemies, haters, and even the very dishonest Fake News Media, a Happy and Healthy New Year, President Angry Pants tweeted.</a:t>
            </a:r>
            <a:endParaRPr lang="en-US" sz="2000" dirty="0">
              <a:effectLst/>
              <a:latin typeface="Times New Roman" panose="02020603050405020304" pitchFamily="18" charset="0"/>
              <a:ea typeface="Times New Roman" panose="02020603050405020304" pitchFamily="18" charset="0"/>
            </a:endParaRPr>
          </a:p>
        </p:txBody>
      </p:sp>
      <p:sp>
        <p:nvSpPr>
          <p:cNvPr id="14" name="TextBox 14">
            <a:extLst>
              <a:ext uri="{FF2B5EF4-FFF2-40B4-BE49-F238E27FC236}">
                <a16:creationId xmlns:a16="http://schemas.microsoft.com/office/drawing/2014/main" id="{B3091B39-027D-50E5-9A9B-AD4AC4282C0B}"/>
              </a:ext>
            </a:extLst>
          </p:cNvPr>
          <p:cNvSpPr txBox="1">
            <a:spLocks noChangeArrowheads="1"/>
          </p:cNvSpPr>
          <p:nvPr/>
        </p:nvSpPr>
        <p:spPr bwMode="auto">
          <a:xfrm>
            <a:off x="1598612" y="30250759"/>
            <a:ext cx="1000316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b="1" dirty="0"/>
              <a:t>Prior to cleaning</a:t>
            </a:r>
          </a:p>
        </p:txBody>
      </p:sp>
      <p:sp>
        <p:nvSpPr>
          <p:cNvPr id="15" name="TextBox 14">
            <a:extLst>
              <a:ext uri="{FF2B5EF4-FFF2-40B4-BE49-F238E27FC236}">
                <a16:creationId xmlns:a16="http://schemas.microsoft.com/office/drawing/2014/main" id="{0A2548C0-B34B-13D4-D9D8-7A423B040DD3}"/>
              </a:ext>
            </a:extLst>
          </p:cNvPr>
          <p:cNvSpPr txBox="1">
            <a:spLocks noChangeArrowheads="1"/>
          </p:cNvSpPr>
          <p:nvPr/>
        </p:nvSpPr>
        <p:spPr bwMode="auto">
          <a:xfrm>
            <a:off x="1598612" y="33845660"/>
            <a:ext cx="1000316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After </a:t>
            </a:r>
            <a:r>
              <a:rPr lang="en-US" altLang="en-US" sz="2800" b="1" dirty="0"/>
              <a:t>cleaning</a:t>
            </a:r>
          </a:p>
        </p:txBody>
      </p:sp>
      <p:sp>
        <p:nvSpPr>
          <p:cNvPr id="16" name="TextBox 9">
            <a:extLst>
              <a:ext uri="{FF2B5EF4-FFF2-40B4-BE49-F238E27FC236}">
                <a16:creationId xmlns:a16="http://schemas.microsoft.com/office/drawing/2014/main" id="{E23E1E88-96A8-AA8C-5924-0815AEBEACF6}"/>
              </a:ext>
            </a:extLst>
          </p:cNvPr>
          <p:cNvSpPr txBox="1"/>
          <p:nvPr/>
        </p:nvSpPr>
        <p:spPr>
          <a:xfrm>
            <a:off x="1598612" y="34428325"/>
            <a:ext cx="10003168" cy="1508105"/>
          </a:xfrm>
          <a:prstGeom prst="rect">
            <a:avLst/>
          </a:prstGeom>
          <a:solidFill>
            <a:schemeClr val="tx1"/>
          </a:solidFill>
        </p:spPr>
        <p:txBody>
          <a:bodyPr wrap="square">
            <a:spAutoFit/>
          </a:bodyPr>
          <a:lstStyle/>
          <a:p>
            <a:pPr marL="0" marR="0" algn="just">
              <a:spcBef>
                <a:spcPts val="0"/>
              </a:spcBef>
              <a:spcAft>
                <a:spcPts val="400"/>
              </a:spcAft>
            </a:pPr>
            <a:r>
              <a:rPr lang="en-US" sz="1800" kern="1200" dirty="0">
                <a:solidFill>
                  <a:srgbClr val="D4D4D4"/>
                </a:solidFill>
                <a:effectLst/>
                <a:latin typeface="Consolas" panose="020B0609020204030204" pitchFamily="49" charset="0"/>
                <a:ea typeface="Times New Roman" panose="02020603050405020304" pitchFamily="18" charset="0"/>
              </a:rPr>
              <a:t>'</a:t>
            </a:r>
            <a:r>
              <a:rPr lang="en-US" sz="1800" kern="1200" dirty="0" err="1">
                <a:solidFill>
                  <a:srgbClr val="D4D4D4"/>
                </a:solidFill>
                <a:effectLst/>
                <a:latin typeface="Consolas" panose="020B0609020204030204" pitchFamily="49" charset="0"/>
                <a:ea typeface="Times New Roman" panose="02020603050405020304" pitchFamily="18" charset="0"/>
              </a:rPr>
              <a:t>donald</a:t>
            </a:r>
            <a:r>
              <a:rPr lang="en-US" sz="1800" kern="1200" dirty="0">
                <a:solidFill>
                  <a:srgbClr val="D4D4D4"/>
                </a:solidFill>
                <a:effectLst/>
                <a:latin typeface="Consolas" panose="020B0609020204030204" pitchFamily="49" charset="0"/>
                <a:ea typeface="Times New Roman" panose="02020603050405020304" pitchFamily="18" charset="0"/>
              </a:rPr>
              <a:t> trump sends embarrassing new year’s eve message disturbing </a:t>
            </a:r>
            <a:r>
              <a:rPr lang="en-US" sz="1800" kern="1200" dirty="0" err="1">
                <a:solidFill>
                  <a:srgbClr val="D4D4D4"/>
                </a:solidFill>
                <a:effectLst/>
                <a:latin typeface="Consolas" panose="020B0609020204030204" pitchFamily="49" charset="0"/>
                <a:ea typeface="Times New Roman" panose="02020603050405020304" pitchFamily="18" charset="0"/>
              </a:rPr>
              <a:t>donald</a:t>
            </a:r>
            <a:r>
              <a:rPr lang="en-US" sz="1800" kern="1200" dirty="0">
                <a:solidFill>
                  <a:srgbClr val="D4D4D4"/>
                </a:solidFill>
                <a:effectLst/>
                <a:latin typeface="Consolas" panose="020B0609020204030204" pitchFamily="49" charset="0"/>
                <a:ea typeface="Times New Roman" panose="02020603050405020304" pitchFamily="18" charset="0"/>
              </a:rPr>
              <a:t> trump wish </a:t>
            </a:r>
            <a:r>
              <a:rPr lang="en-US" sz="1800" kern="1200" dirty="0" err="1">
                <a:solidFill>
                  <a:srgbClr val="D4D4D4"/>
                </a:solidFill>
                <a:effectLst/>
                <a:latin typeface="Consolas" panose="020B0609020204030204" pitchFamily="49" charset="0"/>
                <a:ea typeface="Times New Roman" panose="02020603050405020304" pitchFamily="18" charset="0"/>
              </a:rPr>
              <a:t>americans</a:t>
            </a:r>
            <a:r>
              <a:rPr lang="en-US" sz="1800" kern="1200" dirty="0">
                <a:solidFill>
                  <a:srgbClr val="D4D4D4"/>
                </a:solidFill>
                <a:effectLst/>
                <a:latin typeface="Consolas" panose="020B0609020204030204" pitchFamily="49" charset="0"/>
                <a:ea typeface="Times New Roman" panose="02020603050405020304" pitchFamily="18" charset="0"/>
              </a:rPr>
              <a:t> happy new year leave instead give shout enemies haters dishonest fake news media former reality show star one job country rapidly grows stronger smarter want wish friends supporters enemies haters </a:t>
            </a:r>
            <a:r>
              <a:rPr lang="en-US" sz="2000" kern="1200" dirty="0">
                <a:solidFill>
                  <a:srgbClr val="D4D4D4"/>
                </a:solidFill>
                <a:effectLst/>
                <a:latin typeface="Consolas" panose="020B0609020204030204" pitchFamily="49" charset="0"/>
                <a:ea typeface="Times New Roman" panose="02020603050405020304" pitchFamily="18" charset="0"/>
              </a:rPr>
              <a:t>even</a:t>
            </a:r>
            <a:r>
              <a:rPr lang="en-US" sz="1800" kern="1200" dirty="0">
                <a:solidFill>
                  <a:srgbClr val="D4D4D4"/>
                </a:solidFill>
                <a:effectLst/>
                <a:latin typeface="Consolas" panose="020B0609020204030204" pitchFamily="49" charset="0"/>
                <a:ea typeface="Times New Roman" panose="02020603050405020304" pitchFamily="18" charset="0"/>
              </a:rPr>
              <a:t> dishonest fake news media happy healthy new year president angry pants tweeted</a:t>
            </a:r>
            <a:endParaRPr lang="en-US" sz="1800" dirty="0">
              <a:effectLst/>
              <a:latin typeface="Times New Roman" panose="02020603050405020304" pitchFamily="18" charset="0"/>
              <a:ea typeface="Times New Roman" panose="02020603050405020304" pitchFamily="18" charset="0"/>
            </a:endParaRPr>
          </a:p>
        </p:txBody>
      </p:sp>
      <p:sp>
        <p:nvSpPr>
          <p:cNvPr id="17" name="TextBox 12">
            <a:extLst>
              <a:ext uri="{FF2B5EF4-FFF2-40B4-BE49-F238E27FC236}">
                <a16:creationId xmlns:a16="http://schemas.microsoft.com/office/drawing/2014/main" id="{8B77D709-9029-5DDD-CE48-D05B36FB9AE0}"/>
              </a:ext>
            </a:extLst>
          </p:cNvPr>
          <p:cNvSpPr txBox="1">
            <a:spLocks noChangeArrowheads="1"/>
          </p:cNvSpPr>
          <p:nvPr/>
        </p:nvSpPr>
        <p:spPr bwMode="auto">
          <a:xfrm>
            <a:off x="11806929" y="5494319"/>
            <a:ext cx="39148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3200" b="1" dirty="0"/>
              <a:t>Inspecting the data</a:t>
            </a:r>
          </a:p>
        </p:txBody>
      </p:sp>
      <p:sp>
        <p:nvSpPr>
          <p:cNvPr id="20" name="TextBox 12">
            <a:extLst>
              <a:ext uri="{FF2B5EF4-FFF2-40B4-BE49-F238E27FC236}">
                <a16:creationId xmlns:a16="http://schemas.microsoft.com/office/drawing/2014/main" id="{4CDE6013-DA4F-FFF6-BC7A-9E18ED267468}"/>
              </a:ext>
            </a:extLst>
          </p:cNvPr>
          <p:cNvSpPr txBox="1">
            <a:spLocks noChangeArrowheads="1"/>
          </p:cNvSpPr>
          <p:nvPr/>
        </p:nvSpPr>
        <p:spPr bwMode="auto">
          <a:xfrm>
            <a:off x="11831414" y="20157992"/>
            <a:ext cx="16433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b="1" dirty="0"/>
              <a:t>N-grams</a:t>
            </a:r>
          </a:p>
        </p:txBody>
      </p:sp>
      <p:pic>
        <p:nvPicPr>
          <p:cNvPr id="21" name="Picture 20" descr="Chart, histogram&#10;&#10;Description automatically generated">
            <a:extLst>
              <a:ext uri="{FF2B5EF4-FFF2-40B4-BE49-F238E27FC236}">
                <a16:creationId xmlns:a16="http://schemas.microsoft.com/office/drawing/2014/main" id="{943FBCC4-F59E-A146-978D-E7CAFF314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2643288" y="6772510"/>
            <a:ext cx="7631822" cy="5018115"/>
          </a:xfrm>
          <a:prstGeom prst="rect">
            <a:avLst/>
          </a:prstGeom>
          <a:noFill/>
        </p:spPr>
      </p:pic>
      <p:pic>
        <p:nvPicPr>
          <p:cNvPr id="22" name="Picture 21" descr="Chart, histogram&#10;&#10;Description automatically generated">
            <a:extLst>
              <a:ext uri="{FF2B5EF4-FFF2-40B4-BE49-F238E27FC236}">
                <a16:creationId xmlns:a16="http://schemas.microsoft.com/office/drawing/2014/main" id="{E48B30E0-73BC-B412-5A28-F2FDC8363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2643288" y="13326724"/>
            <a:ext cx="7631822" cy="5017381"/>
          </a:xfrm>
          <a:prstGeom prst="rect">
            <a:avLst/>
          </a:prstGeom>
          <a:noFill/>
        </p:spPr>
      </p:pic>
      <p:sp>
        <p:nvSpPr>
          <p:cNvPr id="23" name="TextBox 14">
            <a:extLst>
              <a:ext uri="{FF2B5EF4-FFF2-40B4-BE49-F238E27FC236}">
                <a16:creationId xmlns:a16="http://schemas.microsoft.com/office/drawing/2014/main" id="{EBF3FC35-0E68-A780-4EA7-9B78D857E4E0}"/>
              </a:ext>
            </a:extLst>
          </p:cNvPr>
          <p:cNvSpPr txBox="1">
            <a:spLocks noChangeArrowheads="1"/>
          </p:cNvSpPr>
          <p:nvPr/>
        </p:nvSpPr>
        <p:spPr bwMode="auto">
          <a:xfrm>
            <a:off x="11806929" y="11717082"/>
            <a:ext cx="95421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Polarity, Sentiment, is not very much between the two datasets. While true news had a smaller standard deviation than the fake news, the mean was approximately the same. </a:t>
            </a:r>
          </a:p>
        </p:txBody>
      </p:sp>
      <p:sp>
        <p:nvSpPr>
          <p:cNvPr id="29" name="TextBox 14">
            <a:extLst>
              <a:ext uri="{FF2B5EF4-FFF2-40B4-BE49-F238E27FC236}">
                <a16:creationId xmlns:a16="http://schemas.microsoft.com/office/drawing/2014/main" id="{E2FC8137-DE05-6340-9852-22374FE98E93}"/>
              </a:ext>
            </a:extLst>
          </p:cNvPr>
          <p:cNvSpPr txBox="1">
            <a:spLocks noChangeArrowheads="1"/>
          </p:cNvSpPr>
          <p:nvPr/>
        </p:nvSpPr>
        <p:spPr bwMode="auto">
          <a:xfrm>
            <a:off x="11806929" y="18350618"/>
            <a:ext cx="95421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Subjectivity was significantly different between the two data sets. Fake news had a much higher mean in the subjectivity metric, which means it was much more subjective in its presentation.</a:t>
            </a:r>
          </a:p>
        </p:txBody>
      </p:sp>
      <p:sp>
        <p:nvSpPr>
          <p:cNvPr id="31" name="TextBox 12">
            <a:extLst>
              <a:ext uri="{FF2B5EF4-FFF2-40B4-BE49-F238E27FC236}">
                <a16:creationId xmlns:a16="http://schemas.microsoft.com/office/drawing/2014/main" id="{1B1FFFCB-9B91-BE78-0527-E02BD85FF6B4}"/>
              </a:ext>
            </a:extLst>
          </p:cNvPr>
          <p:cNvSpPr txBox="1">
            <a:spLocks noChangeArrowheads="1"/>
          </p:cNvSpPr>
          <p:nvPr/>
        </p:nvSpPr>
        <p:spPr bwMode="auto">
          <a:xfrm>
            <a:off x="11806929" y="6172299"/>
            <a:ext cx="7136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b="1" dirty="0"/>
              <a:t>Checking the Sentiment and Subjectivity</a:t>
            </a:r>
          </a:p>
        </p:txBody>
      </p:sp>
      <p:pic>
        <p:nvPicPr>
          <p:cNvPr id="32" name="Picture 31" descr="Chart, bar chart&#10;&#10;Description automatically generated">
            <a:extLst>
              <a:ext uri="{FF2B5EF4-FFF2-40B4-BE49-F238E27FC236}">
                <a16:creationId xmlns:a16="http://schemas.microsoft.com/office/drawing/2014/main" id="{9CBAADF5-80C5-ECAD-5FA8-CC6E69CD0D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1806929" y="20624483"/>
            <a:ext cx="9542132" cy="4077734"/>
          </a:xfrm>
          <a:prstGeom prst="rect">
            <a:avLst/>
          </a:prstGeom>
          <a:noFill/>
        </p:spPr>
      </p:pic>
      <p:pic>
        <p:nvPicPr>
          <p:cNvPr id="33" name="Picture 32" descr="Chart, bar chart, waterfall chart&#10;&#10;Description automatically generated">
            <a:extLst>
              <a:ext uri="{FF2B5EF4-FFF2-40B4-BE49-F238E27FC236}">
                <a16:creationId xmlns:a16="http://schemas.microsoft.com/office/drawing/2014/main" id="{42E1CE69-BA13-440D-577F-54C01F6C5C7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11806929" y="24179711"/>
            <a:ext cx="9542132" cy="4832092"/>
          </a:xfrm>
          <a:prstGeom prst="rect">
            <a:avLst/>
          </a:prstGeom>
          <a:noFill/>
        </p:spPr>
      </p:pic>
      <p:pic>
        <p:nvPicPr>
          <p:cNvPr id="34" name="Picture 33" descr="Chart, waterfall chart&#10;&#10;Description automatically generated">
            <a:extLst>
              <a:ext uri="{FF2B5EF4-FFF2-40B4-BE49-F238E27FC236}">
                <a16:creationId xmlns:a16="http://schemas.microsoft.com/office/drawing/2014/main" id="{04BA784C-E3C8-AAC1-8F47-83B3CAB930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11806929" y="28194335"/>
            <a:ext cx="9459658" cy="4832092"/>
          </a:xfrm>
          <a:prstGeom prst="rect">
            <a:avLst/>
          </a:prstGeom>
          <a:noFill/>
        </p:spPr>
      </p:pic>
      <p:sp>
        <p:nvSpPr>
          <p:cNvPr id="35" name="TextBox 14">
            <a:extLst>
              <a:ext uri="{FF2B5EF4-FFF2-40B4-BE49-F238E27FC236}">
                <a16:creationId xmlns:a16="http://schemas.microsoft.com/office/drawing/2014/main" id="{2FD77ACE-8E01-8E6E-E84E-92B882A0A5F8}"/>
              </a:ext>
            </a:extLst>
          </p:cNvPr>
          <p:cNvSpPr txBox="1">
            <a:spLocks noChangeArrowheads="1"/>
          </p:cNvSpPr>
          <p:nvPr/>
        </p:nvSpPr>
        <p:spPr bwMode="auto">
          <a:xfrm>
            <a:off x="11806929" y="33048037"/>
            <a:ext cx="944832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As expected, because this dataset was taken between and shortly after the 2016 election, the most common topics are all political related. With Donald Trump dominating the majority of the news cycle, followed closely by White house, Barack Obama and Hillary Clinton related topics. In the tri-gram chart we can start to see some the data sources, Twitter and Reuters. </a:t>
            </a:r>
          </a:p>
        </p:txBody>
      </p:sp>
      <p:sp>
        <p:nvSpPr>
          <p:cNvPr id="37" name="TextBox 12">
            <a:extLst>
              <a:ext uri="{FF2B5EF4-FFF2-40B4-BE49-F238E27FC236}">
                <a16:creationId xmlns:a16="http://schemas.microsoft.com/office/drawing/2014/main" id="{68CD7CA8-E3A3-BA73-89D9-DB47E548A0CA}"/>
              </a:ext>
            </a:extLst>
          </p:cNvPr>
          <p:cNvSpPr txBox="1">
            <a:spLocks noChangeArrowheads="1"/>
          </p:cNvSpPr>
          <p:nvPr/>
        </p:nvSpPr>
        <p:spPr bwMode="auto">
          <a:xfrm>
            <a:off x="22927354" y="5570538"/>
            <a:ext cx="76318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4000" b="1" dirty="0"/>
              <a:t>Building and testing the Model</a:t>
            </a:r>
          </a:p>
        </p:txBody>
      </p:sp>
      <p:sp>
        <p:nvSpPr>
          <p:cNvPr id="38" name="TextBox 12">
            <a:extLst>
              <a:ext uri="{FF2B5EF4-FFF2-40B4-BE49-F238E27FC236}">
                <a16:creationId xmlns:a16="http://schemas.microsoft.com/office/drawing/2014/main" id="{2523539B-E0D1-4F64-2C56-7857C1892BD0}"/>
              </a:ext>
            </a:extLst>
          </p:cNvPr>
          <p:cNvSpPr txBox="1">
            <a:spLocks noChangeArrowheads="1"/>
          </p:cNvSpPr>
          <p:nvPr/>
        </p:nvSpPr>
        <p:spPr bwMode="auto">
          <a:xfrm>
            <a:off x="22927354" y="6405252"/>
            <a:ext cx="96824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3200" b="1" dirty="0"/>
              <a:t>Long short-term memory (LSTM) Neural Network</a:t>
            </a:r>
          </a:p>
        </p:txBody>
      </p:sp>
      <p:sp>
        <p:nvSpPr>
          <p:cNvPr id="39" name="TextBox 14">
            <a:extLst>
              <a:ext uri="{FF2B5EF4-FFF2-40B4-BE49-F238E27FC236}">
                <a16:creationId xmlns:a16="http://schemas.microsoft.com/office/drawing/2014/main" id="{FDF3D138-C3D5-DACE-0CB2-324E18F54474}"/>
              </a:ext>
            </a:extLst>
          </p:cNvPr>
          <p:cNvSpPr txBox="1">
            <a:spLocks noChangeArrowheads="1"/>
          </p:cNvSpPr>
          <p:nvPr/>
        </p:nvSpPr>
        <p:spPr bwMode="auto">
          <a:xfrm>
            <a:off x="22927354" y="6990027"/>
            <a:ext cx="8125670" cy="741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An LSTM is a type of recurrent neural network (RNN) that is capable of learning and remembering over long periods of time. This makes it well-suited for NLP tasks that require the model to remember and use past information in order to make predictions or decisions. To build the embedding vector, which will help the model focus on relevant information, we used the Word2Vec library. Most of the articles have less than 1000 words, we will limit our text to 1000 words each. Then we tokenize the words and use them to build a vocabulary list which has the word associations given by Word2Vec. An example for the word </a:t>
            </a:r>
            <a:r>
              <a:rPr lang="en-US" altLang="en-US" sz="2800" dirty="0" err="1"/>
              <a:t>russia</a:t>
            </a:r>
            <a:r>
              <a:rPr lang="en-US" altLang="en-US" sz="2800" dirty="0"/>
              <a:t> is given below:</a:t>
            </a:r>
          </a:p>
          <a:p>
            <a:pPr eaLnBrk="1" hangingPunct="1"/>
            <a:endParaRPr lang="en-US" altLang="en-US" sz="2800" dirty="0"/>
          </a:p>
          <a:p>
            <a:pPr eaLnBrk="1" hangingPunct="1"/>
            <a:endParaRPr lang="en-US" altLang="en-US" sz="2800" dirty="0"/>
          </a:p>
          <a:p>
            <a:pPr eaLnBrk="1" hangingPunct="1"/>
            <a:endParaRPr lang="en-US" altLang="en-US" sz="2800" dirty="0"/>
          </a:p>
        </p:txBody>
      </p:sp>
      <p:pic>
        <p:nvPicPr>
          <p:cNvPr id="40" name="Picture 39" descr="Text&#10;&#10;Description automatically generated">
            <a:extLst>
              <a:ext uri="{FF2B5EF4-FFF2-40B4-BE49-F238E27FC236}">
                <a16:creationId xmlns:a16="http://schemas.microsoft.com/office/drawing/2014/main" id="{B77454BF-C101-6620-07FE-826C6A327787}"/>
              </a:ext>
            </a:extLst>
          </p:cNvPr>
          <p:cNvPicPr>
            <a:picLocks noChangeAspect="1"/>
          </p:cNvPicPr>
          <p:nvPr/>
        </p:nvPicPr>
        <p:blipFill>
          <a:blip r:embed="rId8"/>
          <a:stretch>
            <a:fillRect/>
          </a:stretch>
        </p:blipFill>
        <p:spPr>
          <a:xfrm>
            <a:off x="25370849" y="13131503"/>
            <a:ext cx="3372590" cy="2604114"/>
          </a:xfrm>
          <a:prstGeom prst="rect">
            <a:avLst/>
          </a:prstGeom>
        </p:spPr>
      </p:pic>
      <p:sp>
        <p:nvSpPr>
          <p:cNvPr id="41" name="TextBox 14">
            <a:extLst>
              <a:ext uri="{FF2B5EF4-FFF2-40B4-BE49-F238E27FC236}">
                <a16:creationId xmlns:a16="http://schemas.microsoft.com/office/drawing/2014/main" id="{5EF3EF6B-1A82-79E5-0660-A0FE1CB9D9CF}"/>
              </a:ext>
            </a:extLst>
          </p:cNvPr>
          <p:cNvSpPr txBox="1">
            <a:spLocks noChangeArrowheads="1"/>
          </p:cNvSpPr>
          <p:nvPr/>
        </p:nvSpPr>
        <p:spPr bwMode="auto">
          <a:xfrm>
            <a:off x="22927354" y="15826874"/>
            <a:ext cx="812567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For this model we choose to make it 128 nodes and used 75% of the data for training and validation it. The model was trained using .7 of the training and validation set( 52.5% of the overall data ), it used .3 of  training and validation set (22.5% of the overall data) to check to see how the model training did. After training and validation test was complete, we used the 25% we kept aside to see how accurate we made our model.  Below is a summary of the results</a:t>
            </a:r>
          </a:p>
        </p:txBody>
      </p:sp>
      <p:graphicFrame>
        <p:nvGraphicFramePr>
          <p:cNvPr id="42" name="Table 41">
            <a:extLst>
              <a:ext uri="{FF2B5EF4-FFF2-40B4-BE49-F238E27FC236}">
                <a16:creationId xmlns:a16="http://schemas.microsoft.com/office/drawing/2014/main" id="{86DC8AD6-67CB-E74C-838D-63D8A281F8F1}"/>
              </a:ext>
            </a:extLst>
          </p:cNvPr>
          <p:cNvGraphicFramePr>
            <a:graphicFrameLocks noGrp="1"/>
          </p:cNvGraphicFramePr>
          <p:nvPr>
            <p:extLst>
              <p:ext uri="{D42A27DB-BD31-4B8C-83A1-F6EECF244321}">
                <p14:modId xmlns:p14="http://schemas.microsoft.com/office/powerpoint/2010/main" val="3716522162"/>
              </p:ext>
            </p:extLst>
          </p:nvPr>
        </p:nvGraphicFramePr>
        <p:xfrm>
          <a:off x="22933239" y="20390910"/>
          <a:ext cx="8119785" cy="1463040"/>
        </p:xfrm>
        <a:graphic>
          <a:graphicData uri="http://schemas.openxmlformats.org/drawingml/2006/table">
            <a:tbl>
              <a:tblPr firstRow="1" firstCol="1" bandRow="1">
                <a:tableStyleId>{21E4AEA4-8DFA-4A89-87EB-49C32662AFE0}</a:tableStyleId>
              </a:tblPr>
              <a:tblGrid>
                <a:gridCol w="2706595">
                  <a:extLst>
                    <a:ext uri="{9D8B030D-6E8A-4147-A177-3AD203B41FA5}">
                      <a16:colId xmlns:a16="http://schemas.microsoft.com/office/drawing/2014/main" val="3766742531"/>
                    </a:ext>
                  </a:extLst>
                </a:gridCol>
                <a:gridCol w="2706595">
                  <a:extLst>
                    <a:ext uri="{9D8B030D-6E8A-4147-A177-3AD203B41FA5}">
                      <a16:colId xmlns:a16="http://schemas.microsoft.com/office/drawing/2014/main" val="3962121498"/>
                    </a:ext>
                  </a:extLst>
                </a:gridCol>
                <a:gridCol w="2706595">
                  <a:extLst>
                    <a:ext uri="{9D8B030D-6E8A-4147-A177-3AD203B41FA5}">
                      <a16:colId xmlns:a16="http://schemas.microsoft.com/office/drawing/2014/main" val="555114316"/>
                    </a:ext>
                  </a:extLst>
                </a:gridCol>
              </a:tblGrid>
              <a:tr h="0">
                <a:tc>
                  <a:txBody>
                    <a:bodyPr/>
                    <a:lstStyle/>
                    <a:p>
                      <a:pPr marL="0" marR="0" algn="ctr">
                        <a:spcBef>
                          <a:spcPts val="0"/>
                        </a:spcBef>
                        <a:spcAft>
                          <a:spcPts val="400"/>
                        </a:spcAft>
                      </a:pPr>
                      <a:r>
                        <a:rPr lang="en-US" sz="2400">
                          <a:effectLst/>
                        </a:rPr>
                        <a:t>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dirty="0">
                          <a:effectLst/>
                        </a:rPr>
                        <a:t>Loss Value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dirty="0">
                          <a:effectLst/>
                        </a:rPr>
                        <a:t>Accuracy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7984774"/>
                  </a:ext>
                </a:extLst>
              </a:tr>
              <a:tr h="0">
                <a:tc>
                  <a:txBody>
                    <a:bodyPr/>
                    <a:lstStyle/>
                    <a:p>
                      <a:pPr marL="0" marR="0" algn="ctr">
                        <a:spcBef>
                          <a:spcPts val="0"/>
                        </a:spcBef>
                        <a:spcAft>
                          <a:spcPts val="400"/>
                        </a:spcAft>
                      </a:pPr>
                      <a:r>
                        <a:rPr lang="en-US" sz="2400">
                          <a:effectLst/>
                        </a:rPr>
                        <a:t>Training data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a:effectLst/>
                        </a:rPr>
                        <a:t>.0948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a:effectLst/>
                        </a:rPr>
                        <a:t>.9693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2719628"/>
                  </a:ext>
                </a:extLst>
              </a:tr>
              <a:tr h="0">
                <a:tc>
                  <a:txBody>
                    <a:bodyPr/>
                    <a:lstStyle/>
                    <a:p>
                      <a:pPr marL="0" marR="0" algn="ctr">
                        <a:spcBef>
                          <a:spcPts val="0"/>
                        </a:spcBef>
                        <a:spcAft>
                          <a:spcPts val="400"/>
                        </a:spcAft>
                      </a:pPr>
                      <a:r>
                        <a:rPr lang="en-US" sz="2400">
                          <a:effectLst/>
                        </a:rPr>
                        <a:t>Validation data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a:effectLst/>
                        </a:rPr>
                        <a:t>.0284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a:effectLst/>
                        </a:rPr>
                        <a:t>.9926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298290"/>
                  </a:ext>
                </a:extLst>
              </a:tr>
              <a:tr h="0">
                <a:tc>
                  <a:txBody>
                    <a:bodyPr/>
                    <a:lstStyle/>
                    <a:p>
                      <a:pPr marL="0" marR="0" algn="ctr">
                        <a:spcBef>
                          <a:spcPts val="0"/>
                        </a:spcBef>
                        <a:spcAft>
                          <a:spcPts val="400"/>
                        </a:spcAft>
                      </a:pPr>
                      <a:r>
                        <a:rPr lang="en-US" sz="2400">
                          <a:effectLst/>
                        </a:rPr>
                        <a:t>Test Data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400"/>
                        </a:spcAft>
                      </a:pPr>
                      <a:r>
                        <a:rPr lang="en-US" sz="2400" dirty="0">
                          <a:effectLst/>
                        </a:rPr>
                        <a:t>.9926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8211220"/>
                  </a:ext>
                </a:extLst>
              </a:tr>
            </a:tbl>
          </a:graphicData>
        </a:graphic>
      </p:graphicFrame>
      <p:sp>
        <p:nvSpPr>
          <p:cNvPr id="44" name="TextBox 14">
            <a:extLst>
              <a:ext uri="{FF2B5EF4-FFF2-40B4-BE49-F238E27FC236}">
                <a16:creationId xmlns:a16="http://schemas.microsoft.com/office/drawing/2014/main" id="{D95CA658-EDAD-5C6F-1ABE-B39836BBF443}"/>
              </a:ext>
            </a:extLst>
          </p:cNvPr>
          <p:cNvSpPr txBox="1">
            <a:spLocks noChangeArrowheads="1"/>
          </p:cNvSpPr>
          <p:nvPr/>
        </p:nvSpPr>
        <p:spPr bwMode="auto">
          <a:xfrm>
            <a:off x="22927354" y="21950321"/>
            <a:ext cx="812567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Building this model is highly dependent on the dataset, so we decided to try it on a different dataset[2] which was from the roughly  same time period, With the new dataset we only ended up with a 73.9% accuracy score.  The likely cause of this was that a large enough number of words fell into the bucket which we did not train on, thus it was not able to know the associated semantics of the word. </a:t>
            </a:r>
          </a:p>
        </p:txBody>
      </p:sp>
      <p:sp>
        <p:nvSpPr>
          <p:cNvPr id="45" name="TextBox 12">
            <a:extLst>
              <a:ext uri="{FF2B5EF4-FFF2-40B4-BE49-F238E27FC236}">
                <a16:creationId xmlns:a16="http://schemas.microsoft.com/office/drawing/2014/main" id="{07C11C56-8F08-E61C-FB89-9A6459138733}"/>
              </a:ext>
            </a:extLst>
          </p:cNvPr>
          <p:cNvSpPr txBox="1">
            <a:spLocks noChangeArrowheads="1"/>
          </p:cNvSpPr>
          <p:nvPr/>
        </p:nvSpPr>
        <p:spPr bwMode="auto">
          <a:xfrm>
            <a:off x="22927354" y="25898125"/>
            <a:ext cx="76318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4000" b="1" dirty="0"/>
              <a:t>Conclusions</a:t>
            </a:r>
          </a:p>
        </p:txBody>
      </p:sp>
      <p:sp>
        <p:nvSpPr>
          <p:cNvPr id="46" name="TextBox 14">
            <a:extLst>
              <a:ext uri="{FF2B5EF4-FFF2-40B4-BE49-F238E27FC236}">
                <a16:creationId xmlns:a16="http://schemas.microsoft.com/office/drawing/2014/main" id="{4444C0B8-A542-1118-A55A-BF2366B57F97}"/>
              </a:ext>
            </a:extLst>
          </p:cNvPr>
          <p:cNvSpPr txBox="1">
            <a:spLocks noChangeArrowheads="1"/>
          </p:cNvSpPr>
          <p:nvPr/>
        </p:nvSpPr>
        <p:spPr bwMode="auto">
          <a:xfrm>
            <a:off x="22894836" y="26662215"/>
            <a:ext cx="8125670"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800" dirty="0"/>
              <a:t>We saw that when using a subset of our training data to evaluate our model we ended with a very high rate of accuracy. However, if we used a dataset which we didn’t train on and likely had different words and semantics our accuracy rate dropped significantly. 73.9% is still much better than randomly guessing, but it still is not enough to be able to reliably use this model for practical purposes. </a:t>
            </a:r>
          </a:p>
          <a:p>
            <a:pPr eaLnBrk="1" hangingPunct="1"/>
            <a:r>
              <a:rPr lang="en-US" altLang="en-US" sz="2800" dirty="0"/>
              <a:t>The data itself had several key properties. Frist, Donald Trump dominated the topics. Fake news had much more subjectivity. </a:t>
            </a:r>
          </a:p>
          <a:p>
            <a:pPr eaLnBrk="1" hangingPunct="1"/>
            <a:r>
              <a:rPr lang="en-US" altLang="en-US" sz="2800" dirty="0"/>
              <a:t>Several avenues could be explored to improve this project. First, by training on a wider dataset to increase the vocabulary. It could also be improved by utilizing the polarity and subjectivity information. Lastly, is to change the model into a bidirectional LSTM. </a:t>
            </a:r>
          </a:p>
        </p:txBody>
      </p:sp>
      <p:cxnSp>
        <p:nvCxnSpPr>
          <p:cNvPr id="48" name="Straight Connector 47">
            <a:extLst>
              <a:ext uri="{FF2B5EF4-FFF2-40B4-BE49-F238E27FC236}">
                <a16:creationId xmlns:a16="http://schemas.microsoft.com/office/drawing/2014/main" id="{F8BB35CF-A6A1-565F-1A83-C846A3E2ABB4}"/>
              </a:ext>
            </a:extLst>
          </p:cNvPr>
          <p:cNvCxnSpPr/>
          <p:nvPr/>
        </p:nvCxnSpPr>
        <p:spPr bwMode="auto">
          <a:xfrm>
            <a:off x="457200" y="37032110"/>
            <a:ext cx="31407100" cy="5769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0" name="Group 59">
            <a:extLst>
              <a:ext uri="{FF2B5EF4-FFF2-40B4-BE49-F238E27FC236}">
                <a16:creationId xmlns:a16="http://schemas.microsoft.com/office/drawing/2014/main" id="{36306A20-0D3A-1904-1011-8B5A48610104}"/>
              </a:ext>
            </a:extLst>
          </p:cNvPr>
          <p:cNvGrpSpPr/>
          <p:nvPr/>
        </p:nvGrpSpPr>
        <p:grpSpPr>
          <a:xfrm>
            <a:off x="4956029" y="37115918"/>
            <a:ext cx="25603147" cy="1016797"/>
            <a:chOff x="735776" y="37147642"/>
            <a:chExt cx="25603147" cy="1016797"/>
          </a:xfrm>
        </p:grpSpPr>
        <p:sp>
          <p:nvSpPr>
            <p:cNvPr id="53" name="TextBox 14">
              <a:extLst>
                <a:ext uri="{FF2B5EF4-FFF2-40B4-BE49-F238E27FC236}">
                  <a16:creationId xmlns:a16="http://schemas.microsoft.com/office/drawing/2014/main" id="{35357875-CDC6-1C49-9707-64C8B0949F9D}"/>
                </a:ext>
              </a:extLst>
            </p:cNvPr>
            <p:cNvSpPr txBox="1">
              <a:spLocks noChangeArrowheads="1"/>
            </p:cNvSpPr>
            <p:nvPr/>
          </p:nvSpPr>
          <p:spPr bwMode="auto">
            <a:xfrm>
              <a:off x="735776" y="37454888"/>
              <a:ext cx="128641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000" dirty="0"/>
                <a:t>[1] “Only one word 99.2%.” https://kaggle.com/code/josutk/only-one-word-99-2 (accessed Dec. 11, 2022).</a:t>
              </a:r>
            </a:p>
          </p:txBody>
        </p:sp>
        <p:sp>
          <p:nvSpPr>
            <p:cNvPr id="54" name="TextBox 14">
              <a:extLst>
                <a:ext uri="{FF2B5EF4-FFF2-40B4-BE49-F238E27FC236}">
                  <a16:creationId xmlns:a16="http://schemas.microsoft.com/office/drawing/2014/main" id="{6D6D682F-11BA-97AA-84AB-1D415F9FDECE}"/>
                </a:ext>
              </a:extLst>
            </p:cNvPr>
            <p:cNvSpPr txBox="1">
              <a:spLocks noChangeArrowheads="1"/>
            </p:cNvSpPr>
            <p:nvPr/>
          </p:nvSpPr>
          <p:spPr bwMode="auto">
            <a:xfrm>
              <a:off x="735776" y="37764329"/>
              <a:ext cx="128641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000" dirty="0"/>
                <a:t>[2] “Fake News.” https://kaggle.com/competitions/fake-news (accessed Dec. 11, 2022).</a:t>
              </a:r>
            </a:p>
          </p:txBody>
        </p:sp>
        <p:sp>
          <p:nvSpPr>
            <p:cNvPr id="55" name="TextBox 14">
              <a:extLst>
                <a:ext uri="{FF2B5EF4-FFF2-40B4-BE49-F238E27FC236}">
                  <a16:creationId xmlns:a16="http://schemas.microsoft.com/office/drawing/2014/main" id="{7E25C9B5-2A1C-DBD5-4CF5-6FC0B9ED6BA2}"/>
                </a:ext>
              </a:extLst>
            </p:cNvPr>
            <p:cNvSpPr txBox="1">
              <a:spLocks noChangeArrowheads="1"/>
            </p:cNvSpPr>
            <p:nvPr/>
          </p:nvSpPr>
          <p:spPr bwMode="auto">
            <a:xfrm>
              <a:off x="13474813" y="37393572"/>
              <a:ext cx="128641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000" dirty="0"/>
                <a:t>[3] Project Notebook https://github.com/blasher565/dm_cs522/tree/main/final%20project/Code </a:t>
              </a:r>
            </a:p>
          </p:txBody>
        </p:sp>
        <p:sp>
          <p:nvSpPr>
            <p:cNvPr id="58" name="TextBox 14">
              <a:extLst>
                <a:ext uri="{FF2B5EF4-FFF2-40B4-BE49-F238E27FC236}">
                  <a16:creationId xmlns:a16="http://schemas.microsoft.com/office/drawing/2014/main" id="{C1E7108C-0E3F-A414-A1A3-51AD96F983F9}"/>
                </a:ext>
              </a:extLst>
            </p:cNvPr>
            <p:cNvSpPr txBox="1">
              <a:spLocks noChangeArrowheads="1"/>
            </p:cNvSpPr>
            <p:nvPr/>
          </p:nvSpPr>
          <p:spPr bwMode="auto">
            <a:xfrm>
              <a:off x="735777" y="37147642"/>
              <a:ext cx="217320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000" b="1" dirty="0"/>
                <a:t>Datasets/Source code/Notes:</a:t>
              </a:r>
            </a:p>
          </p:txBody>
        </p:sp>
        <p:sp>
          <p:nvSpPr>
            <p:cNvPr id="59" name="TextBox 14">
              <a:extLst>
                <a:ext uri="{FF2B5EF4-FFF2-40B4-BE49-F238E27FC236}">
                  <a16:creationId xmlns:a16="http://schemas.microsoft.com/office/drawing/2014/main" id="{028F589F-399E-2D8D-94FD-BCA5D64AB037}"/>
                </a:ext>
              </a:extLst>
            </p:cNvPr>
            <p:cNvSpPr txBox="1">
              <a:spLocks noChangeArrowheads="1"/>
            </p:cNvSpPr>
            <p:nvPr/>
          </p:nvSpPr>
          <p:spPr bwMode="auto">
            <a:xfrm>
              <a:off x="13474813" y="37764329"/>
              <a:ext cx="128641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panose="020B0604020202020204" pitchFamily="34" charset="0"/>
                </a:defRPr>
              </a:lvl1pPr>
              <a:lvl2pPr marL="742950" indent="-285750" eaLnBrk="0" hangingPunct="0">
                <a:defRPr sz="9900">
                  <a:solidFill>
                    <a:schemeClr val="tx1"/>
                  </a:solidFill>
                  <a:latin typeface="Arial" panose="020B0604020202020204" pitchFamily="34" charset="0"/>
                </a:defRPr>
              </a:lvl2pPr>
              <a:lvl3pPr marL="1143000" indent="-228600" eaLnBrk="0" hangingPunct="0">
                <a:defRPr sz="9900">
                  <a:solidFill>
                    <a:schemeClr val="tx1"/>
                  </a:solidFill>
                  <a:latin typeface="Arial" panose="020B0604020202020204" pitchFamily="34" charset="0"/>
                </a:defRPr>
              </a:lvl3pPr>
              <a:lvl4pPr marL="1600200" indent="-228600" eaLnBrk="0" hangingPunct="0">
                <a:defRPr sz="9900">
                  <a:solidFill>
                    <a:schemeClr val="tx1"/>
                  </a:solidFill>
                  <a:latin typeface="Arial" panose="020B0604020202020204" pitchFamily="34" charset="0"/>
                </a:defRPr>
              </a:lvl4pPr>
              <a:lvl5pPr marL="2057400" indent="-228600" eaLnBrk="0" hangingPunct="0">
                <a:defRPr sz="9900">
                  <a:solidFill>
                    <a:schemeClr val="tx1"/>
                  </a:solidFill>
                  <a:latin typeface="Arial" panose="020B0604020202020204" pitchFamily="34" charset="0"/>
                </a:defRPr>
              </a:lvl5pPr>
              <a:lvl6pPr marL="2514600" indent="-228600" eaLnBrk="0" fontAlgn="base" hangingPunct="0">
                <a:spcBef>
                  <a:spcPct val="0"/>
                </a:spcBef>
                <a:spcAft>
                  <a:spcPct val="0"/>
                </a:spcAft>
                <a:defRPr sz="9900">
                  <a:solidFill>
                    <a:schemeClr val="tx1"/>
                  </a:solidFill>
                  <a:latin typeface="Arial" panose="020B0604020202020204" pitchFamily="34" charset="0"/>
                </a:defRPr>
              </a:lvl6pPr>
              <a:lvl7pPr marL="2971800" indent="-228600" eaLnBrk="0" fontAlgn="base" hangingPunct="0">
                <a:spcBef>
                  <a:spcPct val="0"/>
                </a:spcBef>
                <a:spcAft>
                  <a:spcPct val="0"/>
                </a:spcAft>
                <a:defRPr sz="9900">
                  <a:solidFill>
                    <a:schemeClr val="tx1"/>
                  </a:solidFill>
                  <a:latin typeface="Arial" panose="020B0604020202020204" pitchFamily="34" charset="0"/>
                </a:defRPr>
              </a:lvl7pPr>
              <a:lvl8pPr marL="3429000" indent="-228600" eaLnBrk="0" fontAlgn="base" hangingPunct="0">
                <a:spcBef>
                  <a:spcPct val="0"/>
                </a:spcBef>
                <a:spcAft>
                  <a:spcPct val="0"/>
                </a:spcAft>
                <a:defRPr sz="9900">
                  <a:solidFill>
                    <a:schemeClr val="tx1"/>
                  </a:solidFill>
                  <a:latin typeface="Arial" panose="020B0604020202020204" pitchFamily="34" charset="0"/>
                </a:defRPr>
              </a:lvl8pPr>
              <a:lvl9pPr marL="3886200" indent="-228600" eaLnBrk="0" fontAlgn="base" hangingPunct="0">
                <a:spcBef>
                  <a:spcPct val="0"/>
                </a:spcBef>
                <a:spcAft>
                  <a:spcPct val="0"/>
                </a:spcAft>
                <a:defRPr sz="9900">
                  <a:solidFill>
                    <a:schemeClr val="tx1"/>
                  </a:solidFill>
                  <a:latin typeface="Arial" panose="020B0604020202020204" pitchFamily="34" charset="0"/>
                </a:defRPr>
              </a:lvl9pPr>
            </a:lstStyle>
            <a:p>
              <a:pPr eaLnBrk="1" hangingPunct="1"/>
              <a:r>
                <a:rPr lang="en-US" altLang="en-US" sz="2000" dirty="0"/>
                <a:t>[4]  See github.com link for Associated paper and list of complete references. </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5016500" rtl="0" eaLnBrk="1" fontAlgn="base" latinLnBrk="0" hangingPunct="1">
          <a:lnSpc>
            <a:spcPct val="100000"/>
          </a:lnSpc>
          <a:spcBef>
            <a:spcPct val="0"/>
          </a:spcBef>
          <a:spcAft>
            <a:spcPct val="0"/>
          </a:spcAft>
          <a:buClrTx/>
          <a:buSzTx/>
          <a:buFontTx/>
          <a:buNone/>
          <a:tabLst/>
          <a:defRPr kumimoji="0" lang="en-US" sz="9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5016500" rtl="0" eaLnBrk="1" fontAlgn="base" latinLnBrk="0" hangingPunct="1">
          <a:lnSpc>
            <a:spcPct val="100000"/>
          </a:lnSpc>
          <a:spcBef>
            <a:spcPct val="0"/>
          </a:spcBef>
          <a:spcAft>
            <a:spcPct val="0"/>
          </a:spcAft>
          <a:buClrTx/>
          <a:buSzTx/>
          <a:buFontTx/>
          <a:buNone/>
          <a:tabLst/>
          <a:defRPr kumimoji="0" lang="en-US" sz="9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161</TotalTime>
  <Words>1456</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Consolas</vt:lpstr>
      <vt:lpstr>Times New Roman</vt:lpstr>
      <vt:lpstr>Default Design</vt:lpstr>
      <vt:lpstr>PowerPoint Presentation</vt:lpstr>
    </vt:vector>
  </TitlesOfParts>
  <Company>Hood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bwc1</dc:creator>
  <cp:lastModifiedBy>Brandon Lasher</cp:lastModifiedBy>
  <cp:revision>8</cp:revision>
  <dcterms:created xsi:type="dcterms:W3CDTF">2007-08-18T15:19:34Z</dcterms:created>
  <dcterms:modified xsi:type="dcterms:W3CDTF">2022-12-12T04:02:55Z</dcterms:modified>
</cp:coreProperties>
</file>