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9"/>
  </p:notesMasterIdLst>
  <p:sldIdLst>
    <p:sldId id="256" r:id="rId2"/>
    <p:sldId id="257" r:id="rId3"/>
    <p:sldId id="258" r:id="rId4"/>
    <p:sldId id="259" r:id="rId5"/>
    <p:sldId id="260" r:id="rId6"/>
    <p:sldId id="262" r:id="rId7"/>
    <p:sldId id="286" r:id="rId8"/>
    <p:sldId id="261"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80" r:id="rId22"/>
    <p:sldId id="284" r:id="rId23"/>
    <p:sldId id="276" r:id="rId24"/>
    <p:sldId id="281" r:id="rId25"/>
    <p:sldId id="277" r:id="rId26"/>
    <p:sldId id="282" r:id="rId27"/>
    <p:sldId id="28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43E17F-CAF3-46E4-B304-DDF9144A5FC0}" v="126" dt="2022-11-30T19:15:06.9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5" autoAdjust="0"/>
    <p:restoredTop sz="94660"/>
  </p:normalViewPr>
  <p:slideViewPr>
    <p:cSldViewPr snapToGrid="0">
      <p:cViewPr varScale="1">
        <p:scale>
          <a:sx n="89" d="100"/>
          <a:sy n="89" d="100"/>
        </p:scale>
        <p:origin x="102" y="5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l7@hood.edu" userId="aec07a53-2e93-4fb6-ab81-85d3b7aef536" providerId="ADAL" clId="{8243E17F-CAF3-46E4-B304-DDF9144A5FC0}"/>
    <pc:docChg chg="undo custSel addSld delSld modSld sldOrd">
      <pc:chgData name="bl7@hood.edu" userId="aec07a53-2e93-4fb6-ab81-85d3b7aef536" providerId="ADAL" clId="{8243E17F-CAF3-46E4-B304-DDF9144A5FC0}" dt="2022-11-30T20:05:53.439" v="10339" actId="20577"/>
      <pc:docMkLst>
        <pc:docMk/>
      </pc:docMkLst>
      <pc:sldChg chg="addSp delSp modSp mod setBg">
        <pc:chgData name="bl7@hood.edu" userId="aec07a53-2e93-4fb6-ab81-85d3b7aef536" providerId="ADAL" clId="{8243E17F-CAF3-46E4-B304-DDF9144A5FC0}" dt="2022-11-30T18:40:23.145" v="10138" actId="20577"/>
        <pc:sldMkLst>
          <pc:docMk/>
          <pc:sldMk cId="3090295619" sldId="256"/>
        </pc:sldMkLst>
        <pc:spChg chg="mod">
          <ac:chgData name="bl7@hood.edu" userId="aec07a53-2e93-4fb6-ab81-85d3b7aef536" providerId="ADAL" clId="{8243E17F-CAF3-46E4-B304-DDF9144A5FC0}" dt="2022-11-30T18:40:23.145" v="10138" actId="20577"/>
          <ac:spMkLst>
            <pc:docMk/>
            <pc:sldMk cId="3090295619" sldId="256"/>
            <ac:spMk id="2" creationId="{17F6B62C-3BA1-76EE-8855-D616931244AF}"/>
          </ac:spMkLst>
        </pc:spChg>
        <pc:spChg chg="mod">
          <ac:chgData name="bl7@hood.edu" userId="aec07a53-2e93-4fb6-ab81-85d3b7aef536" providerId="ADAL" clId="{8243E17F-CAF3-46E4-B304-DDF9144A5FC0}" dt="2022-11-30T18:39:53.751" v="10134" actId="26606"/>
          <ac:spMkLst>
            <pc:docMk/>
            <pc:sldMk cId="3090295619" sldId="256"/>
            <ac:spMk id="3" creationId="{426F2F10-DE79-F455-3B99-18D6F7848067}"/>
          </ac:spMkLst>
        </pc:spChg>
        <pc:spChg chg="add del mod">
          <ac:chgData name="bl7@hood.edu" userId="aec07a53-2e93-4fb6-ab81-85d3b7aef536" providerId="ADAL" clId="{8243E17F-CAF3-46E4-B304-DDF9144A5FC0}" dt="2022-11-30T14:18:13.390" v="6968" actId="478"/>
          <ac:spMkLst>
            <pc:docMk/>
            <pc:sldMk cId="3090295619" sldId="256"/>
            <ac:spMk id="4" creationId="{1C59176D-59A8-4C02-B448-EE01232FB3E7}"/>
          </ac:spMkLst>
        </pc:spChg>
        <pc:spChg chg="add del">
          <ac:chgData name="bl7@hood.edu" userId="aec07a53-2e93-4fb6-ab81-85d3b7aef536" providerId="ADAL" clId="{8243E17F-CAF3-46E4-B304-DDF9144A5FC0}" dt="2022-11-30T14:01:24.245" v="6880" actId="26606"/>
          <ac:spMkLst>
            <pc:docMk/>
            <pc:sldMk cId="3090295619" sldId="256"/>
            <ac:spMk id="8" creationId="{36DD9A1B-23F2-4443-B0D4-00FF72D272EF}"/>
          </ac:spMkLst>
        </pc:spChg>
        <pc:spChg chg="add del">
          <ac:chgData name="bl7@hood.edu" userId="aec07a53-2e93-4fb6-ab81-85d3b7aef536" providerId="ADAL" clId="{8243E17F-CAF3-46E4-B304-DDF9144A5FC0}" dt="2022-11-30T14:01:24.245" v="6880" actId="26606"/>
          <ac:spMkLst>
            <pc:docMk/>
            <pc:sldMk cId="3090295619" sldId="256"/>
            <ac:spMk id="10" creationId="{C5A69CBB-DA63-440A-B853-88D42A6FE404}"/>
          </ac:spMkLst>
        </pc:spChg>
        <pc:spChg chg="add mod">
          <ac:chgData name="bl7@hood.edu" userId="aec07a53-2e93-4fb6-ab81-85d3b7aef536" providerId="ADAL" clId="{8243E17F-CAF3-46E4-B304-DDF9144A5FC0}" dt="2022-11-30T18:39:53.751" v="10134" actId="26606"/>
          <ac:spMkLst>
            <pc:docMk/>
            <pc:sldMk cId="3090295619" sldId="256"/>
            <ac:spMk id="11" creationId="{4DF7D606-BC79-8706-EBA5-2E36892DDB13}"/>
          </ac:spMkLst>
        </pc:spChg>
        <pc:spChg chg="add del">
          <ac:chgData name="bl7@hood.edu" userId="aec07a53-2e93-4fb6-ab81-85d3b7aef536" providerId="ADAL" clId="{8243E17F-CAF3-46E4-B304-DDF9144A5FC0}" dt="2022-11-30T18:39:53.751" v="10134" actId="26606"/>
          <ac:spMkLst>
            <pc:docMk/>
            <pc:sldMk cId="3090295619" sldId="256"/>
            <ac:spMk id="16" creationId="{1064D5D5-227B-4F66-9AEA-46F570E793BD}"/>
          </ac:spMkLst>
        </pc:spChg>
        <pc:spChg chg="add del">
          <ac:chgData name="bl7@hood.edu" userId="aec07a53-2e93-4fb6-ab81-85d3b7aef536" providerId="ADAL" clId="{8243E17F-CAF3-46E4-B304-DDF9144A5FC0}" dt="2022-11-30T18:39:53.751" v="10134" actId="26606"/>
          <ac:spMkLst>
            <pc:docMk/>
            <pc:sldMk cId="3090295619" sldId="256"/>
            <ac:spMk id="17" creationId="{577D6B2E-37A3-429E-A37C-F30ED6487282}"/>
          </ac:spMkLst>
        </pc:spChg>
        <pc:spChg chg="add del">
          <ac:chgData name="bl7@hood.edu" userId="aec07a53-2e93-4fb6-ab81-85d3b7aef536" providerId="ADAL" clId="{8243E17F-CAF3-46E4-B304-DDF9144A5FC0}" dt="2022-11-30T18:39:53.751" v="10134" actId="26606"/>
          <ac:spMkLst>
            <pc:docMk/>
            <pc:sldMk cId="3090295619" sldId="256"/>
            <ac:spMk id="18" creationId="{646B67A4-D328-4747-A82B-65E84FA46368}"/>
          </ac:spMkLst>
        </pc:spChg>
        <pc:spChg chg="add del">
          <ac:chgData name="bl7@hood.edu" userId="aec07a53-2e93-4fb6-ab81-85d3b7aef536" providerId="ADAL" clId="{8243E17F-CAF3-46E4-B304-DDF9144A5FC0}" dt="2022-11-30T18:39:53.751" v="10134" actId="26606"/>
          <ac:spMkLst>
            <pc:docMk/>
            <pc:sldMk cId="3090295619" sldId="256"/>
            <ac:spMk id="19" creationId="{5CEAD642-85CF-4750-8432-7C80C901F001}"/>
          </ac:spMkLst>
        </pc:spChg>
        <pc:spChg chg="add del">
          <ac:chgData name="bl7@hood.edu" userId="aec07a53-2e93-4fb6-ab81-85d3b7aef536" providerId="ADAL" clId="{8243E17F-CAF3-46E4-B304-DDF9144A5FC0}" dt="2022-11-30T18:39:53.751" v="10134" actId="26606"/>
          <ac:spMkLst>
            <pc:docMk/>
            <pc:sldMk cId="3090295619" sldId="256"/>
            <ac:spMk id="20" creationId="{B5A1B09C-1565-46F8-B70F-621C5EB48A09}"/>
          </ac:spMkLst>
        </pc:spChg>
        <pc:spChg chg="add del">
          <ac:chgData name="bl7@hood.edu" userId="aec07a53-2e93-4fb6-ab81-85d3b7aef536" providerId="ADAL" clId="{8243E17F-CAF3-46E4-B304-DDF9144A5FC0}" dt="2022-11-30T18:39:53.751" v="10134" actId="26606"/>
          <ac:spMkLst>
            <pc:docMk/>
            <pc:sldMk cId="3090295619" sldId="256"/>
            <ac:spMk id="21" creationId="{FA33EEAE-15D5-4119-8C1E-89D943F911EF}"/>
          </ac:spMkLst>
        </pc:spChg>
        <pc:spChg chg="add del">
          <ac:chgData name="bl7@hood.edu" userId="aec07a53-2e93-4fb6-ab81-85d3b7aef536" providerId="ADAL" clId="{8243E17F-CAF3-46E4-B304-DDF9144A5FC0}" dt="2022-11-30T18:39:53.751" v="10134" actId="26606"/>
          <ac:spMkLst>
            <pc:docMk/>
            <pc:sldMk cId="3090295619" sldId="256"/>
            <ac:spMk id="22" creationId="{8C516CC8-80AC-446C-A56E-9F54B7210402}"/>
          </ac:spMkLst>
        </pc:spChg>
        <pc:spChg chg="add del">
          <ac:chgData name="bl7@hood.edu" userId="aec07a53-2e93-4fb6-ab81-85d3b7aef536" providerId="ADAL" clId="{8243E17F-CAF3-46E4-B304-DDF9144A5FC0}" dt="2022-11-30T18:39:53.751" v="10134" actId="26606"/>
          <ac:spMkLst>
            <pc:docMk/>
            <pc:sldMk cId="3090295619" sldId="256"/>
            <ac:spMk id="23" creationId="{730D8B3B-9B80-4025-B934-26DC7D7CD231}"/>
          </ac:spMkLst>
        </pc:spChg>
        <pc:spChg chg="add">
          <ac:chgData name="bl7@hood.edu" userId="aec07a53-2e93-4fb6-ab81-85d3b7aef536" providerId="ADAL" clId="{8243E17F-CAF3-46E4-B304-DDF9144A5FC0}" dt="2022-11-30T18:39:53.751" v="10134" actId="26606"/>
          <ac:spMkLst>
            <pc:docMk/>
            <pc:sldMk cId="3090295619" sldId="256"/>
            <ac:spMk id="12295" creationId="{8D0D6D3E-D7F9-4591-9CA9-DDF4DB1F73DA}"/>
          </ac:spMkLst>
        </pc:spChg>
        <pc:spChg chg="add">
          <ac:chgData name="bl7@hood.edu" userId="aec07a53-2e93-4fb6-ab81-85d3b7aef536" providerId="ADAL" clId="{8243E17F-CAF3-46E4-B304-DDF9144A5FC0}" dt="2022-11-30T18:39:53.751" v="10134" actId="26606"/>
          <ac:spMkLst>
            <pc:docMk/>
            <pc:sldMk cId="3090295619" sldId="256"/>
            <ac:spMk id="12297" creationId="{C4C9F2B0-1044-46EB-8AEB-C3BFFDE6C2CC}"/>
          </ac:spMkLst>
        </pc:spChg>
        <pc:spChg chg="add">
          <ac:chgData name="bl7@hood.edu" userId="aec07a53-2e93-4fb6-ab81-85d3b7aef536" providerId="ADAL" clId="{8243E17F-CAF3-46E4-B304-DDF9144A5FC0}" dt="2022-11-30T18:39:53.751" v="10134" actId="26606"/>
          <ac:spMkLst>
            <pc:docMk/>
            <pc:sldMk cId="3090295619" sldId="256"/>
            <ac:spMk id="12299" creationId="{D28B54C3-B57B-472A-B96E-1FCB67093DC2}"/>
          </ac:spMkLst>
        </pc:spChg>
        <pc:spChg chg="add">
          <ac:chgData name="bl7@hood.edu" userId="aec07a53-2e93-4fb6-ab81-85d3b7aef536" providerId="ADAL" clId="{8243E17F-CAF3-46E4-B304-DDF9144A5FC0}" dt="2022-11-30T18:39:53.751" v="10134" actId="26606"/>
          <ac:spMkLst>
            <pc:docMk/>
            <pc:sldMk cId="3090295619" sldId="256"/>
            <ac:spMk id="12301" creationId="{7DB3C429-F8DA-49B9-AF84-21996FCF78B5}"/>
          </ac:spMkLst>
        </pc:spChg>
        <pc:grpChg chg="add del">
          <ac:chgData name="bl7@hood.edu" userId="aec07a53-2e93-4fb6-ab81-85d3b7aef536" providerId="ADAL" clId="{8243E17F-CAF3-46E4-B304-DDF9144A5FC0}" dt="2022-11-30T14:01:24.245" v="6880" actId="26606"/>
          <ac:grpSpMkLst>
            <pc:docMk/>
            <pc:sldMk cId="3090295619" sldId="256"/>
            <ac:grpSpMk id="12" creationId="{51579200-569C-441E-840B-B8541A0177A0}"/>
          </ac:grpSpMkLst>
        </pc:grpChg>
        <pc:picChg chg="add mod">
          <ac:chgData name="bl7@hood.edu" userId="aec07a53-2e93-4fb6-ab81-85d3b7aef536" providerId="ADAL" clId="{8243E17F-CAF3-46E4-B304-DDF9144A5FC0}" dt="2022-11-30T14:18:02.355" v="6967" actId="1076"/>
          <ac:picMkLst>
            <pc:docMk/>
            <pc:sldMk cId="3090295619" sldId="256"/>
            <ac:picMk id="5" creationId="{0A288C7F-D29A-FFBA-ADC0-467D508FF19F}"/>
          </ac:picMkLst>
        </pc:picChg>
        <pc:picChg chg="add mod">
          <ac:chgData name="bl7@hood.edu" userId="aec07a53-2e93-4fb6-ab81-85d3b7aef536" providerId="ADAL" clId="{8243E17F-CAF3-46E4-B304-DDF9144A5FC0}" dt="2022-11-30T18:39:58.467" v="10135" actId="166"/>
          <ac:picMkLst>
            <pc:docMk/>
            <pc:sldMk cId="3090295619" sldId="256"/>
            <ac:picMk id="12290" creationId="{2E82599A-39EC-D4A2-E217-69F014E205B7}"/>
          </ac:picMkLst>
        </pc:picChg>
      </pc:sldChg>
      <pc:sldChg chg="addSp delSp modSp new mod setBg setClrOvrMap delDesignElem">
        <pc:chgData name="bl7@hood.edu" userId="aec07a53-2e93-4fb6-ab81-85d3b7aef536" providerId="ADAL" clId="{8243E17F-CAF3-46E4-B304-DDF9144A5FC0}" dt="2022-11-30T18:40:44.879" v="10142" actId="403"/>
        <pc:sldMkLst>
          <pc:docMk/>
          <pc:sldMk cId="1614803216" sldId="257"/>
        </pc:sldMkLst>
        <pc:spChg chg="mod">
          <ac:chgData name="bl7@hood.edu" userId="aec07a53-2e93-4fb6-ab81-85d3b7aef536" providerId="ADAL" clId="{8243E17F-CAF3-46E4-B304-DDF9144A5FC0}" dt="2022-11-30T18:40:44.879" v="10142" actId="403"/>
          <ac:spMkLst>
            <pc:docMk/>
            <pc:sldMk cId="1614803216" sldId="257"/>
            <ac:spMk id="2" creationId="{71A029E1-574F-C0E8-2539-8382E1EB5A54}"/>
          </ac:spMkLst>
        </pc:spChg>
        <pc:spChg chg="add del mod">
          <ac:chgData name="bl7@hood.edu" userId="aec07a53-2e93-4fb6-ab81-85d3b7aef536" providerId="ADAL" clId="{8243E17F-CAF3-46E4-B304-DDF9144A5FC0}" dt="2022-11-30T14:00:44.417" v="6846" actId="26606"/>
          <ac:spMkLst>
            <pc:docMk/>
            <pc:sldMk cId="1614803216" sldId="257"/>
            <ac:spMk id="3" creationId="{7E2C799B-ABCF-4278-5571-9E19AC900983}"/>
          </ac:spMkLst>
        </pc:spChg>
        <pc:spChg chg="mod ord">
          <ac:chgData name="bl7@hood.edu" userId="aec07a53-2e93-4fb6-ab81-85d3b7aef536" providerId="ADAL" clId="{8243E17F-CAF3-46E4-B304-DDF9144A5FC0}" dt="2022-11-30T18:40:32.475" v="10139" actId="26606"/>
          <ac:spMkLst>
            <pc:docMk/>
            <pc:sldMk cId="1614803216" sldId="257"/>
            <ac:spMk id="4" creationId="{64B02711-9588-75D6-E9BB-41F50C679557}"/>
          </ac:spMkLst>
        </pc:spChg>
        <pc:spChg chg="mod">
          <ac:chgData name="bl7@hood.edu" userId="aec07a53-2e93-4fb6-ab81-85d3b7aef536" providerId="ADAL" clId="{8243E17F-CAF3-46E4-B304-DDF9144A5FC0}" dt="2022-11-30T18:40:32.475" v="10139" actId="26606"/>
          <ac:spMkLst>
            <pc:docMk/>
            <pc:sldMk cId="1614803216" sldId="257"/>
            <ac:spMk id="6" creationId="{8FB141FF-83CC-7FD1-63EA-5DC1D920416F}"/>
          </ac:spMkLst>
        </pc:spChg>
        <pc:spChg chg="mod">
          <ac:chgData name="bl7@hood.edu" userId="aec07a53-2e93-4fb6-ab81-85d3b7aef536" providerId="ADAL" clId="{8243E17F-CAF3-46E4-B304-DDF9144A5FC0}" dt="2022-11-30T18:40:32.475" v="10139" actId="26606"/>
          <ac:spMkLst>
            <pc:docMk/>
            <pc:sldMk cId="1614803216" sldId="257"/>
            <ac:spMk id="7" creationId="{624D7B30-6289-CE38-3120-270424F509AF}"/>
          </ac:spMkLst>
        </pc:spChg>
        <pc:spChg chg="add del">
          <ac:chgData name="bl7@hood.edu" userId="aec07a53-2e93-4fb6-ab81-85d3b7aef536" providerId="ADAL" clId="{8243E17F-CAF3-46E4-B304-DDF9144A5FC0}" dt="2022-11-30T14:00:27.318" v="6839" actId="26606"/>
          <ac:spMkLst>
            <pc:docMk/>
            <pc:sldMk cId="1614803216" sldId="257"/>
            <ac:spMk id="8" creationId="{979E27D9-03C7-44E2-9FF8-15D0C8506AF7}"/>
          </ac:spMkLst>
        </pc:spChg>
        <pc:spChg chg="add del">
          <ac:chgData name="bl7@hood.edu" userId="aec07a53-2e93-4fb6-ab81-85d3b7aef536" providerId="ADAL" clId="{8243E17F-CAF3-46E4-B304-DDF9144A5FC0}" dt="2022-11-30T14:00:42.917" v="6843" actId="26606"/>
          <ac:spMkLst>
            <pc:docMk/>
            <pc:sldMk cId="1614803216" sldId="257"/>
            <ac:spMk id="9" creationId="{5C8908E2-EE49-44D2-9428-A28D2312A8D5}"/>
          </ac:spMkLst>
        </pc:spChg>
        <pc:spChg chg="add del">
          <ac:chgData name="bl7@hood.edu" userId="aec07a53-2e93-4fb6-ab81-85d3b7aef536" providerId="ADAL" clId="{8243E17F-CAF3-46E4-B304-DDF9144A5FC0}" dt="2022-11-30T14:00:27.318" v="6839" actId="26606"/>
          <ac:spMkLst>
            <pc:docMk/>
            <pc:sldMk cId="1614803216" sldId="257"/>
            <ac:spMk id="10" creationId="{EEBF1590-3B36-48EE-A89D-3B6F3CB256AB}"/>
          </ac:spMkLst>
        </pc:spChg>
        <pc:spChg chg="add del">
          <ac:chgData name="bl7@hood.edu" userId="aec07a53-2e93-4fb6-ab81-85d3b7aef536" providerId="ADAL" clId="{8243E17F-CAF3-46E4-B304-DDF9144A5FC0}" dt="2022-11-30T14:00:27.318" v="6839" actId="26606"/>
          <ac:spMkLst>
            <pc:docMk/>
            <pc:sldMk cId="1614803216" sldId="257"/>
            <ac:spMk id="12" creationId="{AC8F6C8C-AB5A-4548-942D-E3FD40ACBC49}"/>
          </ac:spMkLst>
        </pc:spChg>
        <pc:spChg chg="add del">
          <ac:chgData name="bl7@hood.edu" userId="aec07a53-2e93-4fb6-ab81-85d3b7aef536" providerId="ADAL" clId="{8243E17F-CAF3-46E4-B304-DDF9144A5FC0}" dt="2022-11-30T14:00:31.033" v="6841" actId="26606"/>
          <ac:spMkLst>
            <pc:docMk/>
            <pc:sldMk cId="1614803216" sldId="257"/>
            <ac:spMk id="14" creationId="{4300840D-0A0B-4512-BACA-B439D5B9C57C}"/>
          </ac:spMkLst>
        </pc:spChg>
        <pc:spChg chg="add del">
          <ac:chgData name="bl7@hood.edu" userId="aec07a53-2e93-4fb6-ab81-85d3b7aef536" providerId="ADAL" clId="{8243E17F-CAF3-46E4-B304-DDF9144A5FC0}" dt="2022-11-30T14:00:31.033" v="6841" actId="26606"/>
          <ac:spMkLst>
            <pc:docMk/>
            <pc:sldMk cId="1614803216" sldId="257"/>
            <ac:spMk id="15" creationId="{09588DA8-065E-4F6F-8EFD-43104AB2E0CF}"/>
          </ac:spMkLst>
        </pc:spChg>
        <pc:spChg chg="add del">
          <ac:chgData name="bl7@hood.edu" userId="aec07a53-2e93-4fb6-ab81-85d3b7aef536" providerId="ADAL" clId="{8243E17F-CAF3-46E4-B304-DDF9144A5FC0}" dt="2022-11-30T14:00:31.033" v="6841" actId="26606"/>
          <ac:spMkLst>
            <pc:docMk/>
            <pc:sldMk cId="1614803216" sldId="257"/>
            <ac:spMk id="16" creationId="{D2B78728-A580-49A7-84F9-6EF6F583ADE0}"/>
          </ac:spMkLst>
        </pc:spChg>
        <pc:spChg chg="add del">
          <ac:chgData name="bl7@hood.edu" userId="aec07a53-2e93-4fb6-ab81-85d3b7aef536" providerId="ADAL" clId="{8243E17F-CAF3-46E4-B304-DDF9144A5FC0}" dt="2022-11-30T14:00:31.033" v="6841" actId="26606"/>
          <ac:spMkLst>
            <pc:docMk/>
            <pc:sldMk cId="1614803216" sldId="257"/>
            <ac:spMk id="17" creationId="{C4285719-470E-454C-AF62-8323075F1F5B}"/>
          </ac:spMkLst>
        </pc:spChg>
        <pc:spChg chg="add del">
          <ac:chgData name="bl7@hood.edu" userId="aec07a53-2e93-4fb6-ab81-85d3b7aef536" providerId="ADAL" clId="{8243E17F-CAF3-46E4-B304-DDF9144A5FC0}" dt="2022-11-30T14:00:31.033" v="6841" actId="26606"/>
          <ac:spMkLst>
            <pc:docMk/>
            <pc:sldMk cId="1614803216" sldId="257"/>
            <ac:spMk id="18" creationId="{38FAA1A1-D861-433F-88FA-1E9D6FD31D11}"/>
          </ac:spMkLst>
        </pc:spChg>
        <pc:spChg chg="add del">
          <ac:chgData name="bl7@hood.edu" userId="aec07a53-2e93-4fb6-ab81-85d3b7aef536" providerId="ADAL" clId="{8243E17F-CAF3-46E4-B304-DDF9144A5FC0}" dt="2022-11-30T14:00:31.033" v="6841" actId="26606"/>
          <ac:spMkLst>
            <pc:docMk/>
            <pc:sldMk cId="1614803216" sldId="257"/>
            <ac:spMk id="19" creationId="{CD9FE4EF-C4D8-49A0-B2FF-81D8DB7D8A24}"/>
          </ac:spMkLst>
        </pc:spChg>
        <pc:spChg chg="add del">
          <ac:chgData name="bl7@hood.edu" userId="aec07a53-2e93-4fb6-ab81-85d3b7aef536" providerId="ADAL" clId="{8243E17F-CAF3-46E4-B304-DDF9144A5FC0}" dt="2022-11-30T14:00:31.033" v="6841" actId="26606"/>
          <ac:spMkLst>
            <pc:docMk/>
            <pc:sldMk cId="1614803216" sldId="257"/>
            <ac:spMk id="20" creationId="{8D71EDA1-87BF-4D5D-AB79-F346FD19278A}"/>
          </ac:spMkLst>
        </pc:spChg>
        <pc:spChg chg="add del">
          <ac:chgData name="bl7@hood.edu" userId="aec07a53-2e93-4fb6-ab81-85d3b7aef536" providerId="ADAL" clId="{8243E17F-CAF3-46E4-B304-DDF9144A5FC0}" dt="2022-11-30T14:00:42.917" v="6843" actId="26606"/>
          <ac:spMkLst>
            <pc:docMk/>
            <pc:sldMk cId="1614803216" sldId="257"/>
            <ac:spMk id="23" creationId="{7449A6C7-D15F-4AA5-BFA5-71A404B47016}"/>
          </ac:spMkLst>
        </pc:spChg>
        <pc:spChg chg="add del">
          <ac:chgData name="bl7@hood.edu" userId="aec07a53-2e93-4fb6-ab81-85d3b7aef536" providerId="ADAL" clId="{8243E17F-CAF3-46E4-B304-DDF9144A5FC0}" dt="2022-11-30T14:00:42.917" v="6843" actId="26606"/>
          <ac:spMkLst>
            <pc:docMk/>
            <pc:sldMk cId="1614803216" sldId="257"/>
            <ac:spMk id="24" creationId="{ED888B23-07FA-482A-96DF-47E31AF1A603}"/>
          </ac:spMkLst>
        </pc:spChg>
        <pc:spChg chg="add del">
          <ac:chgData name="bl7@hood.edu" userId="aec07a53-2e93-4fb6-ab81-85d3b7aef536" providerId="ADAL" clId="{8243E17F-CAF3-46E4-B304-DDF9144A5FC0}" dt="2022-11-30T14:00:44.404" v="6845" actId="26606"/>
          <ac:spMkLst>
            <pc:docMk/>
            <pc:sldMk cId="1614803216" sldId="257"/>
            <ac:spMk id="26" creationId="{1B15ED52-F352-441B-82BF-E0EA34836D08}"/>
          </ac:spMkLst>
        </pc:spChg>
        <pc:spChg chg="add del">
          <ac:chgData name="bl7@hood.edu" userId="aec07a53-2e93-4fb6-ab81-85d3b7aef536" providerId="ADAL" clId="{8243E17F-CAF3-46E4-B304-DDF9144A5FC0}" dt="2022-11-30T14:00:44.404" v="6845" actId="26606"/>
          <ac:spMkLst>
            <pc:docMk/>
            <pc:sldMk cId="1614803216" sldId="257"/>
            <ac:spMk id="27" creationId="{3B2E3793-BFE6-45A2-9B7B-E18844431C99}"/>
          </ac:spMkLst>
        </pc:spChg>
        <pc:spChg chg="add del">
          <ac:chgData name="bl7@hood.edu" userId="aec07a53-2e93-4fb6-ab81-85d3b7aef536" providerId="ADAL" clId="{8243E17F-CAF3-46E4-B304-DDF9144A5FC0}" dt="2022-11-30T14:00:44.404" v="6845" actId="26606"/>
          <ac:spMkLst>
            <pc:docMk/>
            <pc:sldMk cId="1614803216" sldId="257"/>
            <ac:spMk id="28" creationId="{BC4C4868-CB8F-4AF9-9CDB-8108F2C19B67}"/>
          </ac:spMkLst>
        </pc:spChg>
        <pc:spChg chg="add del">
          <ac:chgData name="bl7@hood.edu" userId="aec07a53-2e93-4fb6-ab81-85d3b7aef536" providerId="ADAL" clId="{8243E17F-CAF3-46E4-B304-DDF9144A5FC0}" dt="2022-11-30T14:00:44.404" v="6845" actId="26606"/>
          <ac:spMkLst>
            <pc:docMk/>
            <pc:sldMk cId="1614803216" sldId="257"/>
            <ac:spMk id="29" creationId="{375E0459-6403-40CD-989D-56A4407CA12E}"/>
          </ac:spMkLst>
        </pc:spChg>
        <pc:spChg chg="add del">
          <ac:chgData name="bl7@hood.edu" userId="aec07a53-2e93-4fb6-ab81-85d3b7aef536" providerId="ADAL" clId="{8243E17F-CAF3-46E4-B304-DDF9144A5FC0}" dt="2022-11-30T14:00:44.404" v="6845" actId="26606"/>
          <ac:spMkLst>
            <pc:docMk/>
            <pc:sldMk cId="1614803216" sldId="257"/>
            <ac:spMk id="30" creationId="{53E5B1A8-3AC9-4BD1-9BBC-78CA94F2D1BA}"/>
          </ac:spMkLst>
        </pc:spChg>
        <pc:spChg chg="add del">
          <ac:chgData name="bl7@hood.edu" userId="aec07a53-2e93-4fb6-ab81-85d3b7aef536" providerId="ADAL" clId="{8243E17F-CAF3-46E4-B304-DDF9144A5FC0}" dt="2022-11-30T14:00:44.404" v="6845" actId="26606"/>
          <ac:spMkLst>
            <pc:docMk/>
            <pc:sldMk cId="1614803216" sldId="257"/>
            <ac:spMk id="31" creationId="{7E2C799B-ABCF-4278-5571-9E19AC900983}"/>
          </ac:spMkLst>
        </pc:spChg>
        <pc:spChg chg="add del">
          <ac:chgData name="bl7@hood.edu" userId="aec07a53-2e93-4fb6-ab81-85d3b7aef536" providerId="ADAL" clId="{8243E17F-CAF3-46E4-B304-DDF9144A5FC0}" dt="2022-11-30T14:01:07.583" v="6878" actId="26606"/>
          <ac:spMkLst>
            <pc:docMk/>
            <pc:sldMk cId="1614803216" sldId="257"/>
            <ac:spMk id="34" creationId="{3CFEB548-CACC-4915-BA3A-ECFAD4BE055B}"/>
          </ac:spMkLst>
        </pc:spChg>
        <pc:spChg chg="add del">
          <ac:chgData name="bl7@hood.edu" userId="aec07a53-2e93-4fb6-ab81-85d3b7aef536" providerId="ADAL" clId="{8243E17F-CAF3-46E4-B304-DDF9144A5FC0}" dt="2022-11-30T14:01:07.583" v="6878" actId="26606"/>
          <ac:spMkLst>
            <pc:docMk/>
            <pc:sldMk cId="1614803216" sldId="257"/>
            <ac:spMk id="35" creationId="{D3B7B9BA-215A-4923-954F-3DAE9523ABEB}"/>
          </ac:spMkLst>
        </pc:spChg>
        <pc:spChg chg="add del">
          <ac:chgData name="bl7@hood.edu" userId="aec07a53-2e93-4fb6-ab81-85d3b7aef536" providerId="ADAL" clId="{8243E17F-CAF3-46E4-B304-DDF9144A5FC0}" dt="2022-11-30T14:01:07.583" v="6878" actId="26606"/>
          <ac:spMkLst>
            <pc:docMk/>
            <pc:sldMk cId="1614803216" sldId="257"/>
            <ac:spMk id="36" creationId="{337DD617-02C2-4388-A86E-BAB7BD2847FF}"/>
          </ac:spMkLst>
        </pc:spChg>
        <pc:spChg chg="add del">
          <ac:chgData name="bl7@hood.edu" userId="aec07a53-2e93-4fb6-ab81-85d3b7aef536" providerId="ADAL" clId="{8243E17F-CAF3-46E4-B304-DDF9144A5FC0}" dt="2022-11-30T14:01:07.583" v="6878" actId="26606"/>
          <ac:spMkLst>
            <pc:docMk/>
            <pc:sldMk cId="1614803216" sldId="257"/>
            <ac:spMk id="50" creationId="{7A4FCEB1-CD0B-4966-8A9D-F458E4F79B0B}"/>
          </ac:spMkLst>
        </pc:spChg>
        <pc:spChg chg="add del">
          <ac:chgData name="bl7@hood.edu" userId="aec07a53-2e93-4fb6-ab81-85d3b7aef536" providerId="ADAL" clId="{8243E17F-CAF3-46E4-B304-DDF9144A5FC0}" dt="2022-11-30T18:40:32.475" v="10139" actId="26606"/>
          <ac:spMkLst>
            <pc:docMk/>
            <pc:sldMk cId="1614803216" sldId="257"/>
            <ac:spMk id="59" creationId="{BACC6370-2D7E-4714-9D71-7542949D7D5D}"/>
          </ac:spMkLst>
        </pc:spChg>
        <pc:spChg chg="add del">
          <ac:chgData name="bl7@hood.edu" userId="aec07a53-2e93-4fb6-ab81-85d3b7aef536" providerId="ADAL" clId="{8243E17F-CAF3-46E4-B304-DDF9144A5FC0}" dt="2022-11-30T18:40:32.475" v="10139" actId="26606"/>
          <ac:spMkLst>
            <pc:docMk/>
            <pc:sldMk cId="1614803216" sldId="257"/>
            <ac:spMk id="61" creationId="{F68B3F68-107C-434F-AA38-110D5EA91B85}"/>
          </ac:spMkLst>
        </pc:spChg>
        <pc:spChg chg="add del">
          <ac:chgData name="bl7@hood.edu" userId="aec07a53-2e93-4fb6-ab81-85d3b7aef536" providerId="ADAL" clId="{8243E17F-CAF3-46E4-B304-DDF9144A5FC0}" dt="2022-11-30T18:40:32.475" v="10139" actId="26606"/>
          <ac:spMkLst>
            <pc:docMk/>
            <pc:sldMk cId="1614803216" sldId="257"/>
            <ac:spMk id="63" creationId="{AAD0DBB9-1A4B-4391-81D4-CB19F9AB918A}"/>
          </ac:spMkLst>
        </pc:spChg>
        <pc:spChg chg="add del">
          <ac:chgData name="bl7@hood.edu" userId="aec07a53-2e93-4fb6-ab81-85d3b7aef536" providerId="ADAL" clId="{8243E17F-CAF3-46E4-B304-DDF9144A5FC0}" dt="2022-11-30T18:40:32.475" v="10139" actId="26606"/>
          <ac:spMkLst>
            <pc:docMk/>
            <pc:sldMk cId="1614803216" sldId="257"/>
            <ac:spMk id="65" creationId="{063BBA22-50EA-4C4D-BE05-F1CE4E63AA56}"/>
          </ac:spMkLst>
        </pc:spChg>
        <pc:spChg chg="add">
          <ac:chgData name="bl7@hood.edu" userId="aec07a53-2e93-4fb6-ab81-85d3b7aef536" providerId="ADAL" clId="{8243E17F-CAF3-46E4-B304-DDF9144A5FC0}" dt="2022-11-30T18:40:32.475" v="10139" actId="26606"/>
          <ac:spMkLst>
            <pc:docMk/>
            <pc:sldMk cId="1614803216" sldId="257"/>
            <ac:spMk id="70" creationId="{BACC6370-2D7E-4714-9D71-7542949D7D5D}"/>
          </ac:spMkLst>
        </pc:spChg>
        <pc:spChg chg="add">
          <ac:chgData name="bl7@hood.edu" userId="aec07a53-2e93-4fb6-ab81-85d3b7aef536" providerId="ADAL" clId="{8243E17F-CAF3-46E4-B304-DDF9144A5FC0}" dt="2022-11-30T18:40:32.475" v="10139" actId="26606"/>
          <ac:spMkLst>
            <pc:docMk/>
            <pc:sldMk cId="1614803216" sldId="257"/>
            <ac:spMk id="72" creationId="{F68B3F68-107C-434F-AA38-110D5EA91B85}"/>
          </ac:spMkLst>
        </pc:spChg>
        <pc:spChg chg="add">
          <ac:chgData name="bl7@hood.edu" userId="aec07a53-2e93-4fb6-ab81-85d3b7aef536" providerId="ADAL" clId="{8243E17F-CAF3-46E4-B304-DDF9144A5FC0}" dt="2022-11-30T18:40:32.475" v="10139" actId="26606"/>
          <ac:spMkLst>
            <pc:docMk/>
            <pc:sldMk cId="1614803216" sldId="257"/>
            <ac:spMk id="74" creationId="{AAD0DBB9-1A4B-4391-81D4-CB19F9AB918A}"/>
          </ac:spMkLst>
        </pc:spChg>
        <pc:spChg chg="add">
          <ac:chgData name="bl7@hood.edu" userId="aec07a53-2e93-4fb6-ab81-85d3b7aef536" providerId="ADAL" clId="{8243E17F-CAF3-46E4-B304-DDF9144A5FC0}" dt="2022-11-30T18:40:32.475" v="10139" actId="26606"/>
          <ac:spMkLst>
            <pc:docMk/>
            <pc:sldMk cId="1614803216" sldId="257"/>
            <ac:spMk id="76" creationId="{063BBA22-50EA-4C4D-BE05-F1CE4E63AA56}"/>
          </ac:spMkLst>
        </pc:spChg>
        <pc:grpChg chg="add del">
          <ac:chgData name="bl7@hood.edu" userId="aec07a53-2e93-4fb6-ab81-85d3b7aef536" providerId="ADAL" clId="{8243E17F-CAF3-46E4-B304-DDF9144A5FC0}" dt="2022-11-30T14:00:42.917" v="6843" actId="26606"/>
          <ac:grpSpMkLst>
            <pc:docMk/>
            <pc:sldMk cId="1614803216" sldId="257"/>
            <ac:grpSpMk id="11" creationId="{05314994-6337-4875-8CF5-652CAFE8342C}"/>
          </ac:grpSpMkLst>
        </pc:grpChg>
        <pc:grpChg chg="add del">
          <ac:chgData name="bl7@hood.edu" userId="aec07a53-2e93-4fb6-ab81-85d3b7aef536" providerId="ADAL" clId="{8243E17F-CAF3-46E4-B304-DDF9144A5FC0}" dt="2022-11-30T14:01:07.583" v="6878" actId="26606"/>
          <ac:grpSpMkLst>
            <pc:docMk/>
            <pc:sldMk cId="1614803216" sldId="257"/>
            <ac:grpSpMk id="13" creationId="{6971532D-ED15-4EA1-8D74-8B9D49117B1E}"/>
          </ac:grpSpMkLst>
        </pc:grpChg>
        <pc:grpChg chg="add del">
          <ac:chgData name="bl7@hood.edu" userId="aec07a53-2e93-4fb6-ab81-85d3b7aef536" providerId="ADAL" clId="{8243E17F-CAF3-46E4-B304-DDF9144A5FC0}" dt="2022-11-30T14:01:07.583" v="6878" actId="26606"/>
          <ac:grpSpMkLst>
            <pc:docMk/>
            <pc:sldMk cId="1614803216" sldId="257"/>
            <ac:grpSpMk id="37" creationId="{34013081-B23F-45CB-A45B-562B629ADB7B}"/>
          </ac:grpSpMkLst>
        </pc:grpChg>
        <pc:grpChg chg="add del">
          <ac:chgData name="bl7@hood.edu" userId="aec07a53-2e93-4fb6-ab81-85d3b7aef536" providerId="ADAL" clId="{8243E17F-CAF3-46E4-B304-DDF9144A5FC0}" dt="2022-11-30T14:01:07.583" v="6878" actId="26606"/>
          <ac:grpSpMkLst>
            <pc:docMk/>
            <pc:sldMk cId="1614803216" sldId="257"/>
            <ac:grpSpMk id="46" creationId="{4527D98C-AF53-420B-A7B6-DD5AA7D5339E}"/>
          </ac:grpSpMkLst>
        </pc:grpChg>
        <pc:grpChg chg="add del">
          <ac:chgData name="bl7@hood.edu" userId="aec07a53-2e93-4fb6-ab81-85d3b7aef536" providerId="ADAL" clId="{8243E17F-CAF3-46E4-B304-DDF9144A5FC0}" dt="2022-11-30T14:01:07.583" v="6878" actId="26606"/>
          <ac:grpSpMkLst>
            <pc:docMk/>
            <pc:sldMk cId="1614803216" sldId="257"/>
            <ac:grpSpMk id="51" creationId="{D3866B94-A099-49F6-A378-974CED7F572C}"/>
          </ac:grpSpMkLst>
        </pc:grpChg>
        <pc:graphicFrameChg chg="add del">
          <ac:chgData name="bl7@hood.edu" userId="aec07a53-2e93-4fb6-ab81-85d3b7aef536" providerId="ADAL" clId="{8243E17F-CAF3-46E4-B304-DDF9144A5FC0}" dt="2022-11-30T14:00:42.917" v="6843" actId="26606"/>
          <ac:graphicFrameMkLst>
            <pc:docMk/>
            <pc:sldMk cId="1614803216" sldId="257"/>
            <ac:graphicFrameMk id="5" creationId="{3836316A-4BE7-10AC-1CC9-92C4DFAC2B7B}"/>
          </ac:graphicFrameMkLst>
        </pc:graphicFrameChg>
        <pc:graphicFrameChg chg="add mod ord modGraphic">
          <ac:chgData name="bl7@hood.edu" userId="aec07a53-2e93-4fb6-ab81-85d3b7aef536" providerId="ADAL" clId="{8243E17F-CAF3-46E4-B304-DDF9144A5FC0}" dt="2022-11-30T18:40:32.475" v="10139" actId="26606"/>
          <ac:graphicFrameMkLst>
            <pc:docMk/>
            <pc:sldMk cId="1614803216" sldId="257"/>
            <ac:graphicFrameMk id="54" creationId="{4B4B5634-906A-D547-9A15-37B5C6A7D0EA}"/>
          </ac:graphicFrameMkLst>
        </pc:graphicFrameChg>
      </pc:sldChg>
      <pc:sldChg chg="addSp delSp modSp new mod setBg delDesignElem">
        <pc:chgData name="bl7@hood.edu" userId="aec07a53-2e93-4fb6-ab81-85d3b7aef536" providerId="ADAL" clId="{8243E17F-CAF3-46E4-B304-DDF9144A5FC0}" dt="2022-11-30T18:40:50.925" v="10147" actId="404"/>
        <pc:sldMkLst>
          <pc:docMk/>
          <pc:sldMk cId="4187065777" sldId="258"/>
        </pc:sldMkLst>
        <pc:spChg chg="mod">
          <ac:chgData name="bl7@hood.edu" userId="aec07a53-2e93-4fb6-ab81-85d3b7aef536" providerId="ADAL" clId="{8243E17F-CAF3-46E4-B304-DDF9144A5FC0}" dt="2022-11-30T18:40:50.925" v="10147" actId="404"/>
          <ac:spMkLst>
            <pc:docMk/>
            <pc:sldMk cId="4187065777" sldId="258"/>
            <ac:spMk id="2" creationId="{EB767A8E-83C3-9EB5-C7F8-546B4DC33C16}"/>
          </ac:spMkLst>
        </pc:spChg>
        <pc:spChg chg="mod">
          <ac:chgData name="bl7@hood.edu" userId="aec07a53-2e93-4fb6-ab81-85d3b7aef536" providerId="ADAL" clId="{8243E17F-CAF3-46E4-B304-DDF9144A5FC0}" dt="2022-11-30T14:01:01.358" v="6877"/>
          <ac:spMkLst>
            <pc:docMk/>
            <pc:sldMk cId="4187065777" sldId="258"/>
            <ac:spMk id="3" creationId="{8C359217-869D-3D18-AA48-C7587861217B}"/>
          </ac:spMkLst>
        </pc:spChg>
        <pc:spChg chg="add del">
          <ac:chgData name="bl7@hood.edu" userId="aec07a53-2e93-4fb6-ab81-85d3b7aef536" providerId="ADAL" clId="{8243E17F-CAF3-46E4-B304-DDF9144A5FC0}" dt="2022-11-30T13:59:43.499" v="6828" actId="26606"/>
          <ac:spMkLst>
            <pc:docMk/>
            <pc:sldMk cId="4187065777" sldId="258"/>
            <ac:spMk id="8" creationId="{1B15ED52-F352-441B-82BF-E0EA34836D08}"/>
          </ac:spMkLst>
        </pc:spChg>
        <pc:spChg chg="add del">
          <ac:chgData name="bl7@hood.edu" userId="aec07a53-2e93-4fb6-ab81-85d3b7aef536" providerId="ADAL" clId="{8243E17F-CAF3-46E4-B304-DDF9144A5FC0}" dt="2022-11-30T13:59:43.499" v="6828" actId="26606"/>
          <ac:spMkLst>
            <pc:docMk/>
            <pc:sldMk cId="4187065777" sldId="258"/>
            <ac:spMk id="10" creationId="{3B2E3793-BFE6-45A2-9B7B-E18844431C99}"/>
          </ac:spMkLst>
        </pc:spChg>
        <pc:spChg chg="add del">
          <ac:chgData name="bl7@hood.edu" userId="aec07a53-2e93-4fb6-ab81-85d3b7aef536" providerId="ADAL" clId="{8243E17F-CAF3-46E4-B304-DDF9144A5FC0}" dt="2022-11-30T13:59:43.499" v="6828" actId="26606"/>
          <ac:spMkLst>
            <pc:docMk/>
            <pc:sldMk cId="4187065777" sldId="258"/>
            <ac:spMk id="12" creationId="{BC4C4868-CB8F-4AF9-9CDB-8108F2C19B67}"/>
          </ac:spMkLst>
        </pc:spChg>
        <pc:spChg chg="add del">
          <ac:chgData name="bl7@hood.edu" userId="aec07a53-2e93-4fb6-ab81-85d3b7aef536" providerId="ADAL" clId="{8243E17F-CAF3-46E4-B304-DDF9144A5FC0}" dt="2022-11-30T13:59:43.499" v="6828" actId="26606"/>
          <ac:spMkLst>
            <pc:docMk/>
            <pc:sldMk cId="4187065777" sldId="258"/>
            <ac:spMk id="14" creationId="{375E0459-6403-40CD-989D-56A4407CA12E}"/>
          </ac:spMkLst>
        </pc:spChg>
        <pc:spChg chg="add del">
          <ac:chgData name="bl7@hood.edu" userId="aec07a53-2e93-4fb6-ab81-85d3b7aef536" providerId="ADAL" clId="{8243E17F-CAF3-46E4-B304-DDF9144A5FC0}" dt="2022-11-30T13:59:43.499" v="6828" actId="26606"/>
          <ac:spMkLst>
            <pc:docMk/>
            <pc:sldMk cId="4187065777" sldId="258"/>
            <ac:spMk id="16" creationId="{53E5B1A8-3AC9-4BD1-9BBC-78CA94F2D1BA}"/>
          </ac:spMkLst>
        </pc:spChg>
        <pc:spChg chg="add del">
          <ac:chgData name="bl7@hood.edu" userId="aec07a53-2e93-4fb6-ab81-85d3b7aef536" providerId="ADAL" clId="{8243E17F-CAF3-46E4-B304-DDF9144A5FC0}" dt="2022-11-30T13:59:43.499" v="6828" actId="26606"/>
          <ac:spMkLst>
            <pc:docMk/>
            <pc:sldMk cId="4187065777" sldId="258"/>
            <ac:spMk id="18" creationId="{B3FA1AAC-C1ED-4F77-BFA4-BE80FC0AC795}"/>
          </ac:spMkLst>
        </pc:spChg>
        <pc:spChg chg="add del">
          <ac:chgData name="bl7@hood.edu" userId="aec07a53-2e93-4fb6-ab81-85d3b7aef536" providerId="ADAL" clId="{8243E17F-CAF3-46E4-B304-DDF9144A5FC0}" dt="2022-11-30T13:59:45.978" v="6830" actId="26606"/>
          <ac:spMkLst>
            <pc:docMk/>
            <pc:sldMk cId="4187065777" sldId="258"/>
            <ac:spMk id="20" creationId="{327D73B4-9F5C-4A64-A179-51B9500CB8B5}"/>
          </ac:spMkLst>
        </pc:spChg>
        <pc:spChg chg="add del">
          <ac:chgData name="bl7@hood.edu" userId="aec07a53-2e93-4fb6-ab81-85d3b7aef536" providerId="ADAL" clId="{8243E17F-CAF3-46E4-B304-DDF9144A5FC0}" dt="2022-11-30T13:59:45.978" v="6830" actId="26606"/>
          <ac:spMkLst>
            <pc:docMk/>
            <pc:sldMk cId="4187065777" sldId="258"/>
            <ac:spMk id="21" creationId="{C1F06963-6374-4B48-844F-071A9BAAAE02}"/>
          </ac:spMkLst>
        </pc:spChg>
        <pc:spChg chg="add del">
          <ac:chgData name="bl7@hood.edu" userId="aec07a53-2e93-4fb6-ab81-85d3b7aef536" providerId="ADAL" clId="{8243E17F-CAF3-46E4-B304-DDF9144A5FC0}" dt="2022-11-30T13:59:45.978" v="6830" actId="26606"/>
          <ac:spMkLst>
            <pc:docMk/>
            <pc:sldMk cId="4187065777" sldId="258"/>
            <ac:spMk id="22" creationId="{6CB927A4-E432-4310-9CD5-E89FF5063179}"/>
          </ac:spMkLst>
        </pc:spChg>
        <pc:spChg chg="add del">
          <ac:chgData name="bl7@hood.edu" userId="aec07a53-2e93-4fb6-ab81-85d3b7aef536" providerId="ADAL" clId="{8243E17F-CAF3-46E4-B304-DDF9144A5FC0}" dt="2022-11-30T13:59:45.978" v="6830" actId="26606"/>
          <ac:spMkLst>
            <pc:docMk/>
            <pc:sldMk cId="4187065777" sldId="258"/>
            <ac:spMk id="23" creationId="{1453BF6C-B012-48B7-B4E8-6D7AC7C27D02}"/>
          </ac:spMkLst>
        </pc:spChg>
        <pc:spChg chg="add del">
          <ac:chgData name="bl7@hood.edu" userId="aec07a53-2e93-4fb6-ab81-85d3b7aef536" providerId="ADAL" clId="{8243E17F-CAF3-46E4-B304-DDF9144A5FC0}" dt="2022-11-30T13:59:45.978" v="6830" actId="26606"/>
          <ac:spMkLst>
            <pc:docMk/>
            <pc:sldMk cId="4187065777" sldId="258"/>
            <ac:spMk id="24" creationId="{E3020543-B24B-4EC4-8FFC-8DD88EEA91A8}"/>
          </ac:spMkLst>
        </pc:spChg>
        <pc:spChg chg="add del">
          <ac:chgData name="bl7@hood.edu" userId="aec07a53-2e93-4fb6-ab81-85d3b7aef536" providerId="ADAL" clId="{8243E17F-CAF3-46E4-B304-DDF9144A5FC0}" dt="2022-11-30T13:59:48.618" v="6832" actId="26606"/>
          <ac:spMkLst>
            <pc:docMk/>
            <pc:sldMk cId="4187065777" sldId="258"/>
            <ac:spMk id="27" creationId="{33CD251C-A887-4D2F-925B-FC097198538B}"/>
          </ac:spMkLst>
        </pc:spChg>
        <pc:spChg chg="add del">
          <ac:chgData name="bl7@hood.edu" userId="aec07a53-2e93-4fb6-ab81-85d3b7aef536" providerId="ADAL" clId="{8243E17F-CAF3-46E4-B304-DDF9144A5FC0}" dt="2022-11-30T13:59:48.618" v="6832" actId="26606"/>
          <ac:spMkLst>
            <pc:docMk/>
            <pc:sldMk cId="4187065777" sldId="258"/>
            <ac:spMk id="30" creationId="{662A3FAA-D056-4098-8115-EA61EAF068CF}"/>
          </ac:spMkLst>
        </pc:spChg>
        <pc:spChg chg="add del">
          <ac:chgData name="bl7@hood.edu" userId="aec07a53-2e93-4fb6-ab81-85d3b7aef536" providerId="ADAL" clId="{8243E17F-CAF3-46E4-B304-DDF9144A5FC0}" dt="2022-11-30T13:59:50.987" v="6834" actId="26606"/>
          <ac:spMkLst>
            <pc:docMk/>
            <pc:sldMk cId="4187065777" sldId="258"/>
            <ac:spMk id="32" creationId="{DE7FFD28-545C-4C88-A2E7-152FB234C92C}"/>
          </ac:spMkLst>
        </pc:spChg>
        <pc:spChg chg="add del">
          <ac:chgData name="bl7@hood.edu" userId="aec07a53-2e93-4fb6-ab81-85d3b7aef536" providerId="ADAL" clId="{8243E17F-CAF3-46E4-B304-DDF9144A5FC0}" dt="2022-11-30T13:59:51.889" v="6836" actId="26606"/>
          <ac:spMkLst>
            <pc:docMk/>
            <pc:sldMk cId="4187065777" sldId="258"/>
            <ac:spMk id="34" creationId="{827B839B-9ADE-406B-8590-F1CAEDED45A1}"/>
          </ac:spMkLst>
        </pc:spChg>
        <pc:spChg chg="add del">
          <ac:chgData name="bl7@hood.edu" userId="aec07a53-2e93-4fb6-ab81-85d3b7aef536" providerId="ADAL" clId="{8243E17F-CAF3-46E4-B304-DDF9144A5FC0}" dt="2022-11-30T13:59:51.889" v="6836" actId="26606"/>
          <ac:spMkLst>
            <pc:docMk/>
            <pc:sldMk cId="4187065777" sldId="258"/>
            <ac:spMk id="35" creationId="{CFE45BF0-46DB-408C-B5F7-7B11716805D4}"/>
          </ac:spMkLst>
        </pc:spChg>
        <pc:spChg chg="add del">
          <ac:chgData name="bl7@hood.edu" userId="aec07a53-2e93-4fb6-ab81-85d3b7aef536" providerId="ADAL" clId="{8243E17F-CAF3-46E4-B304-DDF9144A5FC0}" dt="2022-11-30T13:59:51.889" v="6836" actId="26606"/>
          <ac:spMkLst>
            <pc:docMk/>
            <pc:sldMk cId="4187065777" sldId="258"/>
            <ac:spMk id="36" creationId="{2AEBC8F2-97B1-41B4-93F1-2D289E197FBA}"/>
          </ac:spMkLst>
        </pc:spChg>
        <pc:spChg chg="add del">
          <ac:chgData name="bl7@hood.edu" userId="aec07a53-2e93-4fb6-ab81-85d3b7aef536" providerId="ADAL" clId="{8243E17F-CAF3-46E4-B304-DDF9144A5FC0}" dt="2022-11-30T13:59:51.889" v="6836" actId="26606"/>
          <ac:spMkLst>
            <pc:docMk/>
            <pc:sldMk cId="4187065777" sldId="258"/>
            <ac:spMk id="37" creationId="{472E3A19-F5D5-48FC-BB9C-48C2F68F598B}"/>
          </ac:spMkLst>
        </pc:spChg>
        <pc:spChg chg="add del">
          <ac:chgData name="bl7@hood.edu" userId="aec07a53-2e93-4fb6-ab81-85d3b7aef536" providerId="ADAL" clId="{8243E17F-CAF3-46E4-B304-DDF9144A5FC0}" dt="2022-11-30T13:59:51.889" v="6836" actId="26606"/>
          <ac:spMkLst>
            <pc:docMk/>
            <pc:sldMk cId="4187065777" sldId="258"/>
            <ac:spMk id="38" creationId="{7A62E32F-BB65-43A8-8EB5-92346890E549}"/>
          </ac:spMkLst>
        </pc:spChg>
        <pc:spChg chg="add del">
          <ac:chgData name="bl7@hood.edu" userId="aec07a53-2e93-4fb6-ab81-85d3b7aef536" providerId="ADAL" clId="{8243E17F-CAF3-46E4-B304-DDF9144A5FC0}" dt="2022-11-30T13:59:51.889" v="6836" actId="26606"/>
          <ac:spMkLst>
            <pc:docMk/>
            <pc:sldMk cId="4187065777" sldId="258"/>
            <ac:spMk id="39" creationId="{14E91B64-9FCC-451E-AFB4-A827D6329367}"/>
          </ac:spMkLst>
        </pc:spChg>
        <pc:spChg chg="add del">
          <ac:chgData name="bl7@hood.edu" userId="aec07a53-2e93-4fb6-ab81-85d3b7aef536" providerId="ADAL" clId="{8243E17F-CAF3-46E4-B304-DDF9144A5FC0}" dt="2022-11-30T14:01:01.358" v="6877"/>
          <ac:spMkLst>
            <pc:docMk/>
            <pc:sldMk cId="4187065777" sldId="258"/>
            <ac:spMk id="41" creationId="{09588DA8-065E-4F6F-8EFD-43104AB2E0CF}"/>
          </ac:spMkLst>
        </pc:spChg>
        <pc:spChg chg="add del">
          <ac:chgData name="bl7@hood.edu" userId="aec07a53-2e93-4fb6-ab81-85d3b7aef536" providerId="ADAL" clId="{8243E17F-CAF3-46E4-B304-DDF9144A5FC0}" dt="2022-11-30T14:01:01.358" v="6877"/>
          <ac:spMkLst>
            <pc:docMk/>
            <pc:sldMk cId="4187065777" sldId="258"/>
            <ac:spMk id="42" creationId="{C4285719-470E-454C-AF62-8323075F1F5B}"/>
          </ac:spMkLst>
        </pc:spChg>
        <pc:spChg chg="add del">
          <ac:chgData name="bl7@hood.edu" userId="aec07a53-2e93-4fb6-ab81-85d3b7aef536" providerId="ADAL" clId="{8243E17F-CAF3-46E4-B304-DDF9144A5FC0}" dt="2022-11-30T14:01:01.358" v="6877"/>
          <ac:spMkLst>
            <pc:docMk/>
            <pc:sldMk cId="4187065777" sldId="258"/>
            <ac:spMk id="43" creationId="{CD9FE4EF-C4D8-49A0-B2FF-81D8DB7D8A24}"/>
          </ac:spMkLst>
        </pc:spChg>
        <pc:spChg chg="add del">
          <ac:chgData name="bl7@hood.edu" userId="aec07a53-2e93-4fb6-ab81-85d3b7aef536" providerId="ADAL" clId="{8243E17F-CAF3-46E4-B304-DDF9144A5FC0}" dt="2022-11-30T14:01:01.358" v="6877"/>
          <ac:spMkLst>
            <pc:docMk/>
            <pc:sldMk cId="4187065777" sldId="258"/>
            <ac:spMk id="44" creationId="{4300840D-0A0B-4512-BACA-B439D5B9C57C}"/>
          </ac:spMkLst>
        </pc:spChg>
        <pc:spChg chg="add del">
          <ac:chgData name="bl7@hood.edu" userId="aec07a53-2e93-4fb6-ab81-85d3b7aef536" providerId="ADAL" clId="{8243E17F-CAF3-46E4-B304-DDF9144A5FC0}" dt="2022-11-30T14:01:01.358" v="6877"/>
          <ac:spMkLst>
            <pc:docMk/>
            <pc:sldMk cId="4187065777" sldId="258"/>
            <ac:spMk id="45" creationId="{D2B78728-A580-49A7-84F9-6EF6F583ADE0}"/>
          </ac:spMkLst>
        </pc:spChg>
        <pc:spChg chg="add del">
          <ac:chgData name="bl7@hood.edu" userId="aec07a53-2e93-4fb6-ab81-85d3b7aef536" providerId="ADAL" clId="{8243E17F-CAF3-46E4-B304-DDF9144A5FC0}" dt="2022-11-30T14:01:01.358" v="6877"/>
          <ac:spMkLst>
            <pc:docMk/>
            <pc:sldMk cId="4187065777" sldId="258"/>
            <ac:spMk id="46" creationId="{38FAA1A1-D861-433F-88FA-1E9D6FD31D11}"/>
          </ac:spMkLst>
        </pc:spChg>
        <pc:spChg chg="add del">
          <ac:chgData name="bl7@hood.edu" userId="aec07a53-2e93-4fb6-ab81-85d3b7aef536" providerId="ADAL" clId="{8243E17F-CAF3-46E4-B304-DDF9144A5FC0}" dt="2022-11-30T14:01:01.358" v="6877"/>
          <ac:spMkLst>
            <pc:docMk/>
            <pc:sldMk cId="4187065777" sldId="258"/>
            <ac:spMk id="47" creationId="{8D71EDA1-87BF-4D5D-AB79-F346FD19278A}"/>
          </ac:spMkLst>
        </pc:spChg>
        <pc:grpChg chg="add del">
          <ac:chgData name="bl7@hood.edu" userId="aec07a53-2e93-4fb6-ab81-85d3b7aef536" providerId="ADAL" clId="{8243E17F-CAF3-46E4-B304-DDF9144A5FC0}" dt="2022-11-30T13:59:48.618" v="6832" actId="26606"/>
          <ac:grpSpMkLst>
            <pc:docMk/>
            <pc:sldMk cId="4187065777" sldId="258"/>
            <ac:grpSpMk id="28" creationId="{2C3846A5-A498-4C9E-B4DC-13532657D717}"/>
          </ac:grpSpMkLst>
        </pc:grpChg>
        <pc:cxnChg chg="add del">
          <ac:chgData name="bl7@hood.edu" userId="aec07a53-2e93-4fb6-ab81-85d3b7aef536" providerId="ADAL" clId="{8243E17F-CAF3-46E4-B304-DDF9144A5FC0}" dt="2022-11-30T13:59:45.978" v="6830" actId="26606"/>
          <ac:cxnSpMkLst>
            <pc:docMk/>
            <pc:sldMk cId="4187065777" sldId="258"/>
            <ac:cxnSpMk id="25" creationId="{C49DA8F6-BCC1-4447-B54C-57856834B94B}"/>
          </ac:cxnSpMkLst>
        </pc:cxnChg>
      </pc:sldChg>
      <pc:sldChg chg="addSp delSp modSp new mod setBg delDesignElem">
        <pc:chgData name="bl7@hood.edu" userId="aec07a53-2e93-4fb6-ab81-85d3b7aef536" providerId="ADAL" clId="{8243E17F-CAF3-46E4-B304-DDF9144A5FC0}" dt="2022-11-30T18:41:04.169" v="10148" actId="255"/>
        <pc:sldMkLst>
          <pc:docMk/>
          <pc:sldMk cId="2638534547" sldId="259"/>
        </pc:sldMkLst>
        <pc:spChg chg="mod">
          <ac:chgData name="bl7@hood.edu" userId="aec07a53-2e93-4fb6-ab81-85d3b7aef536" providerId="ADAL" clId="{8243E17F-CAF3-46E4-B304-DDF9144A5FC0}" dt="2022-11-30T18:41:04.169" v="10148" actId="255"/>
          <ac:spMkLst>
            <pc:docMk/>
            <pc:sldMk cId="2638534547" sldId="259"/>
            <ac:spMk id="2" creationId="{58A5461F-E54B-1354-AFAC-A79EF28B9610}"/>
          </ac:spMkLst>
        </pc:spChg>
        <pc:spChg chg="del mod">
          <ac:chgData name="bl7@hood.edu" userId="aec07a53-2e93-4fb6-ab81-85d3b7aef536" providerId="ADAL" clId="{8243E17F-CAF3-46E4-B304-DDF9144A5FC0}" dt="2022-11-30T13:58:56.788" v="6826" actId="26606"/>
          <ac:spMkLst>
            <pc:docMk/>
            <pc:sldMk cId="2638534547" sldId="259"/>
            <ac:spMk id="3" creationId="{8DA0295E-6E98-4B47-A2FB-F5427A7162C0}"/>
          </ac:spMkLst>
        </pc:spChg>
        <pc:spChg chg="add del">
          <ac:chgData name="bl7@hood.edu" userId="aec07a53-2e93-4fb6-ab81-85d3b7aef536" providerId="ADAL" clId="{8243E17F-CAF3-46E4-B304-DDF9144A5FC0}" dt="2022-11-30T13:58:56.773" v="6825" actId="26606"/>
          <ac:spMkLst>
            <pc:docMk/>
            <pc:sldMk cId="2638534547" sldId="259"/>
            <ac:spMk id="8" creationId="{1B15ED52-F352-441B-82BF-E0EA34836D08}"/>
          </ac:spMkLst>
        </pc:spChg>
        <pc:spChg chg="add del">
          <ac:chgData name="bl7@hood.edu" userId="aec07a53-2e93-4fb6-ab81-85d3b7aef536" providerId="ADAL" clId="{8243E17F-CAF3-46E4-B304-DDF9144A5FC0}" dt="2022-11-30T14:01:01.358" v="6877"/>
          <ac:spMkLst>
            <pc:docMk/>
            <pc:sldMk cId="2638534547" sldId="259"/>
            <ac:spMk id="9" creationId="{BACC6370-2D7E-4714-9D71-7542949D7D5D}"/>
          </ac:spMkLst>
        </pc:spChg>
        <pc:spChg chg="add del">
          <ac:chgData name="bl7@hood.edu" userId="aec07a53-2e93-4fb6-ab81-85d3b7aef536" providerId="ADAL" clId="{8243E17F-CAF3-46E4-B304-DDF9144A5FC0}" dt="2022-11-30T13:58:56.773" v="6825" actId="26606"/>
          <ac:spMkLst>
            <pc:docMk/>
            <pc:sldMk cId="2638534547" sldId="259"/>
            <ac:spMk id="10" creationId="{3B2E3793-BFE6-45A2-9B7B-E18844431C99}"/>
          </ac:spMkLst>
        </pc:spChg>
        <pc:spChg chg="add del">
          <ac:chgData name="bl7@hood.edu" userId="aec07a53-2e93-4fb6-ab81-85d3b7aef536" providerId="ADAL" clId="{8243E17F-CAF3-46E4-B304-DDF9144A5FC0}" dt="2022-11-30T14:01:01.358" v="6877"/>
          <ac:spMkLst>
            <pc:docMk/>
            <pc:sldMk cId="2638534547" sldId="259"/>
            <ac:spMk id="11" creationId="{F68B3F68-107C-434F-AA38-110D5EA91B85}"/>
          </ac:spMkLst>
        </pc:spChg>
        <pc:spChg chg="add del">
          <ac:chgData name="bl7@hood.edu" userId="aec07a53-2e93-4fb6-ab81-85d3b7aef536" providerId="ADAL" clId="{8243E17F-CAF3-46E4-B304-DDF9144A5FC0}" dt="2022-11-30T13:58:56.773" v="6825" actId="26606"/>
          <ac:spMkLst>
            <pc:docMk/>
            <pc:sldMk cId="2638534547" sldId="259"/>
            <ac:spMk id="12" creationId="{BC4C4868-CB8F-4AF9-9CDB-8108F2C19B67}"/>
          </ac:spMkLst>
        </pc:spChg>
        <pc:spChg chg="add del">
          <ac:chgData name="bl7@hood.edu" userId="aec07a53-2e93-4fb6-ab81-85d3b7aef536" providerId="ADAL" clId="{8243E17F-CAF3-46E4-B304-DDF9144A5FC0}" dt="2022-11-30T14:01:01.358" v="6877"/>
          <ac:spMkLst>
            <pc:docMk/>
            <pc:sldMk cId="2638534547" sldId="259"/>
            <ac:spMk id="13" creationId="{AAD0DBB9-1A4B-4391-81D4-CB19F9AB918A}"/>
          </ac:spMkLst>
        </pc:spChg>
        <pc:spChg chg="add del">
          <ac:chgData name="bl7@hood.edu" userId="aec07a53-2e93-4fb6-ab81-85d3b7aef536" providerId="ADAL" clId="{8243E17F-CAF3-46E4-B304-DDF9144A5FC0}" dt="2022-11-30T13:58:56.773" v="6825" actId="26606"/>
          <ac:spMkLst>
            <pc:docMk/>
            <pc:sldMk cId="2638534547" sldId="259"/>
            <ac:spMk id="14" creationId="{375E0459-6403-40CD-989D-56A4407CA12E}"/>
          </ac:spMkLst>
        </pc:spChg>
        <pc:spChg chg="add del">
          <ac:chgData name="bl7@hood.edu" userId="aec07a53-2e93-4fb6-ab81-85d3b7aef536" providerId="ADAL" clId="{8243E17F-CAF3-46E4-B304-DDF9144A5FC0}" dt="2022-11-30T14:01:01.358" v="6877"/>
          <ac:spMkLst>
            <pc:docMk/>
            <pc:sldMk cId="2638534547" sldId="259"/>
            <ac:spMk id="15" creationId="{063BBA22-50EA-4C4D-BE05-F1CE4E63AA56}"/>
          </ac:spMkLst>
        </pc:spChg>
        <pc:spChg chg="add del">
          <ac:chgData name="bl7@hood.edu" userId="aec07a53-2e93-4fb6-ab81-85d3b7aef536" providerId="ADAL" clId="{8243E17F-CAF3-46E4-B304-DDF9144A5FC0}" dt="2022-11-30T13:58:56.773" v="6825" actId="26606"/>
          <ac:spMkLst>
            <pc:docMk/>
            <pc:sldMk cId="2638534547" sldId="259"/>
            <ac:spMk id="16" creationId="{53E5B1A8-3AC9-4BD1-9BBC-78CA94F2D1BA}"/>
          </ac:spMkLst>
        </pc:spChg>
        <pc:graphicFrameChg chg="add">
          <ac:chgData name="bl7@hood.edu" userId="aec07a53-2e93-4fb6-ab81-85d3b7aef536" providerId="ADAL" clId="{8243E17F-CAF3-46E4-B304-DDF9144A5FC0}" dt="2022-11-30T13:58:56.788" v="6826" actId="26606"/>
          <ac:graphicFrameMkLst>
            <pc:docMk/>
            <pc:sldMk cId="2638534547" sldId="259"/>
            <ac:graphicFrameMk id="5" creationId="{D4BA5243-242C-35D8-0D24-1CA2EF6126A4}"/>
          </ac:graphicFrameMkLst>
        </pc:graphicFrameChg>
      </pc:sldChg>
      <pc:sldChg chg="addSp delSp modSp new mod setBg delDesignElem">
        <pc:chgData name="bl7@hood.edu" userId="aec07a53-2e93-4fb6-ab81-85d3b7aef536" providerId="ADAL" clId="{8243E17F-CAF3-46E4-B304-DDF9144A5FC0}" dt="2022-11-30T20:05:53.439" v="10339" actId="20577"/>
        <pc:sldMkLst>
          <pc:docMk/>
          <pc:sldMk cId="1353465165" sldId="260"/>
        </pc:sldMkLst>
        <pc:spChg chg="mod">
          <ac:chgData name="bl7@hood.edu" userId="aec07a53-2e93-4fb6-ab81-85d3b7aef536" providerId="ADAL" clId="{8243E17F-CAF3-46E4-B304-DDF9144A5FC0}" dt="2022-11-30T18:41:18.385" v="10149" actId="255"/>
          <ac:spMkLst>
            <pc:docMk/>
            <pc:sldMk cId="1353465165" sldId="260"/>
            <ac:spMk id="2" creationId="{67A41CDC-822B-705B-EDF2-0E4EEB844834}"/>
          </ac:spMkLst>
        </pc:spChg>
        <pc:spChg chg="mod">
          <ac:chgData name="bl7@hood.edu" userId="aec07a53-2e93-4fb6-ab81-85d3b7aef536" providerId="ADAL" clId="{8243E17F-CAF3-46E4-B304-DDF9144A5FC0}" dt="2022-11-30T20:05:53.439" v="10339" actId="20577"/>
          <ac:spMkLst>
            <pc:docMk/>
            <pc:sldMk cId="1353465165" sldId="260"/>
            <ac:spMk id="3" creationId="{7A862E8B-7F6B-174D-7031-7553DB38660E}"/>
          </ac:spMkLst>
        </pc:spChg>
        <pc:spChg chg="add del mod">
          <ac:chgData name="bl7@hood.edu" userId="aec07a53-2e93-4fb6-ab81-85d3b7aef536" providerId="ADAL" clId="{8243E17F-CAF3-46E4-B304-DDF9144A5FC0}" dt="2022-11-30T03:21:53.593" v="2615" actId="478"/>
          <ac:spMkLst>
            <pc:docMk/>
            <pc:sldMk cId="1353465165" sldId="260"/>
            <ac:spMk id="6" creationId="{89179481-49E3-D7E6-5B83-DC66FCFABA13}"/>
          </ac:spMkLst>
        </pc:spChg>
        <pc:spChg chg="add del">
          <ac:chgData name="bl7@hood.edu" userId="aec07a53-2e93-4fb6-ab81-85d3b7aef536" providerId="ADAL" clId="{8243E17F-CAF3-46E4-B304-DDF9144A5FC0}" dt="2022-11-30T13:58:08.098" v="6813" actId="26606"/>
          <ac:spMkLst>
            <pc:docMk/>
            <pc:sldMk cId="1353465165" sldId="260"/>
            <ac:spMk id="9" creationId="{F2AC420E-F79A-4FB7-8013-94B1E8B6320D}"/>
          </ac:spMkLst>
        </pc:spChg>
        <pc:spChg chg="add del">
          <ac:chgData name="bl7@hood.edu" userId="aec07a53-2e93-4fb6-ab81-85d3b7aef536" providerId="ADAL" clId="{8243E17F-CAF3-46E4-B304-DDF9144A5FC0}" dt="2022-11-30T13:58:08.098" v="6813" actId="26606"/>
          <ac:spMkLst>
            <pc:docMk/>
            <pc:sldMk cId="1353465165" sldId="260"/>
            <ac:spMk id="11" creationId="{3CD1EA40-7116-4FCB-9369-70F29FAA91EC}"/>
          </ac:spMkLst>
        </pc:spChg>
        <pc:spChg chg="add del">
          <ac:chgData name="bl7@hood.edu" userId="aec07a53-2e93-4fb6-ab81-85d3b7aef536" providerId="ADAL" clId="{8243E17F-CAF3-46E4-B304-DDF9144A5FC0}" dt="2022-11-30T13:58:08.098" v="6813" actId="26606"/>
          <ac:spMkLst>
            <pc:docMk/>
            <pc:sldMk cId="1353465165" sldId="260"/>
            <ac:spMk id="13" creationId="{BF647E38-F93D-4661-8D77-CE13EEB65B5A}"/>
          </ac:spMkLst>
        </pc:spChg>
        <pc:spChg chg="add del">
          <ac:chgData name="bl7@hood.edu" userId="aec07a53-2e93-4fb6-ab81-85d3b7aef536" providerId="ADAL" clId="{8243E17F-CAF3-46E4-B304-DDF9144A5FC0}" dt="2022-11-30T13:58:08.098" v="6813" actId="26606"/>
          <ac:spMkLst>
            <pc:docMk/>
            <pc:sldMk cId="1353465165" sldId="260"/>
            <ac:spMk id="37" creationId="{D6C80E47-971C-437F-B030-191115B01D68}"/>
          </ac:spMkLst>
        </pc:spChg>
        <pc:spChg chg="add del">
          <ac:chgData name="bl7@hood.edu" userId="aec07a53-2e93-4fb6-ab81-85d3b7aef536" providerId="ADAL" clId="{8243E17F-CAF3-46E4-B304-DDF9144A5FC0}" dt="2022-11-30T13:58:19.754" v="6815" actId="26606"/>
          <ac:spMkLst>
            <pc:docMk/>
            <pc:sldMk cId="1353465165" sldId="260"/>
            <ac:spMk id="39" creationId="{DD38EE57-B708-47C9-A4A4-E25F09FAB029}"/>
          </ac:spMkLst>
        </pc:spChg>
        <pc:spChg chg="add del">
          <ac:chgData name="bl7@hood.edu" userId="aec07a53-2e93-4fb6-ab81-85d3b7aef536" providerId="ADAL" clId="{8243E17F-CAF3-46E4-B304-DDF9144A5FC0}" dt="2022-11-30T13:58:37.451" v="6821" actId="26606"/>
          <ac:spMkLst>
            <pc:docMk/>
            <pc:sldMk cId="1353465165" sldId="260"/>
            <ac:spMk id="45" creationId="{F2AC420E-F79A-4FB7-8013-94B1E8B6320D}"/>
          </ac:spMkLst>
        </pc:spChg>
        <pc:spChg chg="add del">
          <ac:chgData name="bl7@hood.edu" userId="aec07a53-2e93-4fb6-ab81-85d3b7aef536" providerId="ADAL" clId="{8243E17F-CAF3-46E4-B304-DDF9144A5FC0}" dt="2022-11-30T13:58:37.451" v="6821" actId="26606"/>
          <ac:spMkLst>
            <pc:docMk/>
            <pc:sldMk cId="1353465165" sldId="260"/>
            <ac:spMk id="46" creationId="{3CD1EA40-7116-4FCB-9369-70F29FAA91EC}"/>
          </ac:spMkLst>
        </pc:spChg>
        <pc:spChg chg="add del">
          <ac:chgData name="bl7@hood.edu" userId="aec07a53-2e93-4fb6-ab81-85d3b7aef536" providerId="ADAL" clId="{8243E17F-CAF3-46E4-B304-DDF9144A5FC0}" dt="2022-11-30T13:58:37.451" v="6821" actId="26606"/>
          <ac:spMkLst>
            <pc:docMk/>
            <pc:sldMk cId="1353465165" sldId="260"/>
            <ac:spMk id="47" creationId="{BF647E38-F93D-4661-8D77-CE13EEB65B5A}"/>
          </ac:spMkLst>
        </pc:spChg>
        <pc:spChg chg="add del">
          <ac:chgData name="bl7@hood.edu" userId="aec07a53-2e93-4fb6-ab81-85d3b7aef536" providerId="ADAL" clId="{8243E17F-CAF3-46E4-B304-DDF9144A5FC0}" dt="2022-11-30T13:58:37.451" v="6821" actId="26606"/>
          <ac:spMkLst>
            <pc:docMk/>
            <pc:sldMk cId="1353465165" sldId="260"/>
            <ac:spMk id="49" creationId="{D6C80E47-971C-437F-B030-191115B01D68}"/>
          </ac:spMkLst>
        </pc:spChg>
        <pc:spChg chg="add del">
          <ac:chgData name="bl7@hood.edu" userId="aec07a53-2e93-4fb6-ab81-85d3b7aef536" providerId="ADAL" clId="{8243E17F-CAF3-46E4-B304-DDF9144A5FC0}" dt="2022-11-30T13:58:34.699" v="6818" actId="26606"/>
          <ac:spMkLst>
            <pc:docMk/>
            <pc:sldMk cId="1353465165" sldId="260"/>
            <ac:spMk id="54" creationId="{12609869-9E80-471B-A487-A53288E0E791}"/>
          </ac:spMkLst>
        </pc:spChg>
        <pc:spChg chg="add del">
          <ac:chgData name="bl7@hood.edu" userId="aec07a53-2e93-4fb6-ab81-85d3b7aef536" providerId="ADAL" clId="{8243E17F-CAF3-46E4-B304-DDF9144A5FC0}" dt="2022-11-30T13:58:34.699" v="6818" actId="26606"/>
          <ac:spMkLst>
            <pc:docMk/>
            <pc:sldMk cId="1353465165" sldId="260"/>
            <ac:spMk id="56" creationId="{7004738A-9D34-43E8-97D2-CA0EED4F8BE0}"/>
          </ac:spMkLst>
        </pc:spChg>
        <pc:spChg chg="add del">
          <ac:chgData name="bl7@hood.edu" userId="aec07a53-2e93-4fb6-ab81-85d3b7aef536" providerId="ADAL" clId="{8243E17F-CAF3-46E4-B304-DDF9144A5FC0}" dt="2022-11-30T13:58:34.699" v="6818" actId="26606"/>
          <ac:spMkLst>
            <pc:docMk/>
            <pc:sldMk cId="1353465165" sldId="260"/>
            <ac:spMk id="58" creationId="{B8B8D07F-F13E-443E-BA68-2D26672D76B9}"/>
          </ac:spMkLst>
        </pc:spChg>
        <pc:spChg chg="add del">
          <ac:chgData name="bl7@hood.edu" userId="aec07a53-2e93-4fb6-ab81-85d3b7aef536" providerId="ADAL" clId="{8243E17F-CAF3-46E4-B304-DDF9144A5FC0}" dt="2022-11-30T13:58:34.699" v="6818" actId="26606"/>
          <ac:spMkLst>
            <pc:docMk/>
            <pc:sldMk cId="1353465165" sldId="260"/>
            <ac:spMk id="60" creationId="{2813A4FA-24A5-41ED-A534-3807D1B2F344}"/>
          </ac:spMkLst>
        </pc:spChg>
        <pc:spChg chg="add del">
          <ac:chgData name="bl7@hood.edu" userId="aec07a53-2e93-4fb6-ab81-85d3b7aef536" providerId="ADAL" clId="{8243E17F-CAF3-46E4-B304-DDF9144A5FC0}" dt="2022-11-30T13:58:34.699" v="6818" actId="26606"/>
          <ac:spMkLst>
            <pc:docMk/>
            <pc:sldMk cId="1353465165" sldId="260"/>
            <ac:spMk id="62" creationId="{C3944F27-CA70-4E84-A51A-E6BF89558979}"/>
          </ac:spMkLst>
        </pc:spChg>
        <pc:spChg chg="add del">
          <ac:chgData name="bl7@hood.edu" userId="aec07a53-2e93-4fb6-ab81-85d3b7aef536" providerId="ADAL" clId="{8243E17F-CAF3-46E4-B304-DDF9144A5FC0}" dt="2022-11-30T13:58:37.434" v="6820" actId="26606"/>
          <ac:spMkLst>
            <pc:docMk/>
            <pc:sldMk cId="1353465165" sldId="260"/>
            <ac:spMk id="64" creationId="{12609869-9E80-471B-A487-A53288E0E791}"/>
          </ac:spMkLst>
        </pc:spChg>
        <pc:spChg chg="add del">
          <ac:chgData name="bl7@hood.edu" userId="aec07a53-2e93-4fb6-ab81-85d3b7aef536" providerId="ADAL" clId="{8243E17F-CAF3-46E4-B304-DDF9144A5FC0}" dt="2022-11-30T13:58:37.434" v="6820" actId="26606"/>
          <ac:spMkLst>
            <pc:docMk/>
            <pc:sldMk cId="1353465165" sldId="260"/>
            <ac:spMk id="65" creationId="{7004738A-9D34-43E8-97D2-CA0EED4F8BE0}"/>
          </ac:spMkLst>
        </pc:spChg>
        <pc:spChg chg="add del">
          <ac:chgData name="bl7@hood.edu" userId="aec07a53-2e93-4fb6-ab81-85d3b7aef536" providerId="ADAL" clId="{8243E17F-CAF3-46E4-B304-DDF9144A5FC0}" dt="2022-11-30T13:58:37.434" v="6820" actId="26606"/>
          <ac:spMkLst>
            <pc:docMk/>
            <pc:sldMk cId="1353465165" sldId="260"/>
            <ac:spMk id="66" creationId="{B8B8D07F-F13E-443E-BA68-2D26672D76B9}"/>
          </ac:spMkLst>
        </pc:spChg>
        <pc:spChg chg="add del">
          <ac:chgData name="bl7@hood.edu" userId="aec07a53-2e93-4fb6-ab81-85d3b7aef536" providerId="ADAL" clId="{8243E17F-CAF3-46E4-B304-DDF9144A5FC0}" dt="2022-11-30T13:58:37.434" v="6820" actId="26606"/>
          <ac:spMkLst>
            <pc:docMk/>
            <pc:sldMk cId="1353465165" sldId="260"/>
            <ac:spMk id="67" creationId="{2813A4FA-24A5-41ED-A534-3807D1B2F344}"/>
          </ac:spMkLst>
        </pc:spChg>
        <pc:spChg chg="add del">
          <ac:chgData name="bl7@hood.edu" userId="aec07a53-2e93-4fb6-ab81-85d3b7aef536" providerId="ADAL" clId="{8243E17F-CAF3-46E4-B304-DDF9144A5FC0}" dt="2022-11-30T13:58:37.434" v="6820" actId="26606"/>
          <ac:spMkLst>
            <pc:docMk/>
            <pc:sldMk cId="1353465165" sldId="260"/>
            <ac:spMk id="68" creationId="{C3944F27-CA70-4E84-A51A-E6BF89558979}"/>
          </ac:spMkLst>
        </pc:spChg>
        <pc:spChg chg="add del">
          <ac:chgData name="bl7@hood.edu" userId="aec07a53-2e93-4fb6-ab81-85d3b7aef536" providerId="ADAL" clId="{8243E17F-CAF3-46E4-B304-DDF9144A5FC0}" dt="2022-11-30T14:01:01.358" v="6877"/>
          <ac:spMkLst>
            <pc:docMk/>
            <pc:sldMk cId="1353465165" sldId="260"/>
            <ac:spMk id="70" creationId="{12609869-9E80-471B-A487-A53288E0E791}"/>
          </ac:spMkLst>
        </pc:spChg>
        <pc:spChg chg="add del">
          <ac:chgData name="bl7@hood.edu" userId="aec07a53-2e93-4fb6-ab81-85d3b7aef536" providerId="ADAL" clId="{8243E17F-CAF3-46E4-B304-DDF9144A5FC0}" dt="2022-11-30T14:01:01.358" v="6877"/>
          <ac:spMkLst>
            <pc:docMk/>
            <pc:sldMk cId="1353465165" sldId="260"/>
            <ac:spMk id="71" creationId="{7004738A-9D34-43E8-97D2-CA0EED4F8BE0}"/>
          </ac:spMkLst>
        </pc:spChg>
        <pc:spChg chg="add del">
          <ac:chgData name="bl7@hood.edu" userId="aec07a53-2e93-4fb6-ab81-85d3b7aef536" providerId="ADAL" clId="{8243E17F-CAF3-46E4-B304-DDF9144A5FC0}" dt="2022-11-30T14:01:01.358" v="6877"/>
          <ac:spMkLst>
            <pc:docMk/>
            <pc:sldMk cId="1353465165" sldId="260"/>
            <ac:spMk id="72" creationId="{B8B8D07F-F13E-443E-BA68-2D26672D76B9}"/>
          </ac:spMkLst>
        </pc:spChg>
        <pc:spChg chg="add del">
          <ac:chgData name="bl7@hood.edu" userId="aec07a53-2e93-4fb6-ab81-85d3b7aef536" providerId="ADAL" clId="{8243E17F-CAF3-46E4-B304-DDF9144A5FC0}" dt="2022-11-30T14:01:01.358" v="6877"/>
          <ac:spMkLst>
            <pc:docMk/>
            <pc:sldMk cId="1353465165" sldId="260"/>
            <ac:spMk id="73" creationId="{2813A4FA-24A5-41ED-A534-3807D1B2F344}"/>
          </ac:spMkLst>
        </pc:spChg>
        <pc:spChg chg="add del">
          <ac:chgData name="bl7@hood.edu" userId="aec07a53-2e93-4fb6-ab81-85d3b7aef536" providerId="ADAL" clId="{8243E17F-CAF3-46E4-B304-DDF9144A5FC0}" dt="2022-11-30T14:01:01.358" v="6877"/>
          <ac:spMkLst>
            <pc:docMk/>
            <pc:sldMk cId="1353465165" sldId="260"/>
            <ac:spMk id="74" creationId="{C3944F27-CA70-4E84-A51A-E6BF89558979}"/>
          </ac:spMkLst>
        </pc:spChg>
        <pc:grpChg chg="add del">
          <ac:chgData name="bl7@hood.edu" userId="aec07a53-2e93-4fb6-ab81-85d3b7aef536" providerId="ADAL" clId="{8243E17F-CAF3-46E4-B304-DDF9144A5FC0}" dt="2022-11-30T13:58:08.098" v="6813" actId="26606"/>
          <ac:grpSpMkLst>
            <pc:docMk/>
            <pc:sldMk cId="1353465165" sldId="260"/>
            <ac:grpSpMk id="15" creationId="{8E8872B6-836E-4281-A971-D133C61875CB}"/>
          </ac:grpSpMkLst>
        </pc:grpChg>
        <pc:grpChg chg="add del">
          <ac:chgData name="bl7@hood.edu" userId="aec07a53-2e93-4fb6-ab81-85d3b7aef536" providerId="ADAL" clId="{8243E17F-CAF3-46E4-B304-DDF9144A5FC0}" dt="2022-11-30T13:58:19.754" v="6815" actId="26606"/>
          <ac:grpSpMkLst>
            <pc:docMk/>
            <pc:sldMk cId="1353465165" sldId="260"/>
            <ac:grpSpMk id="40" creationId="{57A28182-58A5-4DBB-8F64-BD944BCA8154}"/>
          </ac:grpSpMkLst>
        </pc:grpChg>
        <pc:grpChg chg="add del">
          <ac:chgData name="bl7@hood.edu" userId="aec07a53-2e93-4fb6-ab81-85d3b7aef536" providerId="ADAL" clId="{8243E17F-CAF3-46E4-B304-DDF9144A5FC0}" dt="2022-11-30T13:58:37.451" v="6821" actId="26606"/>
          <ac:grpSpMkLst>
            <pc:docMk/>
            <pc:sldMk cId="1353465165" sldId="260"/>
            <ac:grpSpMk id="48" creationId="{8E8872B6-836E-4281-A971-D133C61875CB}"/>
          </ac:grpSpMkLst>
        </pc:grpChg>
        <pc:graphicFrameChg chg="add mod modGraphic">
          <ac:chgData name="bl7@hood.edu" userId="aec07a53-2e93-4fb6-ab81-85d3b7aef536" providerId="ADAL" clId="{8243E17F-CAF3-46E4-B304-DDF9144A5FC0}" dt="2022-11-30T13:58:45.859" v="6823" actId="14100"/>
          <ac:graphicFrameMkLst>
            <pc:docMk/>
            <pc:sldMk cId="1353465165" sldId="260"/>
            <ac:graphicFrameMk id="4" creationId="{4FCBE7B2-3046-2C98-371F-3440DF96404C}"/>
          </ac:graphicFrameMkLst>
        </pc:graphicFrameChg>
      </pc:sldChg>
      <pc:sldChg chg="addSp delSp modSp new mod setBg delDesignElem chgLayout">
        <pc:chgData name="bl7@hood.edu" userId="aec07a53-2e93-4fb6-ab81-85d3b7aef536" providerId="ADAL" clId="{8243E17F-CAF3-46E4-B304-DDF9144A5FC0}" dt="2022-11-30T18:41:55.592" v="10156" actId="1076"/>
        <pc:sldMkLst>
          <pc:docMk/>
          <pc:sldMk cId="4032883835" sldId="261"/>
        </pc:sldMkLst>
        <pc:spChg chg="mod ord">
          <ac:chgData name="bl7@hood.edu" userId="aec07a53-2e93-4fb6-ab81-85d3b7aef536" providerId="ADAL" clId="{8243E17F-CAF3-46E4-B304-DDF9144A5FC0}" dt="2022-11-30T18:41:37.760" v="10151" actId="255"/>
          <ac:spMkLst>
            <pc:docMk/>
            <pc:sldMk cId="4032883835" sldId="261"/>
            <ac:spMk id="2" creationId="{7BE10248-CB1B-57CA-0893-6A854E564DA2}"/>
          </ac:spMkLst>
        </pc:spChg>
        <pc:spChg chg="del mod">
          <ac:chgData name="bl7@hood.edu" userId="aec07a53-2e93-4fb6-ab81-85d3b7aef536" providerId="ADAL" clId="{8243E17F-CAF3-46E4-B304-DDF9144A5FC0}" dt="2022-11-30T03:28:08.842" v="3179" actId="478"/>
          <ac:spMkLst>
            <pc:docMk/>
            <pc:sldMk cId="4032883835" sldId="261"/>
            <ac:spMk id="3" creationId="{0242DA5A-4374-5EE5-C4FE-83AC9CDB232F}"/>
          </ac:spMkLst>
        </pc:spChg>
        <pc:spChg chg="add mod ord">
          <ac:chgData name="bl7@hood.edu" userId="aec07a53-2e93-4fb6-ab81-85d3b7aef536" providerId="ADAL" clId="{8243E17F-CAF3-46E4-B304-DDF9144A5FC0}" dt="2022-11-30T13:56:44.896" v="6801" actId="26606"/>
          <ac:spMkLst>
            <pc:docMk/>
            <pc:sldMk cId="4032883835" sldId="261"/>
            <ac:spMk id="4" creationId="{16E7CF38-42A9-1FD0-A0C4-68AB0520856C}"/>
          </ac:spMkLst>
        </pc:spChg>
        <pc:spChg chg="add del">
          <ac:chgData name="bl7@hood.edu" userId="aec07a53-2e93-4fb6-ab81-85d3b7aef536" providerId="ADAL" clId="{8243E17F-CAF3-46E4-B304-DDF9144A5FC0}" dt="2022-11-30T14:01:01.358" v="6877"/>
          <ac:spMkLst>
            <pc:docMk/>
            <pc:sldMk cId="4032883835" sldId="261"/>
            <ac:spMk id="1031" creationId="{12609869-9E80-471B-A487-A53288E0E791}"/>
          </ac:spMkLst>
        </pc:spChg>
        <pc:spChg chg="add del">
          <ac:chgData name="bl7@hood.edu" userId="aec07a53-2e93-4fb6-ab81-85d3b7aef536" providerId="ADAL" clId="{8243E17F-CAF3-46E4-B304-DDF9144A5FC0}" dt="2022-11-30T14:01:01.358" v="6877"/>
          <ac:spMkLst>
            <pc:docMk/>
            <pc:sldMk cId="4032883835" sldId="261"/>
            <ac:spMk id="1033" creationId="{7004738A-9D34-43E8-97D2-CA0EED4F8BE0}"/>
          </ac:spMkLst>
        </pc:spChg>
        <pc:spChg chg="add del">
          <ac:chgData name="bl7@hood.edu" userId="aec07a53-2e93-4fb6-ab81-85d3b7aef536" providerId="ADAL" clId="{8243E17F-CAF3-46E4-B304-DDF9144A5FC0}" dt="2022-11-30T14:01:01.358" v="6877"/>
          <ac:spMkLst>
            <pc:docMk/>
            <pc:sldMk cId="4032883835" sldId="261"/>
            <ac:spMk id="1035" creationId="{B8B8D07F-F13E-443E-BA68-2D26672D76B9}"/>
          </ac:spMkLst>
        </pc:spChg>
        <pc:spChg chg="add del">
          <ac:chgData name="bl7@hood.edu" userId="aec07a53-2e93-4fb6-ab81-85d3b7aef536" providerId="ADAL" clId="{8243E17F-CAF3-46E4-B304-DDF9144A5FC0}" dt="2022-11-30T14:01:01.358" v="6877"/>
          <ac:spMkLst>
            <pc:docMk/>
            <pc:sldMk cId="4032883835" sldId="261"/>
            <ac:spMk id="1037" creationId="{2813A4FA-24A5-41ED-A534-3807D1B2F344}"/>
          </ac:spMkLst>
        </pc:spChg>
        <pc:spChg chg="add del">
          <ac:chgData name="bl7@hood.edu" userId="aec07a53-2e93-4fb6-ab81-85d3b7aef536" providerId="ADAL" clId="{8243E17F-CAF3-46E4-B304-DDF9144A5FC0}" dt="2022-11-30T14:01:01.358" v="6877"/>
          <ac:spMkLst>
            <pc:docMk/>
            <pc:sldMk cId="4032883835" sldId="261"/>
            <ac:spMk id="1039" creationId="{C3944F27-CA70-4E84-A51A-E6BF89558979}"/>
          </ac:spMkLst>
        </pc:spChg>
        <pc:picChg chg="add mod">
          <ac:chgData name="bl7@hood.edu" userId="aec07a53-2e93-4fb6-ab81-85d3b7aef536" providerId="ADAL" clId="{8243E17F-CAF3-46E4-B304-DDF9144A5FC0}" dt="2022-11-30T18:41:55.592" v="10156" actId="1076"/>
          <ac:picMkLst>
            <pc:docMk/>
            <pc:sldMk cId="4032883835" sldId="261"/>
            <ac:picMk id="1026" creationId="{3D42E6E2-B2EF-831B-4BA7-743A5E084A71}"/>
          </ac:picMkLst>
        </pc:picChg>
      </pc:sldChg>
      <pc:sldChg chg="addSp delSp modSp new mod ord setBg delDesignElem">
        <pc:chgData name="bl7@hood.edu" userId="aec07a53-2e93-4fb6-ab81-85d3b7aef536" providerId="ADAL" clId="{8243E17F-CAF3-46E4-B304-DDF9144A5FC0}" dt="2022-11-30T18:41:26.373" v="10150" actId="255"/>
        <pc:sldMkLst>
          <pc:docMk/>
          <pc:sldMk cId="1274391042" sldId="262"/>
        </pc:sldMkLst>
        <pc:spChg chg="mod">
          <ac:chgData name="bl7@hood.edu" userId="aec07a53-2e93-4fb6-ab81-85d3b7aef536" providerId="ADAL" clId="{8243E17F-CAF3-46E4-B304-DDF9144A5FC0}" dt="2022-11-30T18:41:26.373" v="10150" actId="255"/>
          <ac:spMkLst>
            <pc:docMk/>
            <pc:sldMk cId="1274391042" sldId="262"/>
            <ac:spMk id="2" creationId="{F1E3975D-93F9-7487-FB2A-B256BC514406}"/>
          </ac:spMkLst>
        </pc:spChg>
        <pc:spChg chg="add del mod">
          <ac:chgData name="bl7@hood.edu" userId="aec07a53-2e93-4fb6-ab81-85d3b7aef536" providerId="ADAL" clId="{8243E17F-CAF3-46E4-B304-DDF9144A5FC0}" dt="2022-11-30T13:57:26.897" v="6811" actId="26606"/>
          <ac:spMkLst>
            <pc:docMk/>
            <pc:sldMk cId="1274391042" sldId="262"/>
            <ac:spMk id="3" creationId="{DF397E99-C73B-D827-6EEC-1B1688ED7983}"/>
          </ac:spMkLst>
        </pc:spChg>
        <pc:spChg chg="add del">
          <ac:chgData name="bl7@hood.edu" userId="aec07a53-2e93-4fb6-ab81-85d3b7aef536" providerId="ADAL" clId="{8243E17F-CAF3-46E4-B304-DDF9144A5FC0}" dt="2022-11-30T13:57:14.333" v="6806" actId="26606"/>
          <ac:spMkLst>
            <pc:docMk/>
            <pc:sldMk cId="1274391042" sldId="262"/>
            <ac:spMk id="8" creationId="{1B15ED52-F352-441B-82BF-E0EA34836D08}"/>
          </ac:spMkLst>
        </pc:spChg>
        <pc:spChg chg="add del">
          <ac:chgData name="bl7@hood.edu" userId="aec07a53-2e93-4fb6-ab81-85d3b7aef536" providerId="ADAL" clId="{8243E17F-CAF3-46E4-B304-DDF9144A5FC0}" dt="2022-11-30T13:57:10.144" v="6804" actId="26606"/>
          <ac:spMkLst>
            <pc:docMk/>
            <pc:sldMk cId="1274391042" sldId="262"/>
            <ac:spMk id="9" creationId="{BACC6370-2D7E-4714-9D71-7542949D7D5D}"/>
          </ac:spMkLst>
        </pc:spChg>
        <pc:spChg chg="add del">
          <ac:chgData name="bl7@hood.edu" userId="aec07a53-2e93-4fb6-ab81-85d3b7aef536" providerId="ADAL" clId="{8243E17F-CAF3-46E4-B304-DDF9144A5FC0}" dt="2022-11-30T13:57:14.333" v="6806" actId="26606"/>
          <ac:spMkLst>
            <pc:docMk/>
            <pc:sldMk cId="1274391042" sldId="262"/>
            <ac:spMk id="10" creationId="{3B2E3793-BFE6-45A2-9B7B-E18844431C99}"/>
          </ac:spMkLst>
        </pc:spChg>
        <pc:spChg chg="add del">
          <ac:chgData name="bl7@hood.edu" userId="aec07a53-2e93-4fb6-ab81-85d3b7aef536" providerId="ADAL" clId="{8243E17F-CAF3-46E4-B304-DDF9144A5FC0}" dt="2022-11-30T13:57:10.144" v="6804" actId="26606"/>
          <ac:spMkLst>
            <pc:docMk/>
            <pc:sldMk cId="1274391042" sldId="262"/>
            <ac:spMk id="11" creationId="{F68B3F68-107C-434F-AA38-110D5EA91B85}"/>
          </ac:spMkLst>
        </pc:spChg>
        <pc:spChg chg="add del">
          <ac:chgData name="bl7@hood.edu" userId="aec07a53-2e93-4fb6-ab81-85d3b7aef536" providerId="ADAL" clId="{8243E17F-CAF3-46E4-B304-DDF9144A5FC0}" dt="2022-11-30T13:57:14.333" v="6806" actId="26606"/>
          <ac:spMkLst>
            <pc:docMk/>
            <pc:sldMk cId="1274391042" sldId="262"/>
            <ac:spMk id="12" creationId="{BC4C4868-CB8F-4AF9-9CDB-8108F2C19B67}"/>
          </ac:spMkLst>
        </pc:spChg>
        <pc:spChg chg="add del">
          <ac:chgData name="bl7@hood.edu" userId="aec07a53-2e93-4fb6-ab81-85d3b7aef536" providerId="ADAL" clId="{8243E17F-CAF3-46E4-B304-DDF9144A5FC0}" dt="2022-11-30T13:57:10.144" v="6804" actId="26606"/>
          <ac:spMkLst>
            <pc:docMk/>
            <pc:sldMk cId="1274391042" sldId="262"/>
            <ac:spMk id="13" creationId="{AAD0DBB9-1A4B-4391-81D4-CB19F9AB918A}"/>
          </ac:spMkLst>
        </pc:spChg>
        <pc:spChg chg="add del">
          <ac:chgData name="bl7@hood.edu" userId="aec07a53-2e93-4fb6-ab81-85d3b7aef536" providerId="ADAL" clId="{8243E17F-CAF3-46E4-B304-DDF9144A5FC0}" dt="2022-11-30T13:57:14.333" v="6806" actId="26606"/>
          <ac:spMkLst>
            <pc:docMk/>
            <pc:sldMk cId="1274391042" sldId="262"/>
            <ac:spMk id="14" creationId="{375E0459-6403-40CD-989D-56A4407CA12E}"/>
          </ac:spMkLst>
        </pc:spChg>
        <pc:spChg chg="add del">
          <ac:chgData name="bl7@hood.edu" userId="aec07a53-2e93-4fb6-ab81-85d3b7aef536" providerId="ADAL" clId="{8243E17F-CAF3-46E4-B304-DDF9144A5FC0}" dt="2022-11-30T13:57:10.144" v="6804" actId="26606"/>
          <ac:spMkLst>
            <pc:docMk/>
            <pc:sldMk cId="1274391042" sldId="262"/>
            <ac:spMk id="15" creationId="{063BBA22-50EA-4C4D-BE05-F1CE4E63AA56}"/>
          </ac:spMkLst>
        </pc:spChg>
        <pc:spChg chg="add del">
          <ac:chgData name="bl7@hood.edu" userId="aec07a53-2e93-4fb6-ab81-85d3b7aef536" providerId="ADAL" clId="{8243E17F-CAF3-46E4-B304-DDF9144A5FC0}" dt="2022-11-30T13:57:14.333" v="6806" actId="26606"/>
          <ac:spMkLst>
            <pc:docMk/>
            <pc:sldMk cId="1274391042" sldId="262"/>
            <ac:spMk id="16" creationId="{53E5B1A8-3AC9-4BD1-9BBC-78CA94F2D1BA}"/>
          </ac:spMkLst>
        </pc:spChg>
        <pc:spChg chg="add del">
          <ac:chgData name="bl7@hood.edu" userId="aec07a53-2e93-4fb6-ab81-85d3b7aef536" providerId="ADAL" clId="{8243E17F-CAF3-46E4-B304-DDF9144A5FC0}" dt="2022-11-30T13:57:14.333" v="6806" actId="26606"/>
          <ac:spMkLst>
            <pc:docMk/>
            <pc:sldMk cId="1274391042" sldId="262"/>
            <ac:spMk id="17" creationId="{DF397E99-C73B-D827-6EEC-1B1688ED7983}"/>
          </ac:spMkLst>
        </pc:spChg>
        <pc:spChg chg="add del">
          <ac:chgData name="bl7@hood.edu" userId="aec07a53-2e93-4fb6-ab81-85d3b7aef536" providerId="ADAL" clId="{8243E17F-CAF3-46E4-B304-DDF9144A5FC0}" dt="2022-11-30T13:57:26.856" v="6810" actId="26606"/>
          <ac:spMkLst>
            <pc:docMk/>
            <pc:sldMk cId="1274391042" sldId="262"/>
            <ac:spMk id="18" creationId="{A09989E4-EFDC-4A90-A633-E0525FB4139E}"/>
          </ac:spMkLst>
        </pc:spChg>
        <pc:spChg chg="add del">
          <ac:chgData name="bl7@hood.edu" userId="aec07a53-2e93-4fb6-ab81-85d3b7aef536" providerId="ADAL" clId="{8243E17F-CAF3-46E4-B304-DDF9144A5FC0}" dt="2022-11-30T13:57:26.856" v="6810" actId="26606"/>
          <ac:spMkLst>
            <pc:docMk/>
            <pc:sldMk cId="1274391042" sldId="262"/>
            <ac:spMk id="19" creationId="{DEE2AD96-B495-4E06-9291-B71706F728CB}"/>
          </ac:spMkLst>
        </pc:spChg>
        <pc:spChg chg="add del">
          <ac:chgData name="bl7@hood.edu" userId="aec07a53-2e93-4fb6-ab81-85d3b7aef536" providerId="ADAL" clId="{8243E17F-CAF3-46E4-B304-DDF9144A5FC0}" dt="2022-11-30T13:57:26.856" v="6810" actId="26606"/>
          <ac:spMkLst>
            <pc:docMk/>
            <pc:sldMk cId="1274391042" sldId="262"/>
            <ac:spMk id="20" creationId="{53CF6D67-C5A8-4ADD-9E8E-1E38CA1D3166}"/>
          </ac:spMkLst>
        </pc:spChg>
        <pc:spChg chg="add del">
          <ac:chgData name="bl7@hood.edu" userId="aec07a53-2e93-4fb6-ab81-85d3b7aef536" providerId="ADAL" clId="{8243E17F-CAF3-46E4-B304-DDF9144A5FC0}" dt="2022-11-30T13:57:26.856" v="6810" actId="26606"/>
          <ac:spMkLst>
            <pc:docMk/>
            <pc:sldMk cId="1274391042" sldId="262"/>
            <ac:spMk id="21" creationId="{86909FA0-B515-4681-B7A8-FA281D133B94}"/>
          </ac:spMkLst>
        </pc:spChg>
        <pc:spChg chg="add del">
          <ac:chgData name="bl7@hood.edu" userId="aec07a53-2e93-4fb6-ab81-85d3b7aef536" providerId="ADAL" clId="{8243E17F-CAF3-46E4-B304-DDF9144A5FC0}" dt="2022-11-30T13:57:26.856" v="6810" actId="26606"/>
          <ac:spMkLst>
            <pc:docMk/>
            <pc:sldMk cId="1274391042" sldId="262"/>
            <ac:spMk id="22" creationId="{21C9FE86-FCC3-4A31-AA1C-C882262B7FE7}"/>
          </ac:spMkLst>
        </pc:spChg>
        <pc:spChg chg="add del">
          <ac:chgData name="bl7@hood.edu" userId="aec07a53-2e93-4fb6-ab81-85d3b7aef536" providerId="ADAL" clId="{8243E17F-CAF3-46E4-B304-DDF9144A5FC0}" dt="2022-11-30T13:57:26.856" v="6810" actId="26606"/>
          <ac:spMkLst>
            <pc:docMk/>
            <pc:sldMk cId="1274391042" sldId="262"/>
            <ac:spMk id="23" creationId="{7D96243B-ECED-4B71-8E06-AE9A285EAD20}"/>
          </ac:spMkLst>
        </pc:spChg>
        <pc:spChg chg="add del">
          <ac:chgData name="bl7@hood.edu" userId="aec07a53-2e93-4fb6-ab81-85d3b7aef536" providerId="ADAL" clId="{8243E17F-CAF3-46E4-B304-DDF9144A5FC0}" dt="2022-11-30T13:57:26.856" v="6810" actId="26606"/>
          <ac:spMkLst>
            <pc:docMk/>
            <pc:sldMk cId="1274391042" sldId="262"/>
            <ac:spMk id="24" creationId="{DF397E99-C73B-D827-6EEC-1B1688ED7983}"/>
          </ac:spMkLst>
        </pc:spChg>
        <pc:spChg chg="add del">
          <ac:chgData name="bl7@hood.edu" userId="aec07a53-2e93-4fb6-ab81-85d3b7aef536" providerId="ADAL" clId="{8243E17F-CAF3-46E4-B304-DDF9144A5FC0}" dt="2022-11-30T14:01:01.358" v="6877"/>
          <ac:spMkLst>
            <pc:docMk/>
            <pc:sldMk cId="1274391042" sldId="262"/>
            <ac:spMk id="26" creationId="{BACC6370-2D7E-4714-9D71-7542949D7D5D}"/>
          </ac:spMkLst>
        </pc:spChg>
        <pc:spChg chg="add del">
          <ac:chgData name="bl7@hood.edu" userId="aec07a53-2e93-4fb6-ab81-85d3b7aef536" providerId="ADAL" clId="{8243E17F-CAF3-46E4-B304-DDF9144A5FC0}" dt="2022-11-30T14:01:01.358" v="6877"/>
          <ac:spMkLst>
            <pc:docMk/>
            <pc:sldMk cId="1274391042" sldId="262"/>
            <ac:spMk id="27" creationId="{F68B3F68-107C-434F-AA38-110D5EA91B85}"/>
          </ac:spMkLst>
        </pc:spChg>
        <pc:spChg chg="add del">
          <ac:chgData name="bl7@hood.edu" userId="aec07a53-2e93-4fb6-ab81-85d3b7aef536" providerId="ADAL" clId="{8243E17F-CAF3-46E4-B304-DDF9144A5FC0}" dt="2022-11-30T14:01:01.358" v="6877"/>
          <ac:spMkLst>
            <pc:docMk/>
            <pc:sldMk cId="1274391042" sldId="262"/>
            <ac:spMk id="28" creationId="{AAD0DBB9-1A4B-4391-81D4-CB19F9AB918A}"/>
          </ac:spMkLst>
        </pc:spChg>
        <pc:spChg chg="add del">
          <ac:chgData name="bl7@hood.edu" userId="aec07a53-2e93-4fb6-ab81-85d3b7aef536" providerId="ADAL" clId="{8243E17F-CAF3-46E4-B304-DDF9144A5FC0}" dt="2022-11-30T14:01:01.358" v="6877"/>
          <ac:spMkLst>
            <pc:docMk/>
            <pc:sldMk cId="1274391042" sldId="262"/>
            <ac:spMk id="29" creationId="{063BBA22-50EA-4C4D-BE05-F1CE4E63AA56}"/>
          </ac:spMkLst>
        </pc:spChg>
        <pc:graphicFrameChg chg="add del">
          <ac:chgData name="bl7@hood.edu" userId="aec07a53-2e93-4fb6-ab81-85d3b7aef536" providerId="ADAL" clId="{8243E17F-CAF3-46E4-B304-DDF9144A5FC0}" dt="2022-11-30T13:57:10.144" v="6804" actId="26606"/>
          <ac:graphicFrameMkLst>
            <pc:docMk/>
            <pc:sldMk cId="1274391042" sldId="262"/>
            <ac:graphicFrameMk id="5" creationId="{579F1C77-64B8-0344-DEFE-CF5F21DA1931}"/>
          </ac:graphicFrameMkLst>
        </pc:graphicFrameChg>
        <pc:graphicFrameChg chg="add del">
          <ac:chgData name="bl7@hood.edu" userId="aec07a53-2e93-4fb6-ab81-85d3b7aef536" providerId="ADAL" clId="{8243E17F-CAF3-46E4-B304-DDF9144A5FC0}" dt="2022-11-30T13:57:24.318" v="6808" actId="26606"/>
          <ac:graphicFrameMkLst>
            <pc:docMk/>
            <pc:sldMk cId="1274391042" sldId="262"/>
            <ac:graphicFrameMk id="6" creationId="{A1722D79-74D8-16E8-8EDD-E08E94BB1710}"/>
          </ac:graphicFrameMkLst>
        </pc:graphicFrameChg>
        <pc:graphicFrameChg chg="add mod modGraphic">
          <ac:chgData name="bl7@hood.edu" userId="aec07a53-2e93-4fb6-ab81-85d3b7aef536" providerId="ADAL" clId="{8243E17F-CAF3-46E4-B304-DDF9144A5FC0}" dt="2022-11-30T14:21:12.396" v="7054" actId="20577"/>
          <ac:graphicFrameMkLst>
            <pc:docMk/>
            <pc:sldMk cId="1274391042" sldId="262"/>
            <ac:graphicFrameMk id="30" creationId="{579F1C77-64B8-0344-DEFE-CF5F21DA1931}"/>
          </ac:graphicFrameMkLst>
        </pc:graphicFrameChg>
      </pc:sldChg>
      <pc:sldChg chg="addSp delSp modSp new mod setBg delDesignElem">
        <pc:chgData name="bl7@hood.edu" userId="aec07a53-2e93-4fb6-ab81-85d3b7aef536" providerId="ADAL" clId="{8243E17F-CAF3-46E4-B304-DDF9144A5FC0}" dt="2022-11-30T18:42:05.004" v="10157" actId="255"/>
        <pc:sldMkLst>
          <pc:docMk/>
          <pc:sldMk cId="957761881" sldId="263"/>
        </pc:sldMkLst>
        <pc:spChg chg="mod">
          <ac:chgData name="bl7@hood.edu" userId="aec07a53-2e93-4fb6-ab81-85d3b7aef536" providerId="ADAL" clId="{8243E17F-CAF3-46E4-B304-DDF9144A5FC0}" dt="2022-11-30T18:42:05.004" v="10157" actId="255"/>
          <ac:spMkLst>
            <pc:docMk/>
            <pc:sldMk cId="957761881" sldId="263"/>
            <ac:spMk id="2" creationId="{6A7F7812-8A84-75CA-24AD-DF4D08693B3C}"/>
          </ac:spMkLst>
        </pc:spChg>
        <pc:spChg chg="mod ord">
          <ac:chgData name="bl7@hood.edu" userId="aec07a53-2e93-4fb6-ab81-85d3b7aef536" providerId="ADAL" clId="{8243E17F-CAF3-46E4-B304-DDF9144A5FC0}" dt="2022-11-30T14:02:14.408" v="6888" actId="26606"/>
          <ac:spMkLst>
            <pc:docMk/>
            <pc:sldMk cId="957761881" sldId="263"/>
            <ac:spMk id="3" creationId="{A7FA47BE-36B2-C475-1B38-3099389C5C70}"/>
          </ac:spMkLst>
        </pc:spChg>
        <pc:spChg chg="add del">
          <ac:chgData name="bl7@hood.edu" userId="aec07a53-2e93-4fb6-ab81-85d3b7aef536" providerId="ADAL" clId="{8243E17F-CAF3-46E4-B304-DDF9144A5FC0}" dt="2022-11-30T13:56:51.497" v="6802" actId="26606"/>
          <ac:spMkLst>
            <pc:docMk/>
            <pc:sldMk cId="957761881" sldId="263"/>
            <ac:spMk id="2057" creationId="{1B15ED52-F352-441B-82BF-E0EA34836D08}"/>
          </ac:spMkLst>
        </pc:spChg>
        <pc:spChg chg="add del">
          <ac:chgData name="bl7@hood.edu" userId="aec07a53-2e93-4fb6-ab81-85d3b7aef536" providerId="ADAL" clId="{8243E17F-CAF3-46E4-B304-DDF9144A5FC0}" dt="2022-11-30T13:56:51.497" v="6802" actId="26606"/>
          <ac:spMkLst>
            <pc:docMk/>
            <pc:sldMk cId="957761881" sldId="263"/>
            <ac:spMk id="2059" creationId="{3B2E3793-BFE6-45A2-9B7B-E18844431C99}"/>
          </ac:spMkLst>
        </pc:spChg>
        <pc:spChg chg="add del">
          <ac:chgData name="bl7@hood.edu" userId="aec07a53-2e93-4fb6-ab81-85d3b7aef536" providerId="ADAL" clId="{8243E17F-CAF3-46E4-B304-DDF9144A5FC0}" dt="2022-11-30T13:56:51.497" v="6802" actId="26606"/>
          <ac:spMkLst>
            <pc:docMk/>
            <pc:sldMk cId="957761881" sldId="263"/>
            <ac:spMk id="2061" creationId="{BC4C4868-CB8F-4AF9-9CDB-8108F2C19B67}"/>
          </ac:spMkLst>
        </pc:spChg>
        <pc:spChg chg="add del">
          <ac:chgData name="bl7@hood.edu" userId="aec07a53-2e93-4fb6-ab81-85d3b7aef536" providerId="ADAL" clId="{8243E17F-CAF3-46E4-B304-DDF9144A5FC0}" dt="2022-11-30T13:56:51.497" v="6802" actId="26606"/>
          <ac:spMkLst>
            <pc:docMk/>
            <pc:sldMk cId="957761881" sldId="263"/>
            <ac:spMk id="2063" creationId="{375E0459-6403-40CD-989D-56A4407CA12E}"/>
          </ac:spMkLst>
        </pc:spChg>
        <pc:spChg chg="add del">
          <ac:chgData name="bl7@hood.edu" userId="aec07a53-2e93-4fb6-ab81-85d3b7aef536" providerId="ADAL" clId="{8243E17F-CAF3-46E4-B304-DDF9144A5FC0}" dt="2022-11-30T13:56:51.497" v="6802" actId="26606"/>
          <ac:spMkLst>
            <pc:docMk/>
            <pc:sldMk cId="957761881" sldId="263"/>
            <ac:spMk id="2065" creationId="{53E5B1A8-3AC9-4BD1-9BBC-78CA94F2D1BA}"/>
          </ac:spMkLst>
        </pc:spChg>
        <pc:spChg chg="add del">
          <ac:chgData name="bl7@hood.edu" userId="aec07a53-2e93-4fb6-ab81-85d3b7aef536" providerId="ADAL" clId="{8243E17F-CAF3-46E4-B304-DDF9144A5FC0}" dt="2022-11-30T14:02:14.408" v="6888" actId="26606"/>
          <ac:spMkLst>
            <pc:docMk/>
            <pc:sldMk cId="957761881" sldId="263"/>
            <ac:spMk id="2070" creationId="{12609869-9E80-471B-A487-A53288E0E791}"/>
          </ac:spMkLst>
        </pc:spChg>
        <pc:spChg chg="add del">
          <ac:chgData name="bl7@hood.edu" userId="aec07a53-2e93-4fb6-ab81-85d3b7aef536" providerId="ADAL" clId="{8243E17F-CAF3-46E4-B304-DDF9144A5FC0}" dt="2022-11-30T14:02:14.408" v="6888" actId="26606"/>
          <ac:spMkLst>
            <pc:docMk/>
            <pc:sldMk cId="957761881" sldId="263"/>
            <ac:spMk id="2072" creationId="{7004738A-9D34-43E8-97D2-CA0EED4F8BE0}"/>
          </ac:spMkLst>
        </pc:spChg>
        <pc:spChg chg="add del">
          <ac:chgData name="bl7@hood.edu" userId="aec07a53-2e93-4fb6-ab81-85d3b7aef536" providerId="ADAL" clId="{8243E17F-CAF3-46E4-B304-DDF9144A5FC0}" dt="2022-11-30T14:02:14.408" v="6888" actId="26606"/>
          <ac:spMkLst>
            <pc:docMk/>
            <pc:sldMk cId="957761881" sldId="263"/>
            <ac:spMk id="2074" creationId="{B8B8D07F-F13E-443E-BA68-2D26672D76B9}"/>
          </ac:spMkLst>
        </pc:spChg>
        <pc:spChg chg="add del">
          <ac:chgData name="bl7@hood.edu" userId="aec07a53-2e93-4fb6-ab81-85d3b7aef536" providerId="ADAL" clId="{8243E17F-CAF3-46E4-B304-DDF9144A5FC0}" dt="2022-11-30T14:02:14.408" v="6888" actId="26606"/>
          <ac:spMkLst>
            <pc:docMk/>
            <pc:sldMk cId="957761881" sldId="263"/>
            <ac:spMk id="2076" creationId="{2813A4FA-24A5-41ED-A534-3807D1B2F344}"/>
          </ac:spMkLst>
        </pc:spChg>
        <pc:spChg chg="add del">
          <ac:chgData name="bl7@hood.edu" userId="aec07a53-2e93-4fb6-ab81-85d3b7aef536" providerId="ADAL" clId="{8243E17F-CAF3-46E4-B304-DDF9144A5FC0}" dt="2022-11-30T14:02:14.408" v="6888" actId="26606"/>
          <ac:spMkLst>
            <pc:docMk/>
            <pc:sldMk cId="957761881" sldId="263"/>
            <ac:spMk id="2078" creationId="{C3944F27-CA70-4E84-A51A-E6BF89558979}"/>
          </ac:spMkLst>
        </pc:spChg>
        <pc:spChg chg="add del">
          <ac:chgData name="bl7@hood.edu" userId="aec07a53-2e93-4fb6-ab81-85d3b7aef536" providerId="ADAL" clId="{8243E17F-CAF3-46E4-B304-DDF9144A5FC0}" dt="2022-11-30T14:02:14.405" v="6887" actId="26606"/>
          <ac:spMkLst>
            <pc:docMk/>
            <pc:sldMk cId="957761881" sldId="263"/>
            <ac:spMk id="2083" creationId="{12609869-9E80-471B-A487-A53288E0E791}"/>
          </ac:spMkLst>
        </pc:spChg>
        <pc:spChg chg="add del">
          <ac:chgData name="bl7@hood.edu" userId="aec07a53-2e93-4fb6-ab81-85d3b7aef536" providerId="ADAL" clId="{8243E17F-CAF3-46E4-B304-DDF9144A5FC0}" dt="2022-11-30T14:02:14.405" v="6887" actId="26606"/>
          <ac:spMkLst>
            <pc:docMk/>
            <pc:sldMk cId="957761881" sldId="263"/>
            <ac:spMk id="2085" creationId="{7004738A-9D34-43E8-97D2-CA0EED4F8BE0}"/>
          </ac:spMkLst>
        </pc:spChg>
        <pc:spChg chg="add del">
          <ac:chgData name="bl7@hood.edu" userId="aec07a53-2e93-4fb6-ab81-85d3b7aef536" providerId="ADAL" clId="{8243E17F-CAF3-46E4-B304-DDF9144A5FC0}" dt="2022-11-30T14:02:14.405" v="6887" actId="26606"/>
          <ac:spMkLst>
            <pc:docMk/>
            <pc:sldMk cId="957761881" sldId="263"/>
            <ac:spMk id="2087" creationId="{B8B8D07F-F13E-443E-BA68-2D26672D76B9}"/>
          </ac:spMkLst>
        </pc:spChg>
        <pc:spChg chg="add del">
          <ac:chgData name="bl7@hood.edu" userId="aec07a53-2e93-4fb6-ab81-85d3b7aef536" providerId="ADAL" clId="{8243E17F-CAF3-46E4-B304-DDF9144A5FC0}" dt="2022-11-30T14:02:14.405" v="6887" actId="26606"/>
          <ac:spMkLst>
            <pc:docMk/>
            <pc:sldMk cId="957761881" sldId="263"/>
            <ac:spMk id="2089" creationId="{2813A4FA-24A5-41ED-A534-3807D1B2F344}"/>
          </ac:spMkLst>
        </pc:spChg>
        <pc:spChg chg="add del">
          <ac:chgData name="bl7@hood.edu" userId="aec07a53-2e93-4fb6-ab81-85d3b7aef536" providerId="ADAL" clId="{8243E17F-CAF3-46E4-B304-DDF9144A5FC0}" dt="2022-11-30T14:02:14.405" v="6887" actId="26606"/>
          <ac:spMkLst>
            <pc:docMk/>
            <pc:sldMk cId="957761881" sldId="263"/>
            <ac:spMk id="2091" creationId="{C3944F27-CA70-4E84-A51A-E6BF89558979}"/>
          </ac:spMkLst>
        </pc:spChg>
        <pc:spChg chg="add">
          <ac:chgData name="bl7@hood.edu" userId="aec07a53-2e93-4fb6-ab81-85d3b7aef536" providerId="ADAL" clId="{8243E17F-CAF3-46E4-B304-DDF9144A5FC0}" dt="2022-11-30T14:02:14.408" v="6888" actId="26606"/>
          <ac:spMkLst>
            <pc:docMk/>
            <pc:sldMk cId="957761881" sldId="263"/>
            <ac:spMk id="2093" creationId="{1B15ED52-F352-441B-82BF-E0EA34836D08}"/>
          </ac:spMkLst>
        </pc:spChg>
        <pc:spChg chg="add">
          <ac:chgData name="bl7@hood.edu" userId="aec07a53-2e93-4fb6-ab81-85d3b7aef536" providerId="ADAL" clId="{8243E17F-CAF3-46E4-B304-DDF9144A5FC0}" dt="2022-11-30T14:02:14.408" v="6888" actId="26606"/>
          <ac:spMkLst>
            <pc:docMk/>
            <pc:sldMk cId="957761881" sldId="263"/>
            <ac:spMk id="2094" creationId="{61707E60-CEC9-4661-AA82-69242EB4BDC3}"/>
          </ac:spMkLst>
        </pc:spChg>
        <pc:spChg chg="add">
          <ac:chgData name="bl7@hood.edu" userId="aec07a53-2e93-4fb6-ab81-85d3b7aef536" providerId="ADAL" clId="{8243E17F-CAF3-46E4-B304-DDF9144A5FC0}" dt="2022-11-30T14:02:14.408" v="6888" actId="26606"/>
          <ac:spMkLst>
            <pc:docMk/>
            <pc:sldMk cId="957761881" sldId="263"/>
            <ac:spMk id="2095" creationId="{8F035CD8-AE30-4146-96F2-036B0CE5E4F3}"/>
          </ac:spMkLst>
        </pc:spChg>
        <pc:picChg chg="add del mod">
          <ac:chgData name="bl7@hood.edu" userId="aec07a53-2e93-4fb6-ab81-85d3b7aef536" providerId="ADAL" clId="{8243E17F-CAF3-46E4-B304-DDF9144A5FC0}" dt="2022-11-30T03:36:30.617" v="4022"/>
          <ac:picMkLst>
            <pc:docMk/>
            <pc:sldMk cId="957761881" sldId="263"/>
            <ac:picMk id="2050" creationId="{07DF4C1E-1B3F-63FB-E77D-E8B9E205C101}"/>
          </ac:picMkLst>
        </pc:picChg>
        <pc:picChg chg="add del mod ord">
          <ac:chgData name="bl7@hood.edu" userId="aec07a53-2e93-4fb6-ab81-85d3b7aef536" providerId="ADAL" clId="{8243E17F-CAF3-46E4-B304-DDF9144A5FC0}" dt="2022-11-30T14:01:39.065" v="6883" actId="478"/>
          <ac:picMkLst>
            <pc:docMk/>
            <pc:sldMk cId="957761881" sldId="263"/>
            <ac:picMk id="2052" creationId="{EC0BADD4-10C7-8E84-4006-0556633C96D4}"/>
          </ac:picMkLst>
        </pc:picChg>
        <pc:picChg chg="add mod">
          <ac:chgData name="bl7@hood.edu" userId="aec07a53-2e93-4fb6-ab81-85d3b7aef536" providerId="ADAL" clId="{8243E17F-CAF3-46E4-B304-DDF9144A5FC0}" dt="2022-11-30T14:02:14.408" v="6888" actId="26606"/>
          <ac:picMkLst>
            <pc:docMk/>
            <pc:sldMk cId="957761881" sldId="263"/>
            <ac:picMk id="2054" creationId="{8E80AD63-4235-558E-DB41-00DCD741D98A}"/>
          </ac:picMkLst>
        </pc:picChg>
      </pc:sldChg>
      <pc:sldChg chg="addSp delSp modSp new mod setBg delDesignElem">
        <pc:chgData name="bl7@hood.edu" userId="aec07a53-2e93-4fb6-ab81-85d3b7aef536" providerId="ADAL" clId="{8243E17F-CAF3-46E4-B304-DDF9144A5FC0}" dt="2022-11-30T18:42:24.725" v="10159" actId="255"/>
        <pc:sldMkLst>
          <pc:docMk/>
          <pc:sldMk cId="1080431681" sldId="264"/>
        </pc:sldMkLst>
        <pc:spChg chg="mod">
          <ac:chgData name="bl7@hood.edu" userId="aec07a53-2e93-4fb6-ab81-85d3b7aef536" providerId="ADAL" clId="{8243E17F-CAF3-46E4-B304-DDF9144A5FC0}" dt="2022-11-30T18:42:24.725" v="10159" actId="255"/>
          <ac:spMkLst>
            <pc:docMk/>
            <pc:sldMk cId="1080431681" sldId="264"/>
            <ac:spMk id="2" creationId="{70BB3199-838F-5627-D291-F8C76A7193CC}"/>
          </ac:spMkLst>
        </pc:spChg>
        <pc:spChg chg="mod">
          <ac:chgData name="bl7@hood.edu" userId="aec07a53-2e93-4fb6-ab81-85d3b7aef536" providerId="ADAL" clId="{8243E17F-CAF3-46E4-B304-DDF9144A5FC0}" dt="2022-11-30T13:55:37.366" v="6799" actId="26606"/>
          <ac:spMkLst>
            <pc:docMk/>
            <pc:sldMk cId="1080431681" sldId="264"/>
            <ac:spMk id="3" creationId="{8EDACEA4-65B6-530C-76D6-1731232E5605}"/>
          </ac:spMkLst>
        </pc:spChg>
        <pc:spChg chg="add del">
          <ac:chgData name="bl7@hood.edu" userId="aec07a53-2e93-4fb6-ab81-85d3b7aef536" providerId="ADAL" clId="{8243E17F-CAF3-46E4-B304-DDF9144A5FC0}" dt="2022-11-30T13:55:37.361" v="6798" actId="26606"/>
          <ac:spMkLst>
            <pc:docMk/>
            <pc:sldMk cId="1080431681" sldId="264"/>
            <ac:spMk id="3081" creationId="{C4285719-470E-454C-AF62-8323075F1F5B}"/>
          </ac:spMkLst>
        </pc:spChg>
        <pc:spChg chg="add del">
          <ac:chgData name="bl7@hood.edu" userId="aec07a53-2e93-4fb6-ab81-85d3b7aef536" providerId="ADAL" clId="{8243E17F-CAF3-46E4-B304-DDF9144A5FC0}" dt="2022-11-30T13:55:37.361" v="6798" actId="26606"/>
          <ac:spMkLst>
            <pc:docMk/>
            <pc:sldMk cId="1080431681" sldId="264"/>
            <ac:spMk id="3083" creationId="{CD9FE4EF-C4D8-49A0-B2FF-81D8DB7D8A24}"/>
          </ac:spMkLst>
        </pc:spChg>
        <pc:spChg chg="add del">
          <ac:chgData name="bl7@hood.edu" userId="aec07a53-2e93-4fb6-ab81-85d3b7aef536" providerId="ADAL" clId="{8243E17F-CAF3-46E4-B304-DDF9144A5FC0}" dt="2022-11-30T13:55:37.361" v="6798" actId="26606"/>
          <ac:spMkLst>
            <pc:docMk/>
            <pc:sldMk cId="1080431681" sldId="264"/>
            <ac:spMk id="3085" creationId="{4300840D-0A0B-4512-BACA-B439D5B9C57C}"/>
          </ac:spMkLst>
        </pc:spChg>
        <pc:spChg chg="add del">
          <ac:chgData name="bl7@hood.edu" userId="aec07a53-2e93-4fb6-ab81-85d3b7aef536" providerId="ADAL" clId="{8243E17F-CAF3-46E4-B304-DDF9144A5FC0}" dt="2022-11-30T13:55:37.361" v="6798" actId="26606"/>
          <ac:spMkLst>
            <pc:docMk/>
            <pc:sldMk cId="1080431681" sldId="264"/>
            <ac:spMk id="3087" creationId="{D2B78728-A580-49A7-84F9-6EF6F583ADE0}"/>
          </ac:spMkLst>
        </pc:spChg>
        <pc:spChg chg="add del">
          <ac:chgData name="bl7@hood.edu" userId="aec07a53-2e93-4fb6-ab81-85d3b7aef536" providerId="ADAL" clId="{8243E17F-CAF3-46E4-B304-DDF9144A5FC0}" dt="2022-11-30T13:55:37.361" v="6798" actId="26606"/>
          <ac:spMkLst>
            <pc:docMk/>
            <pc:sldMk cId="1080431681" sldId="264"/>
            <ac:spMk id="3089" creationId="{38FAA1A1-D861-433F-88FA-1E9D6FD31D11}"/>
          </ac:spMkLst>
        </pc:spChg>
        <pc:spChg chg="add del">
          <ac:chgData name="bl7@hood.edu" userId="aec07a53-2e93-4fb6-ab81-85d3b7aef536" providerId="ADAL" clId="{8243E17F-CAF3-46E4-B304-DDF9144A5FC0}" dt="2022-11-30T13:55:37.361" v="6798" actId="26606"/>
          <ac:spMkLst>
            <pc:docMk/>
            <pc:sldMk cId="1080431681" sldId="264"/>
            <ac:spMk id="3091" creationId="{8D71EDA1-87BF-4D5D-AB79-F346FD19278A}"/>
          </ac:spMkLst>
        </pc:spChg>
        <pc:spChg chg="add del">
          <ac:chgData name="bl7@hood.edu" userId="aec07a53-2e93-4fb6-ab81-85d3b7aef536" providerId="ADAL" clId="{8243E17F-CAF3-46E4-B304-DDF9144A5FC0}" dt="2022-11-30T14:01:01.358" v="6877"/>
          <ac:spMkLst>
            <pc:docMk/>
            <pc:sldMk cId="1080431681" sldId="264"/>
            <ac:spMk id="3093" creationId="{12609869-9E80-471B-A487-A53288E0E791}"/>
          </ac:spMkLst>
        </pc:spChg>
        <pc:spChg chg="add del">
          <ac:chgData name="bl7@hood.edu" userId="aec07a53-2e93-4fb6-ab81-85d3b7aef536" providerId="ADAL" clId="{8243E17F-CAF3-46E4-B304-DDF9144A5FC0}" dt="2022-11-30T14:01:01.358" v="6877"/>
          <ac:spMkLst>
            <pc:docMk/>
            <pc:sldMk cId="1080431681" sldId="264"/>
            <ac:spMk id="3094" creationId="{7004738A-9D34-43E8-97D2-CA0EED4F8BE0}"/>
          </ac:spMkLst>
        </pc:spChg>
        <pc:spChg chg="add del">
          <ac:chgData name="bl7@hood.edu" userId="aec07a53-2e93-4fb6-ab81-85d3b7aef536" providerId="ADAL" clId="{8243E17F-CAF3-46E4-B304-DDF9144A5FC0}" dt="2022-11-30T14:01:01.358" v="6877"/>
          <ac:spMkLst>
            <pc:docMk/>
            <pc:sldMk cId="1080431681" sldId="264"/>
            <ac:spMk id="3095" creationId="{B8B8D07F-F13E-443E-BA68-2D26672D76B9}"/>
          </ac:spMkLst>
        </pc:spChg>
        <pc:spChg chg="add del">
          <ac:chgData name="bl7@hood.edu" userId="aec07a53-2e93-4fb6-ab81-85d3b7aef536" providerId="ADAL" clId="{8243E17F-CAF3-46E4-B304-DDF9144A5FC0}" dt="2022-11-30T14:01:01.358" v="6877"/>
          <ac:spMkLst>
            <pc:docMk/>
            <pc:sldMk cId="1080431681" sldId="264"/>
            <ac:spMk id="3096" creationId="{2813A4FA-24A5-41ED-A534-3807D1B2F344}"/>
          </ac:spMkLst>
        </pc:spChg>
        <pc:spChg chg="add del">
          <ac:chgData name="bl7@hood.edu" userId="aec07a53-2e93-4fb6-ab81-85d3b7aef536" providerId="ADAL" clId="{8243E17F-CAF3-46E4-B304-DDF9144A5FC0}" dt="2022-11-30T14:01:01.358" v="6877"/>
          <ac:spMkLst>
            <pc:docMk/>
            <pc:sldMk cId="1080431681" sldId="264"/>
            <ac:spMk id="3097" creationId="{C3944F27-CA70-4E84-A51A-E6BF89558979}"/>
          </ac:spMkLst>
        </pc:spChg>
        <pc:picChg chg="add del">
          <ac:chgData name="bl7@hood.edu" userId="aec07a53-2e93-4fb6-ab81-85d3b7aef536" providerId="ADAL" clId="{8243E17F-CAF3-46E4-B304-DDF9144A5FC0}" dt="2022-11-30T03:38:54.892" v="4218" actId="478"/>
          <ac:picMkLst>
            <pc:docMk/>
            <pc:sldMk cId="1080431681" sldId="264"/>
            <ac:picMk id="3074" creationId="{9C157042-1199-14B1-B78D-865E22157B95}"/>
          </ac:picMkLst>
        </pc:picChg>
        <pc:picChg chg="add mod">
          <ac:chgData name="bl7@hood.edu" userId="aec07a53-2e93-4fb6-ab81-85d3b7aef536" providerId="ADAL" clId="{8243E17F-CAF3-46E4-B304-DDF9144A5FC0}" dt="2022-11-30T13:55:37.366" v="6799" actId="26606"/>
          <ac:picMkLst>
            <pc:docMk/>
            <pc:sldMk cId="1080431681" sldId="264"/>
            <ac:picMk id="3076" creationId="{8ECF6074-D93A-BAF3-6C1E-CE4548DF9222}"/>
          </ac:picMkLst>
        </pc:picChg>
      </pc:sldChg>
      <pc:sldChg chg="addSp delSp modSp new mod setBg delDesignElem">
        <pc:chgData name="bl7@hood.edu" userId="aec07a53-2e93-4fb6-ab81-85d3b7aef536" providerId="ADAL" clId="{8243E17F-CAF3-46E4-B304-DDF9144A5FC0}" dt="2022-11-30T18:42:41.249" v="10165" actId="255"/>
        <pc:sldMkLst>
          <pc:docMk/>
          <pc:sldMk cId="1942006852" sldId="265"/>
        </pc:sldMkLst>
        <pc:spChg chg="mod">
          <ac:chgData name="bl7@hood.edu" userId="aec07a53-2e93-4fb6-ab81-85d3b7aef536" providerId="ADAL" clId="{8243E17F-CAF3-46E4-B304-DDF9144A5FC0}" dt="2022-11-30T18:42:41.249" v="10165" actId="255"/>
          <ac:spMkLst>
            <pc:docMk/>
            <pc:sldMk cId="1942006852" sldId="265"/>
            <ac:spMk id="2" creationId="{FAB32072-49AA-639A-1235-D94FB3C23F3A}"/>
          </ac:spMkLst>
        </pc:spChg>
        <pc:spChg chg="add del mod">
          <ac:chgData name="bl7@hood.edu" userId="aec07a53-2e93-4fb6-ab81-85d3b7aef536" providerId="ADAL" clId="{8243E17F-CAF3-46E4-B304-DDF9144A5FC0}" dt="2022-11-30T13:55:13.904" v="6796" actId="26606"/>
          <ac:spMkLst>
            <pc:docMk/>
            <pc:sldMk cId="1942006852" sldId="265"/>
            <ac:spMk id="3" creationId="{16343E92-71D2-2482-8D32-8A28E52AC383}"/>
          </ac:spMkLst>
        </pc:spChg>
        <pc:spChg chg="add del">
          <ac:chgData name="bl7@hood.edu" userId="aec07a53-2e93-4fb6-ab81-85d3b7aef536" providerId="ADAL" clId="{8243E17F-CAF3-46E4-B304-DDF9144A5FC0}" dt="2022-11-30T13:55:13.899" v="6795" actId="26606"/>
          <ac:spMkLst>
            <pc:docMk/>
            <pc:sldMk cId="1942006852" sldId="265"/>
            <ac:spMk id="4105" creationId="{A8384FB5-9ADC-4DDC-881B-597D56F5B15D}"/>
          </ac:spMkLst>
        </pc:spChg>
        <pc:spChg chg="add del">
          <ac:chgData name="bl7@hood.edu" userId="aec07a53-2e93-4fb6-ab81-85d3b7aef536" providerId="ADAL" clId="{8243E17F-CAF3-46E4-B304-DDF9144A5FC0}" dt="2022-11-30T13:55:13.899" v="6795" actId="26606"/>
          <ac:spMkLst>
            <pc:docMk/>
            <pc:sldMk cId="1942006852" sldId="265"/>
            <ac:spMk id="4107" creationId="{91E5A9A7-95C6-4F4F-B00E-C82E07FE62EF}"/>
          </ac:spMkLst>
        </pc:spChg>
        <pc:spChg chg="add del">
          <ac:chgData name="bl7@hood.edu" userId="aec07a53-2e93-4fb6-ab81-85d3b7aef536" providerId="ADAL" clId="{8243E17F-CAF3-46E4-B304-DDF9144A5FC0}" dt="2022-11-30T13:55:13.899" v="6795" actId="26606"/>
          <ac:spMkLst>
            <pc:docMk/>
            <pc:sldMk cId="1942006852" sldId="265"/>
            <ac:spMk id="4109" creationId="{D07DD2DE-F619-49DD-B5E7-03A290FF4ED1}"/>
          </ac:spMkLst>
        </pc:spChg>
        <pc:spChg chg="add del">
          <ac:chgData name="bl7@hood.edu" userId="aec07a53-2e93-4fb6-ab81-85d3b7aef536" providerId="ADAL" clId="{8243E17F-CAF3-46E4-B304-DDF9144A5FC0}" dt="2022-11-30T13:55:13.899" v="6795" actId="26606"/>
          <ac:spMkLst>
            <pc:docMk/>
            <pc:sldMk cId="1942006852" sldId="265"/>
            <ac:spMk id="4111" creationId="{85149191-5F60-4A28-AAFF-039F96B0F3EC}"/>
          </ac:spMkLst>
        </pc:spChg>
        <pc:spChg chg="add del">
          <ac:chgData name="bl7@hood.edu" userId="aec07a53-2e93-4fb6-ab81-85d3b7aef536" providerId="ADAL" clId="{8243E17F-CAF3-46E4-B304-DDF9144A5FC0}" dt="2022-11-30T13:55:13.899" v="6795" actId="26606"/>
          <ac:spMkLst>
            <pc:docMk/>
            <pc:sldMk cId="1942006852" sldId="265"/>
            <ac:spMk id="4113" creationId="{F8260ED5-17F7-4158-B241-D51DD4CF1B7E}"/>
          </ac:spMkLst>
        </pc:spChg>
        <pc:spChg chg="add del">
          <ac:chgData name="bl7@hood.edu" userId="aec07a53-2e93-4fb6-ab81-85d3b7aef536" providerId="ADAL" clId="{8243E17F-CAF3-46E4-B304-DDF9144A5FC0}" dt="2022-11-30T14:01:01.358" v="6877"/>
          <ac:spMkLst>
            <pc:docMk/>
            <pc:sldMk cId="1942006852" sldId="265"/>
            <ac:spMk id="4115" creationId="{767334AB-16BD-4EC7-8C6B-4B5171600933}"/>
          </ac:spMkLst>
        </pc:spChg>
        <pc:spChg chg="add del">
          <ac:chgData name="bl7@hood.edu" userId="aec07a53-2e93-4fb6-ab81-85d3b7aef536" providerId="ADAL" clId="{8243E17F-CAF3-46E4-B304-DDF9144A5FC0}" dt="2022-11-30T14:01:01.358" v="6877"/>
          <ac:spMkLst>
            <pc:docMk/>
            <pc:sldMk cId="1942006852" sldId="265"/>
            <ac:spMk id="4116" creationId="{A4E37431-20F0-4DD6-84A9-ED2B644943A2}"/>
          </ac:spMkLst>
        </pc:spChg>
        <pc:spChg chg="add del">
          <ac:chgData name="bl7@hood.edu" userId="aec07a53-2e93-4fb6-ab81-85d3b7aef536" providerId="ADAL" clId="{8243E17F-CAF3-46E4-B304-DDF9144A5FC0}" dt="2022-11-30T14:01:01.358" v="6877"/>
          <ac:spMkLst>
            <pc:docMk/>
            <pc:sldMk cId="1942006852" sldId="265"/>
            <ac:spMk id="4117" creationId="{0AE98B72-66C6-4AB4-AF0D-BA830DE86393}"/>
          </ac:spMkLst>
        </pc:spChg>
        <pc:spChg chg="add del">
          <ac:chgData name="bl7@hood.edu" userId="aec07a53-2e93-4fb6-ab81-85d3b7aef536" providerId="ADAL" clId="{8243E17F-CAF3-46E4-B304-DDF9144A5FC0}" dt="2022-11-30T14:01:01.358" v="6877"/>
          <ac:spMkLst>
            <pc:docMk/>
            <pc:sldMk cId="1942006852" sldId="265"/>
            <ac:spMk id="4118" creationId="{407EAFC6-733F-403D-BB4D-05A3A28742F1}"/>
          </ac:spMkLst>
        </pc:spChg>
        <pc:spChg chg="add del">
          <ac:chgData name="bl7@hood.edu" userId="aec07a53-2e93-4fb6-ab81-85d3b7aef536" providerId="ADAL" clId="{8243E17F-CAF3-46E4-B304-DDF9144A5FC0}" dt="2022-11-30T14:01:01.358" v="6877"/>
          <ac:spMkLst>
            <pc:docMk/>
            <pc:sldMk cId="1942006852" sldId="265"/>
            <ac:spMk id="4119" creationId="{17A36730-4CB0-4F61-AD11-A44C9765833F}"/>
          </ac:spMkLst>
        </pc:spChg>
        <pc:spChg chg="add del">
          <ac:chgData name="bl7@hood.edu" userId="aec07a53-2e93-4fb6-ab81-85d3b7aef536" providerId="ADAL" clId="{8243E17F-CAF3-46E4-B304-DDF9144A5FC0}" dt="2022-11-30T14:01:01.358" v="6877"/>
          <ac:spMkLst>
            <pc:docMk/>
            <pc:sldMk cId="1942006852" sldId="265"/>
            <ac:spMk id="4120" creationId="{C69C79E1-F916-4929-A4F3-DE763D4BFA57}"/>
          </ac:spMkLst>
        </pc:spChg>
        <pc:picChg chg="add del mod">
          <ac:chgData name="bl7@hood.edu" userId="aec07a53-2e93-4fb6-ab81-85d3b7aef536" providerId="ADAL" clId="{8243E17F-CAF3-46E4-B304-DDF9144A5FC0}" dt="2022-11-30T03:42:24.196" v="4602"/>
          <ac:picMkLst>
            <pc:docMk/>
            <pc:sldMk cId="1942006852" sldId="265"/>
            <ac:picMk id="4098" creationId="{1DEF3352-3499-2503-5E5A-E142B88F2918}"/>
          </ac:picMkLst>
        </pc:picChg>
        <pc:picChg chg="add mod">
          <ac:chgData name="bl7@hood.edu" userId="aec07a53-2e93-4fb6-ab81-85d3b7aef536" providerId="ADAL" clId="{8243E17F-CAF3-46E4-B304-DDF9144A5FC0}" dt="2022-11-30T13:55:13.904" v="6796" actId="26606"/>
          <ac:picMkLst>
            <pc:docMk/>
            <pc:sldMk cId="1942006852" sldId="265"/>
            <ac:picMk id="4100" creationId="{943FBCC4-F59E-A146-978D-E7CAFF3148B5}"/>
          </ac:picMkLst>
        </pc:picChg>
      </pc:sldChg>
      <pc:sldChg chg="addSp delSp modSp new mod setBg delDesignElem">
        <pc:chgData name="bl7@hood.edu" userId="aec07a53-2e93-4fb6-ab81-85d3b7aef536" providerId="ADAL" clId="{8243E17F-CAF3-46E4-B304-DDF9144A5FC0}" dt="2022-11-30T14:01:01.358" v="6877"/>
        <pc:sldMkLst>
          <pc:docMk/>
          <pc:sldMk cId="2057583582" sldId="266"/>
        </pc:sldMkLst>
        <pc:spChg chg="mod">
          <ac:chgData name="bl7@hood.edu" userId="aec07a53-2e93-4fb6-ab81-85d3b7aef536" providerId="ADAL" clId="{8243E17F-CAF3-46E4-B304-DDF9144A5FC0}" dt="2022-11-30T13:55:05.367" v="6793" actId="26606"/>
          <ac:spMkLst>
            <pc:docMk/>
            <pc:sldMk cId="2057583582" sldId="266"/>
            <ac:spMk id="2" creationId="{5594CBC0-7B7B-FB79-8511-62EAEF4A2B50}"/>
          </ac:spMkLst>
        </pc:spChg>
        <pc:spChg chg="mod">
          <ac:chgData name="bl7@hood.edu" userId="aec07a53-2e93-4fb6-ab81-85d3b7aef536" providerId="ADAL" clId="{8243E17F-CAF3-46E4-B304-DDF9144A5FC0}" dt="2022-11-30T13:55:05.367" v="6793" actId="26606"/>
          <ac:spMkLst>
            <pc:docMk/>
            <pc:sldMk cId="2057583582" sldId="266"/>
            <ac:spMk id="3" creationId="{E554CDF5-1224-6B2F-B229-514524A46207}"/>
          </ac:spMkLst>
        </pc:spChg>
        <pc:spChg chg="add del">
          <ac:chgData name="bl7@hood.edu" userId="aec07a53-2e93-4fb6-ab81-85d3b7aef536" providerId="ADAL" clId="{8243E17F-CAF3-46E4-B304-DDF9144A5FC0}" dt="2022-11-30T14:01:01.358" v="6877"/>
          <ac:spMkLst>
            <pc:docMk/>
            <pc:sldMk cId="2057583582" sldId="266"/>
            <ac:spMk id="5127" creationId="{A4E37431-20F0-4DD6-84A9-ED2B644943A2}"/>
          </ac:spMkLst>
        </pc:spChg>
        <pc:spChg chg="add del">
          <ac:chgData name="bl7@hood.edu" userId="aec07a53-2e93-4fb6-ab81-85d3b7aef536" providerId="ADAL" clId="{8243E17F-CAF3-46E4-B304-DDF9144A5FC0}" dt="2022-11-30T14:01:01.358" v="6877"/>
          <ac:spMkLst>
            <pc:docMk/>
            <pc:sldMk cId="2057583582" sldId="266"/>
            <ac:spMk id="5129" creationId="{0AE98B72-66C6-4AB4-AF0D-BA830DE86393}"/>
          </ac:spMkLst>
        </pc:spChg>
        <pc:spChg chg="add del">
          <ac:chgData name="bl7@hood.edu" userId="aec07a53-2e93-4fb6-ab81-85d3b7aef536" providerId="ADAL" clId="{8243E17F-CAF3-46E4-B304-DDF9144A5FC0}" dt="2022-11-30T14:01:01.358" v="6877"/>
          <ac:spMkLst>
            <pc:docMk/>
            <pc:sldMk cId="2057583582" sldId="266"/>
            <ac:spMk id="5131" creationId="{407EAFC6-733F-403D-BB4D-05A3A28742F1}"/>
          </ac:spMkLst>
        </pc:spChg>
        <pc:spChg chg="add del">
          <ac:chgData name="bl7@hood.edu" userId="aec07a53-2e93-4fb6-ab81-85d3b7aef536" providerId="ADAL" clId="{8243E17F-CAF3-46E4-B304-DDF9144A5FC0}" dt="2022-11-30T14:01:01.358" v="6877"/>
          <ac:spMkLst>
            <pc:docMk/>
            <pc:sldMk cId="2057583582" sldId="266"/>
            <ac:spMk id="5133" creationId="{17A36730-4CB0-4F61-AD11-A44C9765833F}"/>
          </ac:spMkLst>
        </pc:spChg>
        <pc:spChg chg="add del">
          <ac:chgData name="bl7@hood.edu" userId="aec07a53-2e93-4fb6-ab81-85d3b7aef536" providerId="ADAL" clId="{8243E17F-CAF3-46E4-B304-DDF9144A5FC0}" dt="2022-11-30T14:01:01.358" v="6877"/>
          <ac:spMkLst>
            <pc:docMk/>
            <pc:sldMk cId="2057583582" sldId="266"/>
            <ac:spMk id="5135" creationId="{C69C79E1-F916-4929-A4F3-DE763D4BFA57}"/>
          </ac:spMkLst>
        </pc:spChg>
        <pc:spChg chg="add del">
          <ac:chgData name="bl7@hood.edu" userId="aec07a53-2e93-4fb6-ab81-85d3b7aef536" providerId="ADAL" clId="{8243E17F-CAF3-46E4-B304-DDF9144A5FC0}" dt="2022-11-30T14:01:01.358" v="6877"/>
          <ac:spMkLst>
            <pc:docMk/>
            <pc:sldMk cId="2057583582" sldId="266"/>
            <ac:spMk id="5137" creationId="{767334AB-16BD-4EC7-8C6B-4B5171600933}"/>
          </ac:spMkLst>
        </pc:spChg>
        <pc:picChg chg="add mod">
          <ac:chgData name="bl7@hood.edu" userId="aec07a53-2e93-4fb6-ab81-85d3b7aef536" providerId="ADAL" clId="{8243E17F-CAF3-46E4-B304-DDF9144A5FC0}" dt="2022-11-30T13:55:05.367" v="6793" actId="26606"/>
          <ac:picMkLst>
            <pc:docMk/>
            <pc:sldMk cId="2057583582" sldId="266"/>
            <ac:picMk id="5122" creationId="{E48B30E0-73BC-B412-5A28-F2FDC8363EBC}"/>
          </ac:picMkLst>
        </pc:picChg>
      </pc:sldChg>
      <pc:sldChg chg="addSp delSp modSp new mod setBg delDesignElem">
        <pc:chgData name="bl7@hood.edu" userId="aec07a53-2e93-4fb6-ab81-85d3b7aef536" providerId="ADAL" clId="{8243E17F-CAF3-46E4-B304-DDF9144A5FC0}" dt="2022-11-30T14:01:01.358" v="6877"/>
        <pc:sldMkLst>
          <pc:docMk/>
          <pc:sldMk cId="2702417591" sldId="267"/>
        </pc:sldMkLst>
        <pc:spChg chg="mod">
          <ac:chgData name="bl7@hood.edu" userId="aec07a53-2e93-4fb6-ab81-85d3b7aef536" providerId="ADAL" clId="{8243E17F-CAF3-46E4-B304-DDF9144A5FC0}" dt="2022-11-30T13:54:56.118" v="6792" actId="26606"/>
          <ac:spMkLst>
            <pc:docMk/>
            <pc:sldMk cId="2702417591" sldId="267"/>
            <ac:spMk id="2" creationId="{823D6EA5-51FD-1A8C-BC1E-CDC7AA720D85}"/>
          </ac:spMkLst>
        </pc:spChg>
        <pc:spChg chg="add del mod">
          <ac:chgData name="bl7@hood.edu" userId="aec07a53-2e93-4fb6-ab81-85d3b7aef536" providerId="ADAL" clId="{8243E17F-CAF3-46E4-B304-DDF9144A5FC0}" dt="2022-11-30T13:54:56.118" v="6792" actId="26606"/>
          <ac:spMkLst>
            <pc:docMk/>
            <pc:sldMk cId="2702417591" sldId="267"/>
            <ac:spMk id="3" creationId="{37414B06-0307-0712-0DC0-4349B1191EBA}"/>
          </ac:spMkLst>
        </pc:spChg>
        <pc:spChg chg="add del">
          <ac:chgData name="bl7@hood.edu" userId="aec07a53-2e93-4fb6-ab81-85d3b7aef536" providerId="ADAL" clId="{8243E17F-CAF3-46E4-B304-DDF9144A5FC0}" dt="2022-11-30T14:01:01.358" v="6877"/>
          <ac:spMkLst>
            <pc:docMk/>
            <pc:sldMk cId="2702417591" sldId="267"/>
            <ac:spMk id="6153" creationId="{A4E37431-20F0-4DD6-84A9-ED2B644943A2}"/>
          </ac:spMkLst>
        </pc:spChg>
        <pc:spChg chg="add del">
          <ac:chgData name="bl7@hood.edu" userId="aec07a53-2e93-4fb6-ab81-85d3b7aef536" providerId="ADAL" clId="{8243E17F-CAF3-46E4-B304-DDF9144A5FC0}" dt="2022-11-30T14:01:01.358" v="6877"/>
          <ac:spMkLst>
            <pc:docMk/>
            <pc:sldMk cId="2702417591" sldId="267"/>
            <ac:spMk id="6155" creationId="{0AE98B72-66C6-4AB4-AF0D-BA830DE86393}"/>
          </ac:spMkLst>
        </pc:spChg>
        <pc:spChg chg="add del">
          <ac:chgData name="bl7@hood.edu" userId="aec07a53-2e93-4fb6-ab81-85d3b7aef536" providerId="ADAL" clId="{8243E17F-CAF3-46E4-B304-DDF9144A5FC0}" dt="2022-11-30T14:01:01.358" v="6877"/>
          <ac:spMkLst>
            <pc:docMk/>
            <pc:sldMk cId="2702417591" sldId="267"/>
            <ac:spMk id="6157" creationId="{407EAFC6-733F-403D-BB4D-05A3A28742F1}"/>
          </ac:spMkLst>
        </pc:spChg>
        <pc:spChg chg="add del">
          <ac:chgData name="bl7@hood.edu" userId="aec07a53-2e93-4fb6-ab81-85d3b7aef536" providerId="ADAL" clId="{8243E17F-CAF3-46E4-B304-DDF9144A5FC0}" dt="2022-11-30T14:01:01.358" v="6877"/>
          <ac:spMkLst>
            <pc:docMk/>
            <pc:sldMk cId="2702417591" sldId="267"/>
            <ac:spMk id="6159" creationId="{17A36730-4CB0-4F61-AD11-A44C9765833F}"/>
          </ac:spMkLst>
        </pc:spChg>
        <pc:spChg chg="add del">
          <ac:chgData name="bl7@hood.edu" userId="aec07a53-2e93-4fb6-ab81-85d3b7aef536" providerId="ADAL" clId="{8243E17F-CAF3-46E4-B304-DDF9144A5FC0}" dt="2022-11-30T14:01:01.358" v="6877"/>
          <ac:spMkLst>
            <pc:docMk/>
            <pc:sldMk cId="2702417591" sldId="267"/>
            <ac:spMk id="6161" creationId="{C69C79E1-F916-4929-A4F3-DE763D4BFA57}"/>
          </ac:spMkLst>
        </pc:spChg>
        <pc:spChg chg="add del">
          <ac:chgData name="bl7@hood.edu" userId="aec07a53-2e93-4fb6-ab81-85d3b7aef536" providerId="ADAL" clId="{8243E17F-CAF3-46E4-B304-DDF9144A5FC0}" dt="2022-11-30T14:01:01.358" v="6877"/>
          <ac:spMkLst>
            <pc:docMk/>
            <pc:sldMk cId="2702417591" sldId="267"/>
            <ac:spMk id="6163" creationId="{767334AB-16BD-4EC7-8C6B-4B5171600933}"/>
          </ac:spMkLst>
        </pc:spChg>
        <pc:picChg chg="add del">
          <ac:chgData name="bl7@hood.edu" userId="aec07a53-2e93-4fb6-ab81-85d3b7aef536" providerId="ADAL" clId="{8243E17F-CAF3-46E4-B304-DDF9144A5FC0}" dt="2022-11-30T03:45:35.913" v="4844"/>
          <ac:picMkLst>
            <pc:docMk/>
            <pc:sldMk cId="2702417591" sldId="267"/>
            <ac:picMk id="6146" creationId="{03A399D9-B8F6-A8C1-4E2A-2555754E543D}"/>
          </ac:picMkLst>
        </pc:picChg>
        <pc:picChg chg="add mod">
          <ac:chgData name="bl7@hood.edu" userId="aec07a53-2e93-4fb6-ab81-85d3b7aef536" providerId="ADAL" clId="{8243E17F-CAF3-46E4-B304-DDF9144A5FC0}" dt="2022-11-30T13:54:56.118" v="6792" actId="26606"/>
          <ac:picMkLst>
            <pc:docMk/>
            <pc:sldMk cId="2702417591" sldId="267"/>
            <ac:picMk id="6148" creationId="{F2016016-421A-11E1-2D95-AB3E21E18551}"/>
          </ac:picMkLst>
        </pc:picChg>
      </pc:sldChg>
      <pc:sldChg chg="addSp delSp modSp new mod setBg delDesignElem">
        <pc:chgData name="bl7@hood.edu" userId="aec07a53-2e93-4fb6-ab81-85d3b7aef536" providerId="ADAL" clId="{8243E17F-CAF3-46E4-B304-DDF9144A5FC0}" dt="2022-11-30T14:11:06.122" v="6964" actId="478"/>
        <pc:sldMkLst>
          <pc:docMk/>
          <pc:sldMk cId="352142406" sldId="268"/>
        </pc:sldMkLst>
        <pc:spChg chg="mod">
          <ac:chgData name="bl7@hood.edu" userId="aec07a53-2e93-4fb6-ab81-85d3b7aef536" providerId="ADAL" clId="{8243E17F-CAF3-46E4-B304-DDF9144A5FC0}" dt="2022-11-30T14:11:02.025" v="6963" actId="20577"/>
          <ac:spMkLst>
            <pc:docMk/>
            <pc:sldMk cId="352142406" sldId="268"/>
            <ac:spMk id="2" creationId="{D8E6A469-A9C1-610A-D2B4-93DE4F7D1A5C}"/>
          </ac:spMkLst>
        </pc:spChg>
        <pc:spChg chg="del mod">
          <ac:chgData name="bl7@hood.edu" userId="aec07a53-2e93-4fb6-ab81-85d3b7aef536" providerId="ADAL" clId="{8243E17F-CAF3-46E4-B304-DDF9144A5FC0}" dt="2022-11-30T14:11:06.122" v="6964" actId="478"/>
          <ac:spMkLst>
            <pc:docMk/>
            <pc:sldMk cId="352142406" sldId="268"/>
            <ac:spMk id="3" creationId="{0EB8B70D-CDAF-92C6-2E3B-EC33F21476F6}"/>
          </ac:spMkLst>
        </pc:spChg>
        <pc:spChg chg="add del">
          <ac:chgData name="bl7@hood.edu" userId="aec07a53-2e93-4fb6-ab81-85d3b7aef536" providerId="ADAL" clId="{8243E17F-CAF3-46E4-B304-DDF9144A5FC0}" dt="2022-11-30T14:01:01.358" v="6877"/>
          <ac:spMkLst>
            <pc:docMk/>
            <pc:sldMk cId="352142406" sldId="268"/>
            <ac:spMk id="7175" creationId="{A8384FB5-9ADC-4DDC-881B-597D56F5B15D}"/>
          </ac:spMkLst>
        </pc:spChg>
        <pc:spChg chg="add del">
          <ac:chgData name="bl7@hood.edu" userId="aec07a53-2e93-4fb6-ab81-85d3b7aef536" providerId="ADAL" clId="{8243E17F-CAF3-46E4-B304-DDF9144A5FC0}" dt="2022-11-30T14:01:01.358" v="6877"/>
          <ac:spMkLst>
            <pc:docMk/>
            <pc:sldMk cId="352142406" sldId="268"/>
            <ac:spMk id="7177" creationId="{1199E1B1-A8C0-4FE8-A5A8-1CB41D69F857}"/>
          </ac:spMkLst>
        </pc:spChg>
        <pc:spChg chg="add del">
          <ac:chgData name="bl7@hood.edu" userId="aec07a53-2e93-4fb6-ab81-85d3b7aef536" providerId="ADAL" clId="{8243E17F-CAF3-46E4-B304-DDF9144A5FC0}" dt="2022-11-30T14:01:01.358" v="6877"/>
          <ac:spMkLst>
            <pc:docMk/>
            <pc:sldMk cId="352142406" sldId="268"/>
            <ac:spMk id="7179" creationId="{84A8DE83-DE75-4B41-9DB4-A7EC0B0DEC0B}"/>
          </ac:spMkLst>
        </pc:spChg>
        <pc:spChg chg="add del">
          <ac:chgData name="bl7@hood.edu" userId="aec07a53-2e93-4fb6-ab81-85d3b7aef536" providerId="ADAL" clId="{8243E17F-CAF3-46E4-B304-DDF9144A5FC0}" dt="2022-11-30T14:01:01.358" v="6877"/>
          <ac:spMkLst>
            <pc:docMk/>
            <pc:sldMk cId="352142406" sldId="268"/>
            <ac:spMk id="7181" creationId="{A7009A0A-BEF5-4EAC-AF15-E4F9F002E239}"/>
          </ac:spMkLst>
        </pc:spChg>
        <pc:picChg chg="add mod">
          <ac:chgData name="bl7@hood.edu" userId="aec07a53-2e93-4fb6-ab81-85d3b7aef536" providerId="ADAL" clId="{8243E17F-CAF3-46E4-B304-DDF9144A5FC0}" dt="2022-11-30T13:54:43.649" v="6791" actId="26606"/>
          <ac:picMkLst>
            <pc:docMk/>
            <pc:sldMk cId="352142406" sldId="268"/>
            <ac:picMk id="7170" creationId="{9CBAADF5-80C5-ECAD-5FA8-CC6E69CD0D06}"/>
          </ac:picMkLst>
        </pc:picChg>
      </pc:sldChg>
      <pc:sldChg chg="addSp delSp modSp new mod setBg delDesignElem">
        <pc:chgData name="bl7@hood.edu" userId="aec07a53-2e93-4fb6-ab81-85d3b7aef536" providerId="ADAL" clId="{8243E17F-CAF3-46E4-B304-DDF9144A5FC0}" dt="2022-11-30T14:01:01.358" v="6877"/>
        <pc:sldMkLst>
          <pc:docMk/>
          <pc:sldMk cId="1392088477" sldId="269"/>
        </pc:sldMkLst>
        <pc:spChg chg="mod">
          <ac:chgData name="bl7@hood.edu" userId="aec07a53-2e93-4fb6-ab81-85d3b7aef536" providerId="ADAL" clId="{8243E17F-CAF3-46E4-B304-DDF9144A5FC0}" dt="2022-11-30T14:01:01.358" v="6877"/>
          <ac:spMkLst>
            <pc:docMk/>
            <pc:sldMk cId="1392088477" sldId="269"/>
            <ac:spMk id="2" creationId="{CBE8336E-92F7-4746-42E4-54E6D104BBB8}"/>
          </ac:spMkLst>
        </pc:spChg>
        <pc:spChg chg="del mod">
          <ac:chgData name="bl7@hood.edu" userId="aec07a53-2e93-4fb6-ab81-85d3b7aef536" providerId="ADAL" clId="{8243E17F-CAF3-46E4-B304-DDF9144A5FC0}" dt="2022-11-30T03:49:33.759" v="5291" actId="478"/>
          <ac:spMkLst>
            <pc:docMk/>
            <pc:sldMk cId="1392088477" sldId="269"/>
            <ac:spMk id="3" creationId="{0DE65FE4-9F92-FFFF-66EE-243D54975457}"/>
          </ac:spMkLst>
        </pc:spChg>
        <pc:spChg chg="add del mod">
          <ac:chgData name="bl7@hood.edu" userId="aec07a53-2e93-4fb6-ab81-85d3b7aef536" providerId="ADAL" clId="{8243E17F-CAF3-46E4-B304-DDF9144A5FC0}" dt="2022-11-30T03:49:51.539" v="5294" actId="478"/>
          <ac:spMkLst>
            <pc:docMk/>
            <pc:sldMk cId="1392088477" sldId="269"/>
            <ac:spMk id="5" creationId="{184F2076-AD7D-1822-AE7B-1EA7C738FE79}"/>
          </ac:spMkLst>
        </pc:spChg>
        <pc:spChg chg="add del">
          <ac:chgData name="bl7@hood.edu" userId="aec07a53-2e93-4fb6-ab81-85d3b7aef536" providerId="ADAL" clId="{8243E17F-CAF3-46E4-B304-DDF9144A5FC0}" dt="2022-11-30T14:01:01.358" v="6877"/>
          <ac:spMkLst>
            <pc:docMk/>
            <pc:sldMk cId="1392088477" sldId="269"/>
            <ac:spMk id="8199" creationId="{A8384FB5-9ADC-4DDC-881B-597D56F5B15D}"/>
          </ac:spMkLst>
        </pc:spChg>
        <pc:spChg chg="add del">
          <ac:chgData name="bl7@hood.edu" userId="aec07a53-2e93-4fb6-ab81-85d3b7aef536" providerId="ADAL" clId="{8243E17F-CAF3-46E4-B304-DDF9144A5FC0}" dt="2022-11-30T14:01:01.358" v="6877"/>
          <ac:spMkLst>
            <pc:docMk/>
            <pc:sldMk cId="1392088477" sldId="269"/>
            <ac:spMk id="8201" creationId="{1199E1B1-A8C0-4FE8-A5A8-1CB41D69F857}"/>
          </ac:spMkLst>
        </pc:spChg>
        <pc:spChg chg="add del">
          <ac:chgData name="bl7@hood.edu" userId="aec07a53-2e93-4fb6-ab81-85d3b7aef536" providerId="ADAL" clId="{8243E17F-CAF3-46E4-B304-DDF9144A5FC0}" dt="2022-11-30T14:01:01.358" v="6877"/>
          <ac:spMkLst>
            <pc:docMk/>
            <pc:sldMk cId="1392088477" sldId="269"/>
            <ac:spMk id="8203" creationId="{84A8DE83-DE75-4B41-9DB4-A7EC0B0DEC0B}"/>
          </ac:spMkLst>
        </pc:spChg>
        <pc:spChg chg="add del">
          <ac:chgData name="bl7@hood.edu" userId="aec07a53-2e93-4fb6-ab81-85d3b7aef536" providerId="ADAL" clId="{8243E17F-CAF3-46E4-B304-DDF9144A5FC0}" dt="2022-11-30T14:01:01.358" v="6877"/>
          <ac:spMkLst>
            <pc:docMk/>
            <pc:sldMk cId="1392088477" sldId="269"/>
            <ac:spMk id="8205" creationId="{A7009A0A-BEF5-4EAC-AF15-E4F9F002E239}"/>
          </ac:spMkLst>
        </pc:spChg>
        <pc:picChg chg="add mod">
          <ac:chgData name="bl7@hood.edu" userId="aec07a53-2e93-4fb6-ab81-85d3b7aef536" providerId="ADAL" clId="{8243E17F-CAF3-46E4-B304-DDF9144A5FC0}" dt="2022-11-30T13:54:39.426" v="6790" actId="26606"/>
          <ac:picMkLst>
            <pc:docMk/>
            <pc:sldMk cId="1392088477" sldId="269"/>
            <ac:picMk id="8194" creationId="{42E1CE69-BA13-440D-577F-54C01F6C5C72}"/>
          </ac:picMkLst>
        </pc:picChg>
      </pc:sldChg>
      <pc:sldChg chg="addSp delSp modSp new mod setBg delDesignElem">
        <pc:chgData name="bl7@hood.edu" userId="aec07a53-2e93-4fb6-ab81-85d3b7aef536" providerId="ADAL" clId="{8243E17F-CAF3-46E4-B304-DDF9144A5FC0}" dt="2022-11-30T14:01:01.358" v="6877"/>
        <pc:sldMkLst>
          <pc:docMk/>
          <pc:sldMk cId="413326716" sldId="270"/>
        </pc:sldMkLst>
        <pc:spChg chg="mod">
          <ac:chgData name="bl7@hood.edu" userId="aec07a53-2e93-4fb6-ab81-85d3b7aef536" providerId="ADAL" clId="{8243E17F-CAF3-46E4-B304-DDF9144A5FC0}" dt="2022-11-30T14:01:01.358" v="6877"/>
          <ac:spMkLst>
            <pc:docMk/>
            <pc:sldMk cId="413326716" sldId="270"/>
            <ac:spMk id="2" creationId="{BB193D31-B8E7-0684-F31C-7A50C412D010}"/>
          </ac:spMkLst>
        </pc:spChg>
        <pc:spChg chg="del">
          <ac:chgData name="bl7@hood.edu" userId="aec07a53-2e93-4fb6-ab81-85d3b7aef536" providerId="ADAL" clId="{8243E17F-CAF3-46E4-B304-DDF9144A5FC0}" dt="2022-11-30T03:50:13.989" v="5300" actId="478"/>
          <ac:spMkLst>
            <pc:docMk/>
            <pc:sldMk cId="413326716" sldId="270"/>
            <ac:spMk id="3" creationId="{329F5790-3289-8167-C28E-B66D686EE7D4}"/>
          </ac:spMkLst>
        </pc:spChg>
        <pc:spChg chg="add del">
          <ac:chgData name="bl7@hood.edu" userId="aec07a53-2e93-4fb6-ab81-85d3b7aef536" providerId="ADAL" clId="{8243E17F-CAF3-46E4-B304-DDF9144A5FC0}" dt="2022-11-30T14:01:01.358" v="6877"/>
          <ac:spMkLst>
            <pc:docMk/>
            <pc:sldMk cId="413326716" sldId="270"/>
            <ac:spMk id="9223" creationId="{A8384FB5-9ADC-4DDC-881B-597D56F5B15D}"/>
          </ac:spMkLst>
        </pc:spChg>
        <pc:spChg chg="add del">
          <ac:chgData name="bl7@hood.edu" userId="aec07a53-2e93-4fb6-ab81-85d3b7aef536" providerId="ADAL" clId="{8243E17F-CAF3-46E4-B304-DDF9144A5FC0}" dt="2022-11-30T14:01:01.358" v="6877"/>
          <ac:spMkLst>
            <pc:docMk/>
            <pc:sldMk cId="413326716" sldId="270"/>
            <ac:spMk id="9225" creationId="{1199E1B1-A8C0-4FE8-A5A8-1CB41D69F857}"/>
          </ac:spMkLst>
        </pc:spChg>
        <pc:spChg chg="add del">
          <ac:chgData name="bl7@hood.edu" userId="aec07a53-2e93-4fb6-ab81-85d3b7aef536" providerId="ADAL" clId="{8243E17F-CAF3-46E4-B304-DDF9144A5FC0}" dt="2022-11-30T14:01:01.358" v="6877"/>
          <ac:spMkLst>
            <pc:docMk/>
            <pc:sldMk cId="413326716" sldId="270"/>
            <ac:spMk id="9227" creationId="{84A8DE83-DE75-4B41-9DB4-A7EC0B0DEC0B}"/>
          </ac:spMkLst>
        </pc:spChg>
        <pc:spChg chg="add del">
          <ac:chgData name="bl7@hood.edu" userId="aec07a53-2e93-4fb6-ab81-85d3b7aef536" providerId="ADAL" clId="{8243E17F-CAF3-46E4-B304-DDF9144A5FC0}" dt="2022-11-30T14:01:01.358" v="6877"/>
          <ac:spMkLst>
            <pc:docMk/>
            <pc:sldMk cId="413326716" sldId="270"/>
            <ac:spMk id="9229" creationId="{A7009A0A-BEF5-4EAC-AF15-E4F9F002E239}"/>
          </ac:spMkLst>
        </pc:spChg>
        <pc:picChg chg="add mod">
          <ac:chgData name="bl7@hood.edu" userId="aec07a53-2e93-4fb6-ab81-85d3b7aef536" providerId="ADAL" clId="{8243E17F-CAF3-46E4-B304-DDF9144A5FC0}" dt="2022-11-30T13:54:37.392" v="6789" actId="26606"/>
          <ac:picMkLst>
            <pc:docMk/>
            <pc:sldMk cId="413326716" sldId="270"/>
            <ac:picMk id="9218" creationId="{04BA784C-E3C8-AAC1-8F47-83B3CAB930EA}"/>
          </ac:picMkLst>
        </pc:picChg>
      </pc:sldChg>
      <pc:sldChg chg="addSp delSp modSp new mod setBg delDesignElem">
        <pc:chgData name="bl7@hood.edu" userId="aec07a53-2e93-4fb6-ab81-85d3b7aef536" providerId="ADAL" clId="{8243E17F-CAF3-46E4-B304-DDF9144A5FC0}" dt="2022-11-30T14:01:01.358" v="6877"/>
        <pc:sldMkLst>
          <pc:docMk/>
          <pc:sldMk cId="3655883432" sldId="271"/>
        </pc:sldMkLst>
        <pc:spChg chg="mod">
          <ac:chgData name="bl7@hood.edu" userId="aec07a53-2e93-4fb6-ab81-85d3b7aef536" providerId="ADAL" clId="{8243E17F-CAF3-46E4-B304-DDF9144A5FC0}" dt="2022-11-30T14:01:01.358" v="6877"/>
          <ac:spMkLst>
            <pc:docMk/>
            <pc:sldMk cId="3655883432" sldId="271"/>
            <ac:spMk id="2" creationId="{1C93B608-03E0-CE15-3044-C2E64BE14206}"/>
          </ac:spMkLst>
        </pc:spChg>
        <pc:spChg chg="del mod">
          <ac:chgData name="bl7@hood.edu" userId="aec07a53-2e93-4fb6-ab81-85d3b7aef536" providerId="ADAL" clId="{8243E17F-CAF3-46E4-B304-DDF9144A5FC0}" dt="2022-11-30T03:51:24.214" v="5335" actId="478"/>
          <ac:spMkLst>
            <pc:docMk/>
            <pc:sldMk cId="3655883432" sldId="271"/>
            <ac:spMk id="3" creationId="{35C0D119-D028-FD8A-8B17-ADBC06CAA5F9}"/>
          </ac:spMkLst>
        </pc:spChg>
        <pc:spChg chg="add del mod">
          <ac:chgData name="bl7@hood.edu" userId="aec07a53-2e93-4fb6-ab81-85d3b7aef536" providerId="ADAL" clId="{8243E17F-CAF3-46E4-B304-DDF9144A5FC0}" dt="2022-11-30T03:51:35.806" v="5339" actId="478"/>
          <ac:spMkLst>
            <pc:docMk/>
            <pc:sldMk cId="3655883432" sldId="271"/>
            <ac:spMk id="5" creationId="{F2EA53C3-59E7-3A36-6F6F-FFDB76E4E60B}"/>
          </ac:spMkLst>
        </pc:spChg>
        <pc:spChg chg="add del">
          <ac:chgData name="bl7@hood.edu" userId="aec07a53-2e93-4fb6-ab81-85d3b7aef536" providerId="ADAL" clId="{8243E17F-CAF3-46E4-B304-DDF9144A5FC0}" dt="2022-11-30T14:01:01.358" v="6877"/>
          <ac:spMkLst>
            <pc:docMk/>
            <pc:sldMk cId="3655883432" sldId="271"/>
            <ac:spMk id="10247" creationId="{A8384FB5-9ADC-4DDC-881B-597D56F5B15D}"/>
          </ac:spMkLst>
        </pc:spChg>
        <pc:spChg chg="add del">
          <ac:chgData name="bl7@hood.edu" userId="aec07a53-2e93-4fb6-ab81-85d3b7aef536" providerId="ADAL" clId="{8243E17F-CAF3-46E4-B304-DDF9144A5FC0}" dt="2022-11-30T14:01:01.358" v="6877"/>
          <ac:spMkLst>
            <pc:docMk/>
            <pc:sldMk cId="3655883432" sldId="271"/>
            <ac:spMk id="10249" creationId="{1199E1B1-A8C0-4FE8-A5A8-1CB41D69F857}"/>
          </ac:spMkLst>
        </pc:spChg>
        <pc:spChg chg="add del">
          <ac:chgData name="bl7@hood.edu" userId="aec07a53-2e93-4fb6-ab81-85d3b7aef536" providerId="ADAL" clId="{8243E17F-CAF3-46E4-B304-DDF9144A5FC0}" dt="2022-11-30T14:01:01.358" v="6877"/>
          <ac:spMkLst>
            <pc:docMk/>
            <pc:sldMk cId="3655883432" sldId="271"/>
            <ac:spMk id="10251" creationId="{84A8DE83-DE75-4B41-9DB4-A7EC0B0DEC0B}"/>
          </ac:spMkLst>
        </pc:spChg>
        <pc:spChg chg="add del">
          <ac:chgData name="bl7@hood.edu" userId="aec07a53-2e93-4fb6-ab81-85d3b7aef536" providerId="ADAL" clId="{8243E17F-CAF3-46E4-B304-DDF9144A5FC0}" dt="2022-11-30T14:01:01.358" v="6877"/>
          <ac:spMkLst>
            <pc:docMk/>
            <pc:sldMk cId="3655883432" sldId="271"/>
            <ac:spMk id="10253" creationId="{A7009A0A-BEF5-4EAC-AF15-E4F9F002E239}"/>
          </ac:spMkLst>
        </pc:spChg>
        <pc:picChg chg="add mod">
          <ac:chgData name="bl7@hood.edu" userId="aec07a53-2e93-4fb6-ab81-85d3b7aef536" providerId="ADAL" clId="{8243E17F-CAF3-46E4-B304-DDF9144A5FC0}" dt="2022-11-30T13:54:33.531" v="6788" actId="26606"/>
          <ac:picMkLst>
            <pc:docMk/>
            <pc:sldMk cId="3655883432" sldId="271"/>
            <ac:picMk id="10242" creationId="{CEF12C9F-7664-D222-663B-FE1338E35FFF}"/>
          </ac:picMkLst>
        </pc:picChg>
      </pc:sldChg>
      <pc:sldChg chg="addSp delSp modSp new mod setBg delDesignElem">
        <pc:chgData name="bl7@hood.edu" userId="aec07a53-2e93-4fb6-ab81-85d3b7aef536" providerId="ADAL" clId="{8243E17F-CAF3-46E4-B304-DDF9144A5FC0}" dt="2022-11-30T14:01:01.358" v="6877"/>
        <pc:sldMkLst>
          <pc:docMk/>
          <pc:sldMk cId="4190891693" sldId="272"/>
        </pc:sldMkLst>
        <pc:spChg chg="mod">
          <ac:chgData name="bl7@hood.edu" userId="aec07a53-2e93-4fb6-ab81-85d3b7aef536" providerId="ADAL" clId="{8243E17F-CAF3-46E4-B304-DDF9144A5FC0}" dt="2022-11-30T13:54:29.552" v="6787" actId="26606"/>
          <ac:spMkLst>
            <pc:docMk/>
            <pc:sldMk cId="4190891693" sldId="272"/>
            <ac:spMk id="2" creationId="{C478761E-2037-8D87-F6A6-7CE3C400AC51}"/>
          </ac:spMkLst>
        </pc:spChg>
        <pc:spChg chg="del">
          <ac:chgData name="bl7@hood.edu" userId="aec07a53-2e93-4fb6-ab81-85d3b7aef536" providerId="ADAL" clId="{8243E17F-CAF3-46E4-B304-DDF9144A5FC0}" dt="2022-11-30T03:52:12.474" v="5352" actId="478"/>
          <ac:spMkLst>
            <pc:docMk/>
            <pc:sldMk cId="4190891693" sldId="272"/>
            <ac:spMk id="3" creationId="{632FA0C2-53ED-2EC0-A3AD-D16219D5BF5B}"/>
          </ac:spMkLst>
        </pc:spChg>
        <pc:spChg chg="add del">
          <ac:chgData name="bl7@hood.edu" userId="aec07a53-2e93-4fb6-ab81-85d3b7aef536" providerId="ADAL" clId="{8243E17F-CAF3-46E4-B304-DDF9144A5FC0}" dt="2022-11-30T14:01:01.358" v="6877"/>
          <ac:spMkLst>
            <pc:docMk/>
            <pc:sldMk cId="4190891693" sldId="272"/>
            <ac:spMk id="11271" creationId="{A8384FB5-9ADC-4DDC-881B-597D56F5B15D}"/>
          </ac:spMkLst>
        </pc:spChg>
        <pc:spChg chg="add del">
          <ac:chgData name="bl7@hood.edu" userId="aec07a53-2e93-4fb6-ab81-85d3b7aef536" providerId="ADAL" clId="{8243E17F-CAF3-46E4-B304-DDF9144A5FC0}" dt="2022-11-30T14:01:01.358" v="6877"/>
          <ac:spMkLst>
            <pc:docMk/>
            <pc:sldMk cId="4190891693" sldId="272"/>
            <ac:spMk id="11273" creationId="{1199E1B1-A8C0-4FE8-A5A8-1CB41D69F857}"/>
          </ac:spMkLst>
        </pc:spChg>
        <pc:spChg chg="add del">
          <ac:chgData name="bl7@hood.edu" userId="aec07a53-2e93-4fb6-ab81-85d3b7aef536" providerId="ADAL" clId="{8243E17F-CAF3-46E4-B304-DDF9144A5FC0}" dt="2022-11-30T14:01:01.358" v="6877"/>
          <ac:spMkLst>
            <pc:docMk/>
            <pc:sldMk cId="4190891693" sldId="272"/>
            <ac:spMk id="11275" creationId="{84A8DE83-DE75-4B41-9DB4-A7EC0B0DEC0B}"/>
          </ac:spMkLst>
        </pc:spChg>
        <pc:spChg chg="add del">
          <ac:chgData name="bl7@hood.edu" userId="aec07a53-2e93-4fb6-ab81-85d3b7aef536" providerId="ADAL" clId="{8243E17F-CAF3-46E4-B304-DDF9144A5FC0}" dt="2022-11-30T14:01:01.358" v="6877"/>
          <ac:spMkLst>
            <pc:docMk/>
            <pc:sldMk cId="4190891693" sldId="272"/>
            <ac:spMk id="11277" creationId="{A7009A0A-BEF5-4EAC-AF15-E4F9F002E239}"/>
          </ac:spMkLst>
        </pc:spChg>
        <pc:picChg chg="add mod">
          <ac:chgData name="bl7@hood.edu" userId="aec07a53-2e93-4fb6-ab81-85d3b7aef536" providerId="ADAL" clId="{8243E17F-CAF3-46E4-B304-DDF9144A5FC0}" dt="2022-11-30T13:54:29.552" v="6787" actId="26606"/>
          <ac:picMkLst>
            <pc:docMk/>
            <pc:sldMk cId="4190891693" sldId="272"/>
            <ac:picMk id="11266" creationId="{80615D07-795F-A443-E103-3B6DA467F095}"/>
          </ac:picMkLst>
        </pc:picChg>
      </pc:sldChg>
      <pc:sldChg chg="addSp delSp modSp new mod setBg delDesignElem">
        <pc:chgData name="bl7@hood.edu" userId="aec07a53-2e93-4fb6-ab81-85d3b7aef536" providerId="ADAL" clId="{8243E17F-CAF3-46E4-B304-DDF9144A5FC0}" dt="2022-11-30T18:43:19.238" v="10175" actId="14100"/>
        <pc:sldMkLst>
          <pc:docMk/>
          <pc:sldMk cId="1580547270" sldId="273"/>
        </pc:sldMkLst>
        <pc:spChg chg="mod">
          <ac:chgData name="bl7@hood.edu" userId="aec07a53-2e93-4fb6-ab81-85d3b7aef536" providerId="ADAL" clId="{8243E17F-CAF3-46E4-B304-DDF9144A5FC0}" dt="2022-11-30T14:06:45.793" v="6936" actId="26606"/>
          <ac:spMkLst>
            <pc:docMk/>
            <pc:sldMk cId="1580547270" sldId="273"/>
            <ac:spMk id="2" creationId="{D18CE878-B97C-4654-F0E9-AABDE2B0C8E0}"/>
          </ac:spMkLst>
        </pc:spChg>
        <pc:spChg chg="mod">
          <ac:chgData name="bl7@hood.edu" userId="aec07a53-2e93-4fb6-ab81-85d3b7aef536" providerId="ADAL" clId="{8243E17F-CAF3-46E4-B304-DDF9144A5FC0}" dt="2022-11-30T18:43:19.238" v="10175" actId="14100"/>
          <ac:spMkLst>
            <pc:docMk/>
            <pc:sldMk cId="1580547270" sldId="273"/>
            <ac:spMk id="3" creationId="{9C49B4B0-5059-9588-8122-4430D2A12F14}"/>
          </ac:spMkLst>
        </pc:spChg>
        <pc:spChg chg="add del">
          <ac:chgData name="bl7@hood.edu" userId="aec07a53-2e93-4fb6-ab81-85d3b7aef536" providerId="ADAL" clId="{8243E17F-CAF3-46E4-B304-DDF9144A5FC0}" dt="2022-11-30T14:04:28.818" v="6904" actId="26606"/>
          <ac:spMkLst>
            <pc:docMk/>
            <pc:sldMk cId="1580547270" sldId="273"/>
            <ac:spMk id="8" creationId="{1B15ED52-F352-441B-82BF-E0EA34836D08}"/>
          </ac:spMkLst>
        </pc:spChg>
        <pc:spChg chg="add del">
          <ac:chgData name="bl7@hood.edu" userId="aec07a53-2e93-4fb6-ab81-85d3b7aef536" providerId="ADAL" clId="{8243E17F-CAF3-46E4-B304-DDF9144A5FC0}" dt="2022-11-30T14:04:28.818" v="6904" actId="26606"/>
          <ac:spMkLst>
            <pc:docMk/>
            <pc:sldMk cId="1580547270" sldId="273"/>
            <ac:spMk id="10" creationId="{3B2E3793-BFE6-45A2-9B7B-E18844431C99}"/>
          </ac:spMkLst>
        </pc:spChg>
        <pc:spChg chg="add del">
          <ac:chgData name="bl7@hood.edu" userId="aec07a53-2e93-4fb6-ab81-85d3b7aef536" providerId="ADAL" clId="{8243E17F-CAF3-46E4-B304-DDF9144A5FC0}" dt="2022-11-30T14:04:28.818" v="6904" actId="26606"/>
          <ac:spMkLst>
            <pc:docMk/>
            <pc:sldMk cId="1580547270" sldId="273"/>
            <ac:spMk id="12" creationId="{BC4C4868-CB8F-4AF9-9CDB-8108F2C19B67}"/>
          </ac:spMkLst>
        </pc:spChg>
        <pc:spChg chg="add del">
          <ac:chgData name="bl7@hood.edu" userId="aec07a53-2e93-4fb6-ab81-85d3b7aef536" providerId="ADAL" clId="{8243E17F-CAF3-46E4-B304-DDF9144A5FC0}" dt="2022-11-30T14:04:28.818" v="6904" actId="26606"/>
          <ac:spMkLst>
            <pc:docMk/>
            <pc:sldMk cId="1580547270" sldId="273"/>
            <ac:spMk id="14" creationId="{375E0459-6403-40CD-989D-56A4407CA12E}"/>
          </ac:spMkLst>
        </pc:spChg>
        <pc:spChg chg="add del">
          <ac:chgData name="bl7@hood.edu" userId="aec07a53-2e93-4fb6-ab81-85d3b7aef536" providerId="ADAL" clId="{8243E17F-CAF3-46E4-B304-DDF9144A5FC0}" dt="2022-11-30T14:04:28.818" v="6904" actId="26606"/>
          <ac:spMkLst>
            <pc:docMk/>
            <pc:sldMk cId="1580547270" sldId="273"/>
            <ac:spMk id="16" creationId="{53E5B1A8-3AC9-4BD1-9BBC-78CA94F2D1BA}"/>
          </ac:spMkLst>
        </pc:spChg>
        <pc:spChg chg="add del">
          <ac:chgData name="bl7@hood.edu" userId="aec07a53-2e93-4fb6-ab81-85d3b7aef536" providerId="ADAL" clId="{8243E17F-CAF3-46E4-B304-DDF9144A5FC0}" dt="2022-11-30T14:04:28.813" v="6903" actId="26606"/>
          <ac:spMkLst>
            <pc:docMk/>
            <pc:sldMk cId="1580547270" sldId="273"/>
            <ac:spMk id="21" creationId="{DEE2AD96-B495-4E06-9291-B71706F728CB}"/>
          </ac:spMkLst>
        </pc:spChg>
        <pc:spChg chg="add del">
          <ac:chgData name="bl7@hood.edu" userId="aec07a53-2e93-4fb6-ab81-85d3b7aef536" providerId="ADAL" clId="{8243E17F-CAF3-46E4-B304-DDF9144A5FC0}" dt="2022-11-30T14:04:28.813" v="6903" actId="26606"/>
          <ac:spMkLst>
            <pc:docMk/>
            <pc:sldMk cId="1580547270" sldId="273"/>
            <ac:spMk id="23" creationId="{53CF6D67-C5A8-4ADD-9E8E-1E38CA1D3166}"/>
          </ac:spMkLst>
        </pc:spChg>
        <pc:spChg chg="add del">
          <ac:chgData name="bl7@hood.edu" userId="aec07a53-2e93-4fb6-ab81-85d3b7aef536" providerId="ADAL" clId="{8243E17F-CAF3-46E4-B304-DDF9144A5FC0}" dt="2022-11-30T14:04:28.813" v="6903" actId="26606"/>
          <ac:spMkLst>
            <pc:docMk/>
            <pc:sldMk cId="1580547270" sldId="273"/>
            <ac:spMk id="25" creationId="{86909FA0-B515-4681-B7A8-FA281D133B94}"/>
          </ac:spMkLst>
        </pc:spChg>
        <pc:spChg chg="add del">
          <ac:chgData name="bl7@hood.edu" userId="aec07a53-2e93-4fb6-ab81-85d3b7aef536" providerId="ADAL" clId="{8243E17F-CAF3-46E4-B304-DDF9144A5FC0}" dt="2022-11-30T14:04:28.813" v="6903" actId="26606"/>
          <ac:spMkLst>
            <pc:docMk/>
            <pc:sldMk cId="1580547270" sldId="273"/>
            <ac:spMk id="27" creationId="{21C9FE86-FCC3-4A31-AA1C-C882262B7FE7}"/>
          </ac:spMkLst>
        </pc:spChg>
        <pc:spChg chg="add del">
          <ac:chgData name="bl7@hood.edu" userId="aec07a53-2e93-4fb6-ab81-85d3b7aef536" providerId="ADAL" clId="{8243E17F-CAF3-46E4-B304-DDF9144A5FC0}" dt="2022-11-30T14:04:28.813" v="6903" actId="26606"/>
          <ac:spMkLst>
            <pc:docMk/>
            <pc:sldMk cId="1580547270" sldId="273"/>
            <ac:spMk id="29" creationId="{7D96243B-ECED-4B71-8E06-AE9A285EAD20}"/>
          </ac:spMkLst>
        </pc:spChg>
        <pc:spChg chg="add del">
          <ac:chgData name="bl7@hood.edu" userId="aec07a53-2e93-4fb6-ab81-85d3b7aef536" providerId="ADAL" clId="{8243E17F-CAF3-46E4-B304-DDF9144A5FC0}" dt="2022-11-30T14:04:28.813" v="6903" actId="26606"/>
          <ac:spMkLst>
            <pc:docMk/>
            <pc:sldMk cId="1580547270" sldId="273"/>
            <ac:spMk id="31" creationId="{A09989E4-EFDC-4A90-A633-E0525FB4139E}"/>
          </ac:spMkLst>
        </pc:spChg>
        <pc:spChg chg="add del">
          <ac:chgData name="bl7@hood.edu" userId="aec07a53-2e93-4fb6-ab81-85d3b7aef536" providerId="ADAL" clId="{8243E17F-CAF3-46E4-B304-DDF9144A5FC0}" dt="2022-11-30T14:05:46.268" v="6917" actId="26606"/>
          <ac:spMkLst>
            <pc:docMk/>
            <pc:sldMk cId="1580547270" sldId="273"/>
            <ac:spMk id="33" creationId="{8D71EDA1-87BF-4D5D-AB79-F346FD19278A}"/>
          </ac:spMkLst>
        </pc:spChg>
        <pc:spChg chg="add del">
          <ac:chgData name="bl7@hood.edu" userId="aec07a53-2e93-4fb6-ab81-85d3b7aef536" providerId="ADAL" clId="{8243E17F-CAF3-46E4-B304-DDF9144A5FC0}" dt="2022-11-30T14:05:46.268" v="6917" actId="26606"/>
          <ac:spMkLst>
            <pc:docMk/>
            <pc:sldMk cId="1580547270" sldId="273"/>
            <ac:spMk id="34" creationId="{09588DA8-065E-4F6F-8EFD-43104AB2E0CF}"/>
          </ac:spMkLst>
        </pc:spChg>
        <pc:spChg chg="add del">
          <ac:chgData name="bl7@hood.edu" userId="aec07a53-2e93-4fb6-ab81-85d3b7aef536" providerId="ADAL" clId="{8243E17F-CAF3-46E4-B304-DDF9144A5FC0}" dt="2022-11-30T14:05:46.268" v="6917" actId="26606"/>
          <ac:spMkLst>
            <pc:docMk/>
            <pc:sldMk cId="1580547270" sldId="273"/>
            <ac:spMk id="35" creationId="{C4285719-470E-454C-AF62-8323075F1F5B}"/>
          </ac:spMkLst>
        </pc:spChg>
        <pc:spChg chg="add del">
          <ac:chgData name="bl7@hood.edu" userId="aec07a53-2e93-4fb6-ab81-85d3b7aef536" providerId="ADAL" clId="{8243E17F-CAF3-46E4-B304-DDF9144A5FC0}" dt="2022-11-30T14:05:46.268" v="6917" actId="26606"/>
          <ac:spMkLst>
            <pc:docMk/>
            <pc:sldMk cId="1580547270" sldId="273"/>
            <ac:spMk id="36" creationId="{CD9FE4EF-C4D8-49A0-B2FF-81D8DB7D8A24}"/>
          </ac:spMkLst>
        </pc:spChg>
        <pc:spChg chg="add del">
          <ac:chgData name="bl7@hood.edu" userId="aec07a53-2e93-4fb6-ab81-85d3b7aef536" providerId="ADAL" clId="{8243E17F-CAF3-46E4-B304-DDF9144A5FC0}" dt="2022-11-30T14:05:46.268" v="6917" actId="26606"/>
          <ac:spMkLst>
            <pc:docMk/>
            <pc:sldMk cId="1580547270" sldId="273"/>
            <ac:spMk id="37" creationId="{4300840D-0A0B-4512-BACA-B439D5B9C57C}"/>
          </ac:spMkLst>
        </pc:spChg>
        <pc:spChg chg="add del">
          <ac:chgData name="bl7@hood.edu" userId="aec07a53-2e93-4fb6-ab81-85d3b7aef536" providerId="ADAL" clId="{8243E17F-CAF3-46E4-B304-DDF9144A5FC0}" dt="2022-11-30T14:05:46.268" v="6917" actId="26606"/>
          <ac:spMkLst>
            <pc:docMk/>
            <pc:sldMk cId="1580547270" sldId="273"/>
            <ac:spMk id="38" creationId="{D2B78728-A580-49A7-84F9-6EF6F583ADE0}"/>
          </ac:spMkLst>
        </pc:spChg>
        <pc:spChg chg="add del">
          <ac:chgData name="bl7@hood.edu" userId="aec07a53-2e93-4fb6-ab81-85d3b7aef536" providerId="ADAL" clId="{8243E17F-CAF3-46E4-B304-DDF9144A5FC0}" dt="2022-11-30T14:05:46.268" v="6917" actId="26606"/>
          <ac:spMkLst>
            <pc:docMk/>
            <pc:sldMk cId="1580547270" sldId="273"/>
            <ac:spMk id="39" creationId="{38FAA1A1-D861-433F-88FA-1E9D6FD31D11}"/>
          </ac:spMkLst>
        </pc:spChg>
        <pc:spChg chg="add del">
          <ac:chgData name="bl7@hood.edu" userId="aec07a53-2e93-4fb6-ab81-85d3b7aef536" providerId="ADAL" clId="{8243E17F-CAF3-46E4-B304-DDF9144A5FC0}" dt="2022-11-30T14:05:42.751" v="6914" actId="26606"/>
          <ac:spMkLst>
            <pc:docMk/>
            <pc:sldMk cId="1580547270" sldId="273"/>
            <ac:spMk id="44" creationId="{DEE2AD96-B495-4E06-9291-B71706F728CB}"/>
          </ac:spMkLst>
        </pc:spChg>
        <pc:spChg chg="add del">
          <ac:chgData name="bl7@hood.edu" userId="aec07a53-2e93-4fb6-ab81-85d3b7aef536" providerId="ADAL" clId="{8243E17F-CAF3-46E4-B304-DDF9144A5FC0}" dt="2022-11-30T14:05:46.263" v="6916" actId="26606"/>
          <ac:spMkLst>
            <pc:docMk/>
            <pc:sldMk cId="1580547270" sldId="273"/>
            <ac:spMk id="45" creationId="{2E17E911-875F-4DE5-8699-99D9F1805A5D}"/>
          </ac:spMkLst>
        </pc:spChg>
        <pc:spChg chg="add del">
          <ac:chgData name="bl7@hood.edu" userId="aec07a53-2e93-4fb6-ab81-85d3b7aef536" providerId="ADAL" clId="{8243E17F-CAF3-46E4-B304-DDF9144A5FC0}" dt="2022-11-30T14:05:42.751" v="6914" actId="26606"/>
          <ac:spMkLst>
            <pc:docMk/>
            <pc:sldMk cId="1580547270" sldId="273"/>
            <ac:spMk id="46" creationId="{53CF6D67-C5A8-4ADD-9E8E-1E38CA1D3166}"/>
          </ac:spMkLst>
        </pc:spChg>
        <pc:spChg chg="add del">
          <ac:chgData name="bl7@hood.edu" userId="aec07a53-2e93-4fb6-ab81-85d3b7aef536" providerId="ADAL" clId="{8243E17F-CAF3-46E4-B304-DDF9144A5FC0}" dt="2022-11-30T14:05:46.263" v="6916" actId="26606"/>
          <ac:spMkLst>
            <pc:docMk/>
            <pc:sldMk cId="1580547270" sldId="273"/>
            <ac:spMk id="47" creationId="{CD9FE4EF-C4D8-49A0-B2FF-81D8DB7D8A24}"/>
          </ac:spMkLst>
        </pc:spChg>
        <pc:spChg chg="add del">
          <ac:chgData name="bl7@hood.edu" userId="aec07a53-2e93-4fb6-ab81-85d3b7aef536" providerId="ADAL" clId="{8243E17F-CAF3-46E4-B304-DDF9144A5FC0}" dt="2022-11-30T14:05:42.751" v="6914" actId="26606"/>
          <ac:spMkLst>
            <pc:docMk/>
            <pc:sldMk cId="1580547270" sldId="273"/>
            <ac:spMk id="48" creationId="{86909FA0-B515-4681-B7A8-FA281D133B94}"/>
          </ac:spMkLst>
        </pc:spChg>
        <pc:spChg chg="add del">
          <ac:chgData name="bl7@hood.edu" userId="aec07a53-2e93-4fb6-ab81-85d3b7aef536" providerId="ADAL" clId="{8243E17F-CAF3-46E4-B304-DDF9144A5FC0}" dt="2022-11-30T14:05:46.263" v="6916" actId="26606"/>
          <ac:spMkLst>
            <pc:docMk/>
            <pc:sldMk cId="1580547270" sldId="273"/>
            <ac:spMk id="49" creationId="{4300840D-0A0B-4512-BACA-B439D5B9C57C}"/>
          </ac:spMkLst>
        </pc:spChg>
        <pc:spChg chg="add del">
          <ac:chgData name="bl7@hood.edu" userId="aec07a53-2e93-4fb6-ab81-85d3b7aef536" providerId="ADAL" clId="{8243E17F-CAF3-46E4-B304-DDF9144A5FC0}" dt="2022-11-30T14:05:42.751" v="6914" actId="26606"/>
          <ac:spMkLst>
            <pc:docMk/>
            <pc:sldMk cId="1580547270" sldId="273"/>
            <ac:spMk id="50" creationId="{21C9FE86-FCC3-4A31-AA1C-C882262B7FE7}"/>
          </ac:spMkLst>
        </pc:spChg>
        <pc:spChg chg="add del">
          <ac:chgData name="bl7@hood.edu" userId="aec07a53-2e93-4fb6-ab81-85d3b7aef536" providerId="ADAL" clId="{8243E17F-CAF3-46E4-B304-DDF9144A5FC0}" dt="2022-11-30T14:05:46.263" v="6916" actId="26606"/>
          <ac:spMkLst>
            <pc:docMk/>
            <pc:sldMk cId="1580547270" sldId="273"/>
            <ac:spMk id="51" creationId="{D2B78728-A580-49A7-84F9-6EF6F583ADE0}"/>
          </ac:spMkLst>
        </pc:spChg>
        <pc:spChg chg="add del">
          <ac:chgData name="bl7@hood.edu" userId="aec07a53-2e93-4fb6-ab81-85d3b7aef536" providerId="ADAL" clId="{8243E17F-CAF3-46E4-B304-DDF9144A5FC0}" dt="2022-11-30T14:05:42.751" v="6914" actId="26606"/>
          <ac:spMkLst>
            <pc:docMk/>
            <pc:sldMk cId="1580547270" sldId="273"/>
            <ac:spMk id="52" creationId="{7D96243B-ECED-4B71-8E06-AE9A285EAD20}"/>
          </ac:spMkLst>
        </pc:spChg>
        <pc:spChg chg="add del">
          <ac:chgData name="bl7@hood.edu" userId="aec07a53-2e93-4fb6-ab81-85d3b7aef536" providerId="ADAL" clId="{8243E17F-CAF3-46E4-B304-DDF9144A5FC0}" dt="2022-11-30T14:05:46.263" v="6916" actId="26606"/>
          <ac:spMkLst>
            <pc:docMk/>
            <pc:sldMk cId="1580547270" sldId="273"/>
            <ac:spMk id="53" creationId="{38FAA1A1-D861-433F-88FA-1E9D6FD31D11}"/>
          </ac:spMkLst>
        </pc:spChg>
        <pc:spChg chg="add del">
          <ac:chgData name="bl7@hood.edu" userId="aec07a53-2e93-4fb6-ab81-85d3b7aef536" providerId="ADAL" clId="{8243E17F-CAF3-46E4-B304-DDF9144A5FC0}" dt="2022-11-30T14:05:42.751" v="6914" actId="26606"/>
          <ac:spMkLst>
            <pc:docMk/>
            <pc:sldMk cId="1580547270" sldId="273"/>
            <ac:spMk id="54" creationId="{A09989E4-EFDC-4A90-A633-E0525FB4139E}"/>
          </ac:spMkLst>
        </pc:spChg>
        <pc:spChg chg="add del">
          <ac:chgData name="bl7@hood.edu" userId="aec07a53-2e93-4fb6-ab81-85d3b7aef536" providerId="ADAL" clId="{8243E17F-CAF3-46E4-B304-DDF9144A5FC0}" dt="2022-11-30T14:05:46.263" v="6916" actId="26606"/>
          <ac:spMkLst>
            <pc:docMk/>
            <pc:sldMk cId="1580547270" sldId="273"/>
            <ac:spMk id="55" creationId="{8D71EDA1-87BF-4D5D-AB79-F346FD19278A}"/>
          </ac:spMkLst>
        </pc:spChg>
        <pc:spChg chg="add del">
          <ac:chgData name="bl7@hood.edu" userId="aec07a53-2e93-4fb6-ab81-85d3b7aef536" providerId="ADAL" clId="{8243E17F-CAF3-46E4-B304-DDF9144A5FC0}" dt="2022-11-30T14:06:30.591" v="6928" actId="26606"/>
          <ac:spMkLst>
            <pc:docMk/>
            <pc:sldMk cId="1580547270" sldId="273"/>
            <ac:spMk id="57" creationId="{DEE2AD96-B495-4E06-9291-B71706F728CB}"/>
          </ac:spMkLst>
        </pc:spChg>
        <pc:spChg chg="add del">
          <ac:chgData name="bl7@hood.edu" userId="aec07a53-2e93-4fb6-ab81-85d3b7aef536" providerId="ADAL" clId="{8243E17F-CAF3-46E4-B304-DDF9144A5FC0}" dt="2022-11-30T14:06:30.591" v="6928" actId="26606"/>
          <ac:spMkLst>
            <pc:docMk/>
            <pc:sldMk cId="1580547270" sldId="273"/>
            <ac:spMk id="58" creationId="{53CF6D67-C5A8-4ADD-9E8E-1E38CA1D3166}"/>
          </ac:spMkLst>
        </pc:spChg>
        <pc:spChg chg="add del">
          <ac:chgData name="bl7@hood.edu" userId="aec07a53-2e93-4fb6-ab81-85d3b7aef536" providerId="ADAL" clId="{8243E17F-CAF3-46E4-B304-DDF9144A5FC0}" dt="2022-11-30T14:06:30.591" v="6928" actId="26606"/>
          <ac:spMkLst>
            <pc:docMk/>
            <pc:sldMk cId="1580547270" sldId="273"/>
            <ac:spMk id="59" creationId="{86909FA0-B515-4681-B7A8-FA281D133B94}"/>
          </ac:spMkLst>
        </pc:spChg>
        <pc:spChg chg="add del">
          <ac:chgData name="bl7@hood.edu" userId="aec07a53-2e93-4fb6-ab81-85d3b7aef536" providerId="ADAL" clId="{8243E17F-CAF3-46E4-B304-DDF9144A5FC0}" dt="2022-11-30T14:06:30.591" v="6928" actId="26606"/>
          <ac:spMkLst>
            <pc:docMk/>
            <pc:sldMk cId="1580547270" sldId="273"/>
            <ac:spMk id="60" creationId="{21C9FE86-FCC3-4A31-AA1C-C882262B7FE7}"/>
          </ac:spMkLst>
        </pc:spChg>
        <pc:spChg chg="add del">
          <ac:chgData name="bl7@hood.edu" userId="aec07a53-2e93-4fb6-ab81-85d3b7aef536" providerId="ADAL" clId="{8243E17F-CAF3-46E4-B304-DDF9144A5FC0}" dt="2022-11-30T14:06:30.591" v="6928" actId="26606"/>
          <ac:spMkLst>
            <pc:docMk/>
            <pc:sldMk cId="1580547270" sldId="273"/>
            <ac:spMk id="61" creationId="{7D96243B-ECED-4B71-8E06-AE9A285EAD20}"/>
          </ac:spMkLst>
        </pc:spChg>
        <pc:spChg chg="add del">
          <ac:chgData name="bl7@hood.edu" userId="aec07a53-2e93-4fb6-ab81-85d3b7aef536" providerId="ADAL" clId="{8243E17F-CAF3-46E4-B304-DDF9144A5FC0}" dt="2022-11-30T14:06:30.591" v="6928" actId="26606"/>
          <ac:spMkLst>
            <pc:docMk/>
            <pc:sldMk cId="1580547270" sldId="273"/>
            <ac:spMk id="62" creationId="{A09989E4-EFDC-4A90-A633-E0525FB4139E}"/>
          </ac:spMkLst>
        </pc:spChg>
        <pc:spChg chg="add del">
          <ac:chgData name="bl7@hood.edu" userId="aec07a53-2e93-4fb6-ab81-85d3b7aef536" providerId="ADAL" clId="{8243E17F-CAF3-46E4-B304-DDF9144A5FC0}" dt="2022-11-30T14:06:45.793" v="6936" actId="26606"/>
          <ac:spMkLst>
            <pc:docMk/>
            <pc:sldMk cId="1580547270" sldId="273"/>
            <ac:spMk id="67" creationId="{1B15ED52-F352-441B-82BF-E0EA34836D08}"/>
          </ac:spMkLst>
        </pc:spChg>
        <pc:spChg chg="add del">
          <ac:chgData name="bl7@hood.edu" userId="aec07a53-2e93-4fb6-ab81-85d3b7aef536" providerId="ADAL" clId="{8243E17F-CAF3-46E4-B304-DDF9144A5FC0}" dt="2022-11-30T14:06:45.793" v="6936" actId="26606"/>
          <ac:spMkLst>
            <pc:docMk/>
            <pc:sldMk cId="1580547270" sldId="273"/>
            <ac:spMk id="69" creationId="{3B2E3793-BFE6-45A2-9B7B-E18844431C99}"/>
          </ac:spMkLst>
        </pc:spChg>
        <pc:spChg chg="add del">
          <ac:chgData name="bl7@hood.edu" userId="aec07a53-2e93-4fb6-ab81-85d3b7aef536" providerId="ADAL" clId="{8243E17F-CAF3-46E4-B304-DDF9144A5FC0}" dt="2022-11-30T14:06:45.793" v="6936" actId="26606"/>
          <ac:spMkLst>
            <pc:docMk/>
            <pc:sldMk cId="1580547270" sldId="273"/>
            <ac:spMk id="71" creationId="{BC4C4868-CB8F-4AF9-9CDB-8108F2C19B67}"/>
          </ac:spMkLst>
        </pc:spChg>
        <pc:spChg chg="add del">
          <ac:chgData name="bl7@hood.edu" userId="aec07a53-2e93-4fb6-ab81-85d3b7aef536" providerId="ADAL" clId="{8243E17F-CAF3-46E4-B304-DDF9144A5FC0}" dt="2022-11-30T14:06:45.793" v="6936" actId="26606"/>
          <ac:spMkLst>
            <pc:docMk/>
            <pc:sldMk cId="1580547270" sldId="273"/>
            <ac:spMk id="73" creationId="{375E0459-6403-40CD-989D-56A4407CA12E}"/>
          </ac:spMkLst>
        </pc:spChg>
        <pc:spChg chg="add del">
          <ac:chgData name="bl7@hood.edu" userId="aec07a53-2e93-4fb6-ab81-85d3b7aef536" providerId="ADAL" clId="{8243E17F-CAF3-46E4-B304-DDF9144A5FC0}" dt="2022-11-30T14:06:45.793" v="6936" actId="26606"/>
          <ac:spMkLst>
            <pc:docMk/>
            <pc:sldMk cId="1580547270" sldId="273"/>
            <ac:spMk id="75" creationId="{53E5B1A8-3AC9-4BD1-9BBC-78CA94F2D1BA}"/>
          </ac:spMkLst>
        </pc:spChg>
        <pc:spChg chg="add">
          <ac:chgData name="bl7@hood.edu" userId="aec07a53-2e93-4fb6-ab81-85d3b7aef536" providerId="ADAL" clId="{8243E17F-CAF3-46E4-B304-DDF9144A5FC0}" dt="2022-11-30T14:06:45.793" v="6936" actId="26606"/>
          <ac:spMkLst>
            <pc:docMk/>
            <pc:sldMk cId="1580547270" sldId="273"/>
            <ac:spMk id="80" creationId="{1B15ED52-F352-441B-82BF-E0EA34836D08}"/>
          </ac:spMkLst>
        </pc:spChg>
        <pc:spChg chg="add">
          <ac:chgData name="bl7@hood.edu" userId="aec07a53-2e93-4fb6-ab81-85d3b7aef536" providerId="ADAL" clId="{8243E17F-CAF3-46E4-B304-DDF9144A5FC0}" dt="2022-11-30T14:06:45.793" v="6936" actId="26606"/>
          <ac:spMkLst>
            <pc:docMk/>
            <pc:sldMk cId="1580547270" sldId="273"/>
            <ac:spMk id="82" creationId="{3B2E3793-BFE6-45A2-9B7B-E18844431C99}"/>
          </ac:spMkLst>
        </pc:spChg>
        <pc:spChg chg="add">
          <ac:chgData name="bl7@hood.edu" userId="aec07a53-2e93-4fb6-ab81-85d3b7aef536" providerId="ADAL" clId="{8243E17F-CAF3-46E4-B304-DDF9144A5FC0}" dt="2022-11-30T14:06:45.793" v="6936" actId="26606"/>
          <ac:spMkLst>
            <pc:docMk/>
            <pc:sldMk cId="1580547270" sldId="273"/>
            <ac:spMk id="84" creationId="{BC4C4868-CB8F-4AF9-9CDB-8108F2C19B67}"/>
          </ac:spMkLst>
        </pc:spChg>
        <pc:spChg chg="add">
          <ac:chgData name="bl7@hood.edu" userId="aec07a53-2e93-4fb6-ab81-85d3b7aef536" providerId="ADAL" clId="{8243E17F-CAF3-46E4-B304-DDF9144A5FC0}" dt="2022-11-30T14:06:45.793" v="6936" actId="26606"/>
          <ac:spMkLst>
            <pc:docMk/>
            <pc:sldMk cId="1580547270" sldId="273"/>
            <ac:spMk id="86" creationId="{375E0459-6403-40CD-989D-56A4407CA12E}"/>
          </ac:spMkLst>
        </pc:spChg>
        <pc:spChg chg="add">
          <ac:chgData name="bl7@hood.edu" userId="aec07a53-2e93-4fb6-ab81-85d3b7aef536" providerId="ADAL" clId="{8243E17F-CAF3-46E4-B304-DDF9144A5FC0}" dt="2022-11-30T14:06:45.793" v="6936" actId="26606"/>
          <ac:spMkLst>
            <pc:docMk/>
            <pc:sldMk cId="1580547270" sldId="273"/>
            <ac:spMk id="88" creationId="{53E5B1A8-3AC9-4BD1-9BBC-78CA94F2D1BA}"/>
          </ac:spMkLst>
        </pc:spChg>
        <pc:picChg chg="add del">
          <ac:chgData name="bl7@hood.edu" userId="aec07a53-2e93-4fb6-ab81-85d3b7aef536" providerId="ADAL" clId="{8243E17F-CAF3-46E4-B304-DDF9144A5FC0}" dt="2022-11-30T14:05:46.263" v="6916" actId="26606"/>
          <ac:picMkLst>
            <pc:docMk/>
            <pc:sldMk cId="1580547270" sldId="273"/>
            <ac:picMk id="41" creationId="{952523D4-966E-7AAF-1D45-E74CEEF76B78}"/>
          </ac:picMkLst>
        </pc:picChg>
      </pc:sldChg>
      <pc:sldChg chg="addSp delSp modSp new mod setBg modClrScheme chgLayout">
        <pc:chgData name="bl7@hood.edu" userId="aec07a53-2e93-4fb6-ab81-85d3b7aef536" providerId="ADAL" clId="{8243E17F-CAF3-46E4-B304-DDF9144A5FC0}" dt="2022-11-30T18:44:04.224" v="10184" actId="33524"/>
        <pc:sldMkLst>
          <pc:docMk/>
          <pc:sldMk cId="1113545416" sldId="274"/>
        </pc:sldMkLst>
        <pc:spChg chg="mod ord">
          <ac:chgData name="bl7@hood.edu" userId="aec07a53-2e93-4fb6-ab81-85d3b7aef536" providerId="ADAL" clId="{8243E17F-CAF3-46E4-B304-DDF9144A5FC0}" dt="2022-11-30T14:07:00.415" v="6937" actId="115"/>
          <ac:spMkLst>
            <pc:docMk/>
            <pc:sldMk cId="1113545416" sldId="274"/>
            <ac:spMk id="2" creationId="{3ACE7C2B-A36B-8EE1-F864-8E07E80496FC}"/>
          </ac:spMkLst>
        </pc:spChg>
        <pc:spChg chg="mod ord">
          <ac:chgData name="bl7@hood.edu" userId="aec07a53-2e93-4fb6-ab81-85d3b7aef536" providerId="ADAL" clId="{8243E17F-CAF3-46E4-B304-DDF9144A5FC0}" dt="2022-11-30T18:44:04.224" v="10184" actId="33524"/>
          <ac:spMkLst>
            <pc:docMk/>
            <pc:sldMk cId="1113545416" sldId="274"/>
            <ac:spMk id="3" creationId="{D0CDF73D-A7A3-7866-B1C0-37189F159171}"/>
          </ac:spMkLst>
        </pc:spChg>
        <pc:spChg chg="add del mod ord">
          <ac:chgData name="bl7@hood.edu" userId="aec07a53-2e93-4fb6-ab81-85d3b7aef536" providerId="ADAL" clId="{8243E17F-CAF3-46E4-B304-DDF9144A5FC0}" dt="2022-11-30T13:50:27.146" v="6783" actId="700"/>
          <ac:spMkLst>
            <pc:docMk/>
            <pc:sldMk cId="1113545416" sldId="274"/>
            <ac:spMk id="4" creationId="{0D77E7C6-390E-0F57-2AED-41629087EF53}"/>
          </ac:spMkLst>
        </pc:spChg>
        <pc:spChg chg="add del mod ord">
          <ac:chgData name="bl7@hood.edu" userId="aec07a53-2e93-4fb6-ab81-85d3b7aef536" providerId="ADAL" clId="{8243E17F-CAF3-46E4-B304-DDF9144A5FC0}" dt="2022-11-30T13:50:27.146" v="6783" actId="700"/>
          <ac:spMkLst>
            <pc:docMk/>
            <pc:sldMk cId="1113545416" sldId="274"/>
            <ac:spMk id="5" creationId="{225C67A1-375B-FB4F-06E7-CF41FD8D0703}"/>
          </ac:spMkLst>
        </pc:spChg>
        <pc:spChg chg="add del mod ord">
          <ac:chgData name="bl7@hood.edu" userId="aec07a53-2e93-4fb6-ab81-85d3b7aef536" providerId="ADAL" clId="{8243E17F-CAF3-46E4-B304-DDF9144A5FC0}" dt="2022-11-30T13:50:27.146" v="6783" actId="700"/>
          <ac:spMkLst>
            <pc:docMk/>
            <pc:sldMk cId="1113545416" sldId="274"/>
            <ac:spMk id="6" creationId="{A6C6D64E-DE74-AB91-73AB-B113362C996E}"/>
          </ac:spMkLst>
        </pc:spChg>
        <pc:spChg chg="add del mod ord">
          <ac:chgData name="bl7@hood.edu" userId="aec07a53-2e93-4fb6-ab81-85d3b7aef536" providerId="ADAL" clId="{8243E17F-CAF3-46E4-B304-DDF9144A5FC0}" dt="2022-11-30T14:03:15.443" v="6891" actId="478"/>
          <ac:spMkLst>
            <pc:docMk/>
            <pc:sldMk cId="1113545416" sldId="274"/>
            <ac:spMk id="7" creationId="{E76BE427-667C-DED6-FBAC-4101933D13A8}"/>
          </ac:spMkLst>
        </pc:spChg>
        <pc:spChg chg="add del">
          <ac:chgData name="bl7@hood.edu" userId="aec07a53-2e93-4fb6-ab81-85d3b7aef536" providerId="ADAL" clId="{8243E17F-CAF3-46E4-B304-DDF9144A5FC0}" dt="2022-11-30T14:03:47.859" v="6895" actId="26606"/>
          <ac:spMkLst>
            <pc:docMk/>
            <pc:sldMk cId="1113545416" sldId="274"/>
            <ac:spMk id="14" creationId="{3346177D-ADC4-4968-B747-5CFCD390B5B9}"/>
          </ac:spMkLst>
        </pc:spChg>
        <pc:spChg chg="add del">
          <ac:chgData name="bl7@hood.edu" userId="aec07a53-2e93-4fb6-ab81-85d3b7aef536" providerId="ADAL" clId="{8243E17F-CAF3-46E4-B304-DDF9144A5FC0}" dt="2022-11-30T14:03:47.859" v="6895" actId="26606"/>
          <ac:spMkLst>
            <pc:docMk/>
            <pc:sldMk cId="1113545416" sldId="274"/>
            <ac:spMk id="16" creationId="{0844A943-BF79-4FEA-ABB1-3BD54D236606}"/>
          </ac:spMkLst>
        </pc:spChg>
        <pc:spChg chg="add del">
          <ac:chgData name="bl7@hood.edu" userId="aec07a53-2e93-4fb6-ab81-85d3b7aef536" providerId="ADAL" clId="{8243E17F-CAF3-46E4-B304-DDF9144A5FC0}" dt="2022-11-30T14:03:47.859" v="6895" actId="26606"/>
          <ac:spMkLst>
            <pc:docMk/>
            <pc:sldMk cId="1113545416" sldId="274"/>
            <ac:spMk id="18" creationId="{6437CC72-F4A8-4DC3-AFAB-D22C482C8100}"/>
          </ac:spMkLst>
        </pc:spChg>
        <pc:spChg chg="add del">
          <ac:chgData name="bl7@hood.edu" userId="aec07a53-2e93-4fb6-ab81-85d3b7aef536" providerId="ADAL" clId="{8243E17F-CAF3-46E4-B304-DDF9144A5FC0}" dt="2022-11-30T14:04:03.387" v="6901" actId="26606"/>
          <ac:spMkLst>
            <pc:docMk/>
            <pc:sldMk cId="1113545416" sldId="274"/>
            <ac:spMk id="20" creationId="{2596F992-698C-48C0-9D89-70DA4CE927EF}"/>
          </ac:spMkLst>
        </pc:spChg>
        <pc:spChg chg="add del">
          <ac:chgData name="bl7@hood.edu" userId="aec07a53-2e93-4fb6-ab81-85d3b7aef536" providerId="ADAL" clId="{8243E17F-CAF3-46E4-B304-DDF9144A5FC0}" dt="2022-11-30T14:04:03.387" v="6901" actId="26606"/>
          <ac:spMkLst>
            <pc:docMk/>
            <pc:sldMk cId="1113545416" sldId="274"/>
            <ac:spMk id="21" creationId="{A344AAA5-41F4-4862-97EF-688D31DC7567}"/>
          </ac:spMkLst>
        </pc:spChg>
        <pc:spChg chg="add del">
          <ac:chgData name="bl7@hood.edu" userId="aec07a53-2e93-4fb6-ab81-85d3b7aef536" providerId="ADAL" clId="{8243E17F-CAF3-46E4-B304-DDF9144A5FC0}" dt="2022-11-30T14:04:03.387" v="6901" actId="26606"/>
          <ac:spMkLst>
            <pc:docMk/>
            <pc:sldMk cId="1113545416" sldId="274"/>
            <ac:spMk id="22" creationId="{69E1A62C-2AAF-4B3E-8CDB-65E237080997}"/>
          </ac:spMkLst>
        </pc:spChg>
        <pc:spChg chg="add">
          <ac:chgData name="bl7@hood.edu" userId="aec07a53-2e93-4fb6-ab81-85d3b7aef536" providerId="ADAL" clId="{8243E17F-CAF3-46E4-B304-DDF9144A5FC0}" dt="2022-11-30T14:04:03.387" v="6901" actId="26606"/>
          <ac:spMkLst>
            <pc:docMk/>
            <pc:sldMk cId="1113545416" sldId="274"/>
            <ac:spMk id="27" creationId="{12609869-9E80-471B-A487-A53288E0E791}"/>
          </ac:spMkLst>
        </pc:spChg>
        <pc:spChg chg="add">
          <ac:chgData name="bl7@hood.edu" userId="aec07a53-2e93-4fb6-ab81-85d3b7aef536" providerId="ADAL" clId="{8243E17F-CAF3-46E4-B304-DDF9144A5FC0}" dt="2022-11-30T14:04:03.387" v="6901" actId="26606"/>
          <ac:spMkLst>
            <pc:docMk/>
            <pc:sldMk cId="1113545416" sldId="274"/>
            <ac:spMk id="29" creationId="{7004738A-9D34-43E8-97D2-CA0EED4F8BE0}"/>
          </ac:spMkLst>
        </pc:spChg>
        <pc:spChg chg="add">
          <ac:chgData name="bl7@hood.edu" userId="aec07a53-2e93-4fb6-ab81-85d3b7aef536" providerId="ADAL" clId="{8243E17F-CAF3-46E4-B304-DDF9144A5FC0}" dt="2022-11-30T14:04:03.387" v="6901" actId="26606"/>
          <ac:spMkLst>
            <pc:docMk/>
            <pc:sldMk cId="1113545416" sldId="274"/>
            <ac:spMk id="31" creationId="{B8B8D07F-F13E-443E-BA68-2D26672D76B9}"/>
          </ac:spMkLst>
        </pc:spChg>
        <pc:spChg chg="add">
          <ac:chgData name="bl7@hood.edu" userId="aec07a53-2e93-4fb6-ab81-85d3b7aef536" providerId="ADAL" clId="{8243E17F-CAF3-46E4-B304-DDF9144A5FC0}" dt="2022-11-30T14:04:03.387" v="6901" actId="26606"/>
          <ac:spMkLst>
            <pc:docMk/>
            <pc:sldMk cId="1113545416" sldId="274"/>
            <ac:spMk id="33" creationId="{2813A4FA-24A5-41ED-A534-3807D1B2F344}"/>
          </ac:spMkLst>
        </pc:spChg>
        <pc:spChg chg="add">
          <ac:chgData name="bl7@hood.edu" userId="aec07a53-2e93-4fb6-ab81-85d3b7aef536" providerId="ADAL" clId="{8243E17F-CAF3-46E4-B304-DDF9144A5FC0}" dt="2022-11-30T14:04:03.387" v="6901" actId="26606"/>
          <ac:spMkLst>
            <pc:docMk/>
            <pc:sldMk cId="1113545416" sldId="274"/>
            <ac:spMk id="35" creationId="{C3944F27-CA70-4E84-A51A-E6BF89558979}"/>
          </ac:spMkLst>
        </pc:spChg>
        <pc:picChg chg="add mod">
          <ac:chgData name="bl7@hood.edu" userId="aec07a53-2e93-4fb6-ab81-85d3b7aef536" providerId="ADAL" clId="{8243E17F-CAF3-46E4-B304-DDF9144A5FC0}" dt="2022-11-30T14:04:03.387" v="6901" actId="26606"/>
          <ac:picMkLst>
            <pc:docMk/>
            <pc:sldMk cId="1113545416" sldId="274"/>
            <ac:picMk id="9" creationId="{B77454BF-C101-6620-07FE-826C6A327787}"/>
          </ac:picMkLst>
        </pc:picChg>
      </pc:sldChg>
      <pc:sldChg chg="addSp delSp modSp new del mod setBg modClrScheme delDesignElem chgLayout">
        <pc:chgData name="bl7@hood.edu" userId="aec07a53-2e93-4fb6-ab81-85d3b7aef536" providerId="ADAL" clId="{8243E17F-CAF3-46E4-B304-DDF9144A5FC0}" dt="2022-11-30T17:53:23.193" v="7304" actId="47"/>
        <pc:sldMkLst>
          <pc:docMk/>
          <pc:sldMk cId="2135759697" sldId="275"/>
        </pc:sldMkLst>
        <pc:spChg chg="mod ord">
          <ac:chgData name="bl7@hood.edu" userId="aec07a53-2e93-4fb6-ab81-85d3b7aef536" providerId="ADAL" clId="{8243E17F-CAF3-46E4-B304-DDF9144A5FC0}" dt="2022-11-30T17:53:20.525" v="7303" actId="20577"/>
          <ac:spMkLst>
            <pc:docMk/>
            <pc:sldMk cId="2135759697" sldId="275"/>
            <ac:spMk id="2" creationId="{00AD55EB-6083-516F-FB71-072DD7F88592}"/>
          </ac:spMkLst>
        </pc:spChg>
        <pc:spChg chg="mod ord">
          <ac:chgData name="bl7@hood.edu" userId="aec07a53-2e93-4fb6-ab81-85d3b7aef536" providerId="ADAL" clId="{8243E17F-CAF3-46E4-B304-DDF9144A5FC0}" dt="2022-11-30T17:53:04.150" v="7295" actId="700"/>
          <ac:spMkLst>
            <pc:docMk/>
            <pc:sldMk cId="2135759697" sldId="275"/>
            <ac:spMk id="3" creationId="{C637168F-19FA-2EE5-08B7-802E463A2DD5}"/>
          </ac:spMkLst>
        </pc:spChg>
        <pc:spChg chg="mod ord">
          <ac:chgData name="bl7@hood.edu" userId="aec07a53-2e93-4fb6-ab81-85d3b7aef536" providerId="ADAL" clId="{8243E17F-CAF3-46E4-B304-DDF9144A5FC0}" dt="2022-11-30T17:53:04.150" v="7295" actId="700"/>
          <ac:spMkLst>
            <pc:docMk/>
            <pc:sldMk cId="2135759697" sldId="275"/>
            <ac:spMk id="4" creationId="{264DA3B8-6B50-D61F-5D5C-205F579CAC61}"/>
          </ac:spMkLst>
        </pc:spChg>
        <pc:spChg chg="mod ord">
          <ac:chgData name="bl7@hood.edu" userId="aec07a53-2e93-4fb6-ab81-85d3b7aef536" providerId="ADAL" clId="{8243E17F-CAF3-46E4-B304-DDF9144A5FC0}" dt="2022-11-30T17:53:04.150" v="7295" actId="700"/>
          <ac:spMkLst>
            <pc:docMk/>
            <pc:sldMk cId="2135759697" sldId="275"/>
            <ac:spMk id="5" creationId="{CB369FF8-E1B8-977B-B5ED-CBDA5BEF8736}"/>
          </ac:spMkLst>
        </pc:spChg>
        <pc:spChg chg="mod ord">
          <ac:chgData name="bl7@hood.edu" userId="aec07a53-2e93-4fb6-ab81-85d3b7aef536" providerId="ADAL" clId="{8243E17F-CAF3-46E4-B304-DDF9144A5FC0}" dt="2022-11-30T17:53:04.150" v="7295" actId="700"/>
          <ac:spMkLst>
            <pc:docMk/>
            <pc:sldMk cId="2135759697" sldId="275"/>
            <ac:spMk id="6" creationId="{BA8EC19A-FBD2-0F0A-3A38-838890DDBC5D}"/>
          </ac:spMkLst>
        </pc:spChg>
        <pc:spChg chg="add mod ord">
          <ac:chgData name="bl7@hood.edu" userId="aec07a53-2e93-4fb6-ab81-85d3b7aef536" providerId="ADAL" clId="{8243E17F-CAF3-46E4-B304-DDF9144A5FC0}" dt="2022-11-30T17:53:04.150" v="7295" actId="700"/>
          <ac:spMkLst>
            <pc:docMk/>
            <pc:sldMk cId="2135759697" sldId="275"/>
            <ac:spMk id="7" creationId="{FE4CE685-F4AE-EEFB-8F85-A4D8EBFD6BD9}"/>
          </ac:spMkLst>
        </pc:spChg>
        <pc:spChg chg="add del">
          <ac:chgData name="bl7@hood.edu" userId="aec07a53-2e93-4fb6-ab81-85d3b7aef536" providerId="ADAL" clId="{8243E17F-CAF3-46E4-B304-DDF9144A5FC0}" dt="2022-11-30T17:53:04.150" v="7295" actId="700"/>
          <ac:spMkLst>
            <pc:docMk/>
            <pc:sldMk cId="2135759697" sldId="275"/>
            <ac:spMk id="8" creationId="{1B15ED52-F352-441B-82BF-E0EA34836D08}"/>
          </ac:spMkLst>
        </pc:spChg>
        <pc:spChg chg="add del">
          <ac:chgData name="bl7@hood.edu" userId="aec07a53-2e93-4fb6-ab81-85d3b7aef536" providerId="ADAL" clId="{8243E17F-CAF3-46E4-B304-DDF9144A5FC0}" dt="2022-11-30T17:53:04.150" v="7295" actId="700"/>
          <ac:spMkLst>
            <pc:docMk/>
            <pc:sldMk cId="2135759697" sldId="275"/>
            <ac:spMk id="10" creationId="{3B2E3793-BFE6-45A2-9B7B-E18844431C99}"/>
          </ac:spMkLst>
        </pc:spChg>
        <pc:spChg chg="add del">
          <ac:chgData name="bl7@hood.edu" userId="aec07a53-2e93-4fb6-ab81-85d3b7aef536" providerId="ADAL" clId="{8243E17F-CAF3-46E4-B304-DDF9144A5FC0}" dt="2022-11-30T17:53:04.150" v="7295" actId="700"/>
          <ac:spMkLst>
            <pc:docMk/>
            <pc:sldMk cId="2135759697" sldId="275"/>
            <ac:spMk id="12" creationId="{BC4C4868-CB8F-4AF9-9CDB-8108F2C19B67}"/>
          </ac:spMkLst>
        </pc:spChg>
        <pc:spChg chg="add del">
          <ac:chgData name="bl7@hood.edu" userId="aec07a53-2e93-4fb6-ab81-85d3b7aef536" providerId="ADAL" clId="{8243E17F-CAF3-46E4-B304-DDF9144A5FC0}" dt="2022-11-30T17:53:04.150" v="7295" actId="700"/>
          <ac:spMkLst>
            <pc:docMk/>
            <pc:sldMk cId="2135759697" sldId="275"/>
            <ac:spMk id="14" creationId="{375E0459-6403-40CD-989D-56A4407CA12E}"/>
          </ac:spMkLst>
        </pc:spChg>
        <pc:spChg chg="add del">
          <ac:chgData name="bl7@hood.edu" userId="aec07a53-2e93-4fb6-ab81-85d3b7aef536" providerId="ADAL" clId="{8243E17F-CAF3-46E4-B304-DDF9144A5FC0}" dt="2022-11-30T17:53:04.150" v="7295" actId="700"/>
          <ac:spMkLst>
            <pc:docMk/>
            <pc:sldMk cId="2135759697" sldId="275"/>
            <ac:spMk id="16" creationId="{53E5B1A8-3AC9-4BD1-9BBC-78CA94F2D1BA}"/>
          </ac:spMkLst>
        </pc:spChg>
      </pc:sldChg>
      <pc:sldChg chg="addSp delSp modSp new mod setBg">
        <pc:chgData name="bl7@hood.edu" userId="aec07a53-2e93-4fb6-ab81-85d3b7aef536" providerId="ADAL" clId="{8243E17F-CAF3-46E4-B304-DDF9144A5FC0}" dt="2022-11-30T18:20:18.124" v="8346" actId="20577"/>
        <pc:sldMkLst>
          <pc:docMk/>
          <pc:sldMk cId="835834027" sldId="276"/>
        </pc:sldMkLst>
        <pc:spChg chg="mod">
          <ac:chgData name="bl7@hood.edu" userId="aec07a53-2e93-4fb6-ab81-85d3b7aef536" providerId="ADAL" clId="{8243E17F-CAF3-46E4-B304-DDF9144A5FC0}" dt="2022-11-30T18:19:36.539" v="8324" actId="26606"/>
          <ac:spMkLst>
            <pc:docMk/>
            <pc:sldMk cId="835834027" sldId="276"/>
            <ac:spMk id="2" creationId="{4026CD75-679A-9E25-C3DF-B4C0CC3C7D12}"/>
          </ac:spMkLst>
        </pc:spChg>
        <pc:spChg chg="mod">
          <ac:chgData name="bl7@hood.edu" userId="aec07a53-2e93-4fb6-ab81-85d3b7aef536" providerId="ADAL" clId="{8243E17F-CAF3-46E4-B304-DDF9144A5FC0}" dt="2022-11-30T18:20:18.124" v="8346" actId="20577"/>
          <ac:spMkLst>
            <pc:docMk/>
            <pc:sldMk cId="835834027" sldId="276"/>
            <ac:spMk id="3" creationId="{2789EA47-09DC-B52C-25EE-EBCBEE189059}"/>
          </ac:spMkLst>
        </pc:spChg>
        <pc:spChg chg="mod">
          <ac:chgData name="bl7@hood.edu" userId="aec07a53-2e93-4fb6-ab81-85d3b7aef536" providerId="ADAL" clId="{8243E17F-CAF3-46E4-B304-DDF9144A5FC0}" dt="2022-11-30T18:19:36.539" v="8324" actId="26606"/>
          <ac:spMkLst>
            <pc:docMk/>
            <pc:sldMk cId="835834027" sldId="276"/>
            <ac:spMk id="4" creationId="{A655C83F-48C9-0D0E-033F-D8F778EAFE93}"/>
          </ac:spMkLst>
        </pc:spChg>
        <pc:spChg chg="del mod ord">
          <ac:chgData name="bl7@hood.edu" userId="aec07a53-2e93-4fb6-ab81-85d3b7aef536" providerId="ADAL" clId="{8243E17F-CAF3-46E4-B304-DDF9144A5FC0}" dt="2022-11-30T18:19:48.143" v="8326" actId="478"/>
          <ac:spMkLst>
            <pc:docMk/>
            <pc:sldMk cId="835834027" sldId="276"/>
            <ac:spMk id="5" creationId="{9456E97A-7F47-3815-5497-1F1C983B1A2A}"/>
          </ac:spMkLst>
        </pc:spChg>
        <pc:spChg chg="mod">
          <ac:chgData name="bl7@hood.edu" userId="aec07a53-2e93-4fb6-ab81-85d3b7aef536" providerId="ADAL" clId="{8243E17F-CAF3-46E4-B304-DDF9144A5FC0}" dt="2022-11-30T18:19:36.539" v="8324" actId="26606"/>
          <ac:spMkLst>
            <pc:docMk/>
            <pc:sldMk cId="835834027" sldId="276"/>
            <ac:spMk id="6" creationId="{0061D609-150F-BB82-8632-7C71AE74A3C8}"/>
          </ac:spMkLst>
        </pc:spChg>
        <pc:spChg chg="add">
          <ac:chgData name="bl7@hood.edu" userId="aec07a53-2e93-4fb6-ab81-85d3b7aef536" providerId="ADAL" clId="{8243E17F-CAF3-46E4-B304-DDF9144A5FC0}" dt="2022-11-30T18:19:36.539" v="8324" actId="26606"/>
          <ac:spMkLst>
            <pc:docMk/>
            <pc:sldMk cId="835834027" sldId="276"/>
            <ac:spMk id="9" creationId="{3B2E3793-BFE6-45A2-9B7B-E18844431C99}"/>
          </ac:spMkLst>
        </pc:spChg>
        <pc:spChg chg="add">
          <ac:chgData name="bl7@hood.edu" userId="aec07a53-2e93-4fb6-ab81-85d3b7aef536" providerId="ADAL" clId="{8243E17F-CAF3-46E4-B304-DDF9144A5FC0}" dt="2022-11-30T18:19:36.539" v="8324" actId="26606"/>
          <ac:spMkLst>
            <pc:docMk/>
            <pc:sldMk cId="835834027" sldId="276"/>
            <ac:spMk id="10" creationId="{BC4C4868-CB8F-4AF9-9CDB-8108F2C19B67}"/>
          </ac:spMkLst>
        </pc:spChg>
        <pc:spChg chg="add">
          <ac:chgData name="bl7@hood.edu" userId="aec07a53-2e93-4fb6-ab81-85d3b7aef536" providerId="ADAL" clId="{8243E17F-CAF3-46E4-B304-DDF9144A5FC0}" dt="2022-11-30T18:19:36.539" v="8324" actId="26606"/>
          <ac:spMkLst>
            <pc:docMk/>
            <pc:sldMk cId="835834027" sldId="276"/>
            <ac:spMk id="11" creationId="{1B15ED52-F352-441B-82BF-E0EA34836D08}"/>
          </ac:spMkLst>
        </pc:spChg>
        <pc:spChg chg="add">
          <ac:chgData name="bl7@hood.edu" userId="aec07a53-2e93-4fb6-ab81-85d3b7aef536" providerId="ADAL" clId="{8243E17F-CAF3-46E4-B304-DDF9144A5FC0}" dt="2022-11-30T18:19:36.539" v="8324" actId="26606"/>
          <ac:spMkLst>
            <pc:docMk/>
            <pc:sldMk cId="835834027" sldId="276"/>
            <ac:spMk id="12" creationId="{375E0459-6403-40CD-989D-56A4407CA12E}"/>
          </ac:spMkLst>
        </pc:spChg>
        <pc:spChg chg="add del">
          <ac:chgData name="bl7@hood.edu" userId="aec07a53-2e93-4fb6-ab81-85d3b7aef536" providerId="ADAL" clId="{8243E17F-CAF3-46E4-B304-DDF9144A5FC0}" dt="2022-11-30T18:17:35.094" v="8281" actId="26606"/>
          <ac:spMkLst>
            <pc:docMk/>
            <pc:sldMk cId="835834027" sldId="276"/>
            <ac:spMk id="13" creationId="{5E39A796-BE83-48B1-B33F-35C4A32AAB57}"/>
          </ac:spMkLst>
        </pc:spChg>
        <pc:spChg chg="add">
          <ac:chgData name="bl7@hood.edu" userId="aec07a53-2e93-4fb6-ab81-85d3b7aef536" providerId="ADAL" clId="{8243E17F-CAF3-46E4-B304-DDF9144A5FC0}" dt="2022-11-30T18:19:36.539" v="8324" actId="26606"/>
          <ac:spMkLst>
            <pc:docMk/>
            <pc:sldMk cId="835834027" sldId="276"/>
            <ac:spMk id="14" creationId="{53E5B1A8-3AC9-4BD1-9BBC-78CA94F2D1BA}"/>
          </ac:spMkLst>
        </pc:spChg>
        <pc:spChg chg="add del">
          <ac:chgData name="bl7@hood.edu" userId="aec07a53-2e93-4fb6-ab81-85d3b7aef536" providerId="ADAL" clId="{8243E17F-CAF3-46E4-B304-DDF9144A5FC0}" dt="2022-11-30T18:17:35.094" v="8281" actId="26606"/>
          <ac:spMkLst>
            <pc:docMk/>
            <pc:sldMk cId="835834027" sldId="276"/>
            <ac:spMk id="15" creationId="{72F84B47-E267-4194-8194-831DB7B5547F}"/>
          </ac:spMkLst>
        </pc:spChg>
        <pc:spChg chg="add del">
          <ac:chgData name="bl7@hood.edu" userId="aec07a53-2e93-4fb6-ab81-85d3b7aef536" providerId="ADAL" clId="{8243E17F-CAF3-46E4-B304-DDF9144A5FC0}" dt="2022-11-30T18:17:35.870" v="8283" actId="26606"/>
          <ac:spMkLst>
            <pc:docMk/>
            <pc:sldMk cId="835834027" sldId="276"/>
            <ac:spMk id="17" creationId="{C0BDBCD2-E081-43AB-9119-C55465E59757}"/>
          </ac:spMkLst>
        </pc:spChg>
        <pc:spChg chg="add del">
          <ac:chgData name="bl7@hood.edu" userId="aec07a53-2e93-4fb6-ab81-85d3b7aef536" providerId="ADAL" clId="{8243E17F-CAF3-46E4-B304-DDF9144A5FC0}" dt="2022-11-30T18:17:35.870" v="8283" actId="26606"/>
          <ac:spMkLst>
            <pc:docMk/>
            <pc:sldMk cId="835834027" sldId="276"/>
            <ac:spMk id="18" creationId="{0288C6B4-AFC3-407F-A595-EFFD38D4CCAF}"/>
          </ac:spMkLst>
        </pc:spChg>
        <pc:spChg chg="add del">
          <ac:chgData name="bl7@hood.edu" userId="aec07a53-2e93-4fb6-ab81-85d3b7aef536" providerId="ADAL" clId="{8243E17F-CAF3-46E4-B304-DDF9144A5FC0}" dt="2022-11-30T18:17:35.870" v="8283" actId="26606"/>
          <ac:spMkLst>
            <pc:docMk/>
            <pc:sldMk cId="835834027" sldId="276"/>
            <ac:spMk id="19" creationId="{98E79BE4-34FE-485A-98A5-92CE8F7C4743}"/>
          </ac:spMkLst>
        </pc:spChg>
        <pc:spChg chg="add del">
          <ac:chgData name="bl7@hood.edu" userId="aec07a53-2e93-4fb6-ab81-85d3b7aef536" providerId="ADAL" clId="{8243E17F-CAF3-46E4-B304-DDF9144A5FC0}" dt="2022-11-30T18:17:35.870" v="8283" actId="26606"/>
          <ac:spMkLst>
            <pc:docMk/>
            <pc:sldMk cId="835834027" sldId="276"/>
            <ac:spMk id="20" creationId="{CF236821-17FE-429B-8D2C-08E13A64EA40}"/>
          </ac:spMkLst>
        </pc:spChg>
        <pc:spChg chg="add del">
          <ac:chgData name="bl7@hood.edu" userId="aec07a53-2e93-4fb6-ab81-85d3b7aef536" providerId="ADAL" clId="{8243E17F-CAF3-46E4-B304-DDF9144A5FC0}" dt="2022-11-30T18:17:35.870" v="8283" actId="26606"/>
          <ac:spMkLst>
            <pc:docMk/>
            <pc:sldMk cId="835834027" sldId="276"/>
            <ac:spMk id="21" creationId="{7A5F0580-5EE9-419F-96EE-B6529EF6E7D0}"/>
          </ac:spMkLst>
        </pc:spChg>
        <pc:spChg chg="add del">
          <ac:chgData name="bl7@hood.edu" userId="aec07a53-2e93-4fb6-ab81-85d3b7aef536" providerId="ADAL" clId="{8243E17F-CAF3-46E4-B304-DDF9144A5FC0}" dt="2022-11-30T18:17:56.885" v="8287" actId="26606"/>
          <ac:spMkLst>
            <pc:docMk/>
            <pc:sldMk cId="835834027" sldId="276"/>
            <ac:spMk id="23" creationId="{FF9B822F-893E-44C8-963C-64F50ACECBB2}"/>
          </ac:spMkLst>
        </pc:spChg>
        <pc:spChg chg="add del">
          <ac:chgData name="bl7@hood.edu" userId="aec07a53-2e93-4fb6-ab81-85d3b7aef536" providerId="ADAL" clId="{8243E17F-CAF3-46E4-B304-DDF9144A5FC0}" dt="2022-11-30T18:17:56.885" v="8287" actId="26606"/>
          <ac:spMkLst>
            <pc:docMk/>
            <pc:sldMk cId="835834027" sldId="276"/>
            <ac:spMk id="24" creationId="{EBF87945-A001-489F-9D9B-7D9435F0B9CA}"/>
          </ac:spMkLst>
        </pc:spChg>
        <pc:picChg chg="add del mod ord">
          <ac:chgData name="bl7@hood.edu" userId="aec07a53-2e93-4fb6-ab81-85d3b7aef536" providerId="ADAL" clId="{8243E17F-CAF3-46E4-B304-DDF9144A5FC0}" dt="2022-11-30T18:18:01.649" v="8288" actId="478"/>
          <ac:picMkLst>
            <pc:docMk/>
            <pc:sldMk cId="835834027" sldId="276"/>
            <ac:picMk id="8" creationId="{2C80CAFC-9463-0F98-9055-FFBE22255AD8}"/>
          </ac:picMkLst>
        </pc:picChg>
      </pc:sldChg>
      <pc:sldChg chg="addSp delSp modSp new mod setBg">
        <pc:chgData name="bl7@hood.edu" userId="aec07a53-2e93-4fb6-ab81-85d3b7aef536" providerId="ADAL" clId="{8243E17F-CAF3-46E4-B304-DDF9144A5FC0}" dt="2022-11-30T18:28:35.693" v="9357" actId="478"/>
        <pc:sldMkLst>
          <pc:docMk/>
          <pc:sldMk cId="1493399660" sldId="277"/>
        </pc:sldMkLst>
        <pc:spChg chg="mod">
          <ac:chgData name="bl7@hood.edu" userId="aec07a53-2e93-4fb6-ab81-85d3b7aef536" providerId="ADAL" clId="{8243E17F-CAF3-46E4-B304-DDF9144A5FC0}" dt="2022-11-30T18:28:00.464" v="9354" actId="26606"/>
          <ac:spMkLst>
            <pc:docMk/>
            <pc:sldMk cId="1493399660" sldId="277"/>
            <ac:spMk id="2" creationId="{16B0620B-988D-9BD4-AA36-85DEE6350E32}"/>
          </ac:spMkLst>
        </pc:spChg>
        <pc:spChg chg="add del mod">
          <ac:chgData name="bl7@hood.edu" userId="aec07a53-2e93-4fb6-ab81-85d3b7aef536" providerId="ADAL" clId="{8243E17F-CAF3-46E4-B304-DDF9144A5FC0}" dt="2022-11-30T18:28:00.464" v="9354" actId="26606"/>
          <ac:spMkLst>
            <pc:docMk/>
            <pc:sldMk cId="1493399660" sldId="277"/>
            <ac:spMk id="3" creationId="{FB9EC9D9-147C-AFA9-B5F2-D3CC90D80EFB}"/>
          </ac:spMkLst>
        </pc:spChg>
        <pc:spChg chg="mod ord">
          <ac:chgData name="bl7@hood.edu" userId="aec07a53-2e93-4fb6-ab81-85d3b7aef536" providerId="ADAL" clId="{8243E17F-CAF3-46E4-B304-DDF9144A5FC0}" dt="2022-11-30T18:28:00.464" v="9354" actId="26606"/>
          <ac:spMkLst>
            <pc:docMk/>
            <pc:sldMk cId="1493399660" sldId="277"/>
            <ac:spMk id="4" creationId="{F11F4AD5-D34E-3F90-1412-D8056654CB4A}"/>
          </ac:spMkLst>
        </pc:spChg>
        <pc:spChg chg="del mod">
          <ac:chgData name="bl7@hood.edu" userId="aec07a53-2e93-4fb6-ab81-85d3b7aef536" providerId="ADAL" clId="{8243E17F-CAF3-46E4-B304-DDF9144A5FC0}" dt="2022-11-30T18:28:35.693" v="9357" actId="478"/>
          <ac:spMkLst>
            <pc:docMk/>
            <pc:sldMk cId="1493399660" sldId="277"/>
            <ac:spMk id="5" creationId="{2CBD214D-CDA5-FE27-9A10-1599D48D315D}"/>
          </ac:spMkLst>
        </pc:spChg>
        <pc:spChg chg="mod">
          <ac:chgData name="bl7@hood.edu" userId="aec07a53-2e93-4fb6-ab81-85d3b7aef536" providerId="ADAL" clId="{8243E17F-CAF3-46E4-B304-DDF9144A5FC0}" dt="2022-11-30T18:28:00.464" v="9354" actId="26606"/>
          <ac:spMkLst>
            <pc:docMk/>
            <pc:sldMk cId="1493399660" sldId="277"/>
            <ac:spMk id="6" creationId="{9766959A-6A0A-679B-ACBC-7C92A01EC88B}"/>
          </ac:spMkLst>
        </pc:spChg>
        <pc:spChg chg="add del">
          <ac:chgData name="bl7@hood.edu" userId="aec07a53-2e93-4fb6-ab81-85d3b7aef536" providerId="ADAL" clId="{8243E17F-CAF3-46E4-B304-DDF9144A5FC0}" dt="2022-11-30T18:28:00.457" v="9353" actId="26606"/>
          <ac:spMkLst>
            <pc:docMk/>
            <pc:sldMk cId="1493399660" sldId="277"/>
            <ac:spMk id="11" creationId="{DEE2AD96-B495-4E06-9291-B71706F728CB}"/>
          </ac:spMkLst>
        </pc:spChg>
        <pc:spChg chg="add del">
          <ac:chgData name="bl7@hood.edu" userId="aec07a53-2e93-4fb6-ab81-85d3b7aef536" providerId="ADAL" clId="{8243E17F-CAF3-46E4-B304-DDF9144A5FC0}" dt="2022-11-30T18:27:52.077" v="9347" actId="26606"/>
          <ac:spMkLst>
            <pc:docMk/>
            <pc:sldMk cId="1493399660" sldId="277"/>
            <ac:spMk id="12" creationId="{BACC6370-2D7E-4714-9D71-7542949D7D5D}"/>
          </ac:spMkLst>
        </pc:spChg>
        <pc:spChg chg="add del">
          <ac:chgData name="bl7@hood.edu" userId="aec07a53-2e93-4fb6-ab81-85d3b7aef536" providerId="ADAL" clId="{8243E17F-CAF3-46E4-B304-DDF9144A5FC0}" dt="2022-11-30T18:28:00.457" v="9353" actId="26606"/>
          <ac:spMkLst>
            <pc:docMk/>
            <pc:sldMk cId="1493399660" sldId="277"/>
            <ac:spMk id="13" creationId="{53CF6D67-C5A8-4ADD-9E8E-1E38CA1D3166}"/>
          </ac:spMkLst>
        </pc:spChg>
        <pc:spChg chg="add del">
          <ac:chgData name="bl7@hood.edu" userId="aec07a53-2e93-4fb6-ab81-85d3b7aef536" providerId="ADAL" clId="{8243E17F-CAF3-46E4-B304-DDF9144A5FC0}" dt="2022-11-30T18:27:52.077" v="9347" actId="26606"/>
          <ac:spMkLst>
            <pc:docMk/>
            <pc:sldMk cId="1493399660" sldId="277"/>
            <ac:spMk id="14" creationId="{F68B3F68-107C-434F-AA38-110D5EA91B85}"/>
          </ac:spMkLst>
        </pc:spChg>
        <pc:spChg chg="add del">
          <ac:chgData name="bl7@hood.edu" userId="aec07a53-2e93-4fb6-ab81-85d3b7aef536" providerId="ADAL" clId="{8243E17F-CAF3-46E4-B304-DDF9144A5FC0}" dt="2022-11-30T18:28:00.457" v="9353" actId="26606"/>
          <ac:spMkLst>
            <pc:docMk/>
            <pc:sldMk cId="1493399660" sldId="277"/>
            <ac:spMk id="15" creationId="{86909FA0-B515-4681-B7A8-FA281D133B94}"/>
          </ac:spMkLst>
        </pc:spChg>
        <pc:spChg chg="add del">
          <ac:chgData name="bl7@hood.edu" userId="aec07a53-2e93-4fb6-ab81-85d3b7aef536" providerId="ADAL" clId="{8243E17F-CAF3-46E4-B304-DDF9144A5FC0}" dt="2022-11-30T18:27:52.077" v="9347" actId="26606"/>
          <ac:spMkLst>
            <pc:docMk/>
            <pc:sldMk cId="1493399660" sldId="277"/>
            <ac:spMk id="16" creationId="{AAD0DBB9-1A4B-4391-81D4-CB19F9AB918A}"/>
          </ac:spMkLst>
        </pc:spChg>
        <pc:spChg chg="add del">
          <ac:chgData name="bl7@hood.edu" userId="aec07a53-2e93-4fb6-ab81-85d3b7aef536" providerId="ADAL" clId="{8243E17F-CAF3-46E4-B304-DDF9144A5FC0}" dt="2022-11-30T18:28:00.457" v="9353" actId="26606"/>
          <ac:spMkLst>
            <pc:docMk/>
            <pc:sldMk cId="1493399660" sldId="277"/>
            <ac:spMk id="17" creationId="{21C9FE86-FCC3-4A31-AA1C-C882262B7FE7}"/>
          </ac:spMkLst>
        </pc:spChg>
        <pc:spChg chg="add del">
          <ac:chgData name="bl7@hood.edu" userId="aec07a53-2e93-4fb6-ab81-85d3b7aef536" providerId="ADAL" clId="{8243E17F-CAF3-46E4-B304-DDF9144A5FC0}" dt="2022-11-30T18:27:52.077" v="9347" actId="26606"/>
          <ac:spMkLst>
            <pc:docMk/>
            <pc:sldMk cId="1493399660" sldId="277"/>
            <ac:spMk id="18" creationId="{063BBA22-50EA-4C4D-BE05-F1CE4E63AA56}"/>
          </ac:spMkLst>
        </pc:spChg>
        <pc:spChg chg="add del">
          <ac:chgData name="bl7@hood.edu" userId="aec07a53-2e93-4fb6-ab81-85d3b7aef536" providerId="ADAL" clId="{8243E17F-CAF3-46E4-B304-DDF9144A5FC0}" dt="2022-11-30T18:28:00.457" v="9353" actId="26606"/>
          <ac:spMkLst>
            <pc:docMk/>
            <pc:sldMk cId="1493399660" sldId="277"/>
            <ac:spMk id="19" creationId="{7D96243B-ECED-4B71-8E06-AE9A285EAD20}"/>
          </ac:spMkLst>
        </pc:spChg>
        <pc:spChg chg="add del">
          <ac:chgData name="bl7@hood.edu" userId="aec07a53-2e93-4fb6-ab81-85d3b7aef536" providerId="ADAL" clId="{8243E17F-CAF3-46E4-B304-DDF9144A5FC0}" dt="2022-11-30T18:27:54.703" v="9349" actId="26606"/>
          <ac:spMkLst>
            <pc:docMk/>
            <pc:sldMk cId="1493399660" sldId="277"/>
            <ac:spMk id="20" creationId="{BACC6370-2D7E-4714-9D71-7542949D7D5D}"/>
          </ac:spMkLst>
        </pc:spChg>
        <pc:spChg chg="add del">
          <ac:chgData name="bl7@hood.edu" userId="aec07a53-2e93-4fb6-ab81-85d3b7aef536" providerId="ADAL" clId="{8243E17F-CAF3-46E4-B304-DDF9144A5FC0}" dt="2022-11-30T18:27:54.703" v="9349" actId="26606"/>
          <ac:spMkLst>
            <pc:docMk/>
            <pc:sldMk cId="1493399660" sldId="277"/>
            <ac:spMk id="21" creationId="{F68B3F68-107C-434F-AA38-110D5EA91B85}"/>
          </ac:spMkLst>
        </pc:spChg>
        <pc:spChg chg="add del">
          <ac:chgData name="bl7@hood.edu" userId="aec07a53-2e93-4fb6-ab81-85d3b7aef536" providerId="ADAL" clId="{8243E17F-CAF3-46E4-B304-DDF9144A5FC0}" dt="2022-11-30T18:27:54.703" v="9349" actId="26606"/>
          <ac:spMkLst>
            <pc:docMk/>
            <pc:sldMk cId="1493399660" sldId="277"/>
            <ac:spMk id="22" creationId="{AAD0DBB9-1A4B-4391-81D4-CB19F9AB918A}"/>
          </ac:spMkLst>
        </pc:spChg>
        <pc:spChg chg="add del">
          <ac:chgData name="bl7@hood.edu" userId="aec07a53-2e93-4fb6-ab81-85d3b7aef536" providerId="ADAL" clId="{8243E17F-CAF3-46E4-B304-DDF9144A5FC0}" dt="2022-11-30T18:27:54.703" v="9349" actId="26606"/>
          <ac:spMkLst>
            <pc:docMk/>
            <pc:sldMk cId="1493399660" sldId="277"/>
            <ac:spMk id="23" creationId="{063BBA22-50EA-4C4D-BE05-F1CE4E63AA56}"/>
          </ac:spMkLst>
        </pc:spChg>
        <pc:spChg chg="add del">
          <ac:chgData name="bl7@hood.edu" userId="aec07a53-2e93-4fb6-ab81-85d3b7aef536" providerId="ADAL" clId="{8243E17F-CAF3-46E4-B304-DDF9144A5FC0}" dt="2022-11-30T18:27:59.854" v="9351" actId="26606"/>
          <ac:spMkLst>
            <pc:docMk/>
            <pc:sldMk cId="1493399660" sldId="277"/>
            <ac:spMk id="26" creationId="{BACC6370-2D7E-4714-9D71-7542949D7D5D}"/>
          </ac:spMkLst>
        </pc:spChg>
        <pc:spChg chg="add del">
          <ac:chgData name="bl7@hood.edu" userId="aec07a53-2e93-4fb6-ab81-85d3b7aef536" providerId="ADAL" clId="{8243E17F-CAF3-46E4-B304-DDF9144A5FC0}" dt="2022-11-30T18:27:59.854" v="9351" actId="26606"/>
          <ac:spMkLst>
            <pc:docMk/>
            <pc:sldMk cId="1493399660" sldId="277"/>
            <ac:spMk id="27" creationId="{F68B3F68-107C-434F-AA38-110D5EA91B85}"/>
          </ac:spMkLst>
        </pc:spChg>
        <pc:spChg chg="add del">
          <ac:chgData name="bl7@hood.edu" userId="aec07a53-2e93-4fb6-ab81-85d3b7aef536" providerId="ADAL" clId="{8243E17F-CAF3-46E4-B304-DDF9144A5FC0}" dt="2022-11-30T18:27:59.854" v="9351" actId="26606"/>
          <ac:spMkLst>
            <pc:docMk/>
            <pc:sldMk cId="1493399660" sldId="277"/>
            <ac:spMk id="28" creationId="{AAD0DBB9-1A4B-4391-81D4-CB19F9AB918A}"/>
          </ac:spMkLst>
        </pc:spChg>
        <pc:spChg chg="add del">
          <ac:chgData name="bl7@hood.edu" userId="aec07a53-2e93-4fb6-ab81-85d3b7aef536" providerId="ADAL" clId="{8243E17F-CAF3-46E4-B304-DDF9144A5FC0}" dt="2022-11-30T18:27:59.854" v="9351" actId="26606"/>
          <ac:spMkLst>
            <pc:docMk/>
            <pc:sldMk cId="1493399660" sldId="277"/>
            <ac:spMk id="29" creationId="{063BBA22-50EA-4C4D-BE05-F1CE4E63AA56}"/>
          </ac:spMkLst>
        </pc:spChg>
        <pc:spChg chg="add del">
          <ac:chgData name="bl7@hood.edu" userId="aec07a53-2e93-4fb6-ab81-85d3b7aef536" providerId="ADAL" clId="{8243E17F-CAF3-46E4-B304-DDF9144A5FC0}" dt="2022-11-30T18:28:00.457" v="9353" actId="26606"/>
          <ac:spMkLst>
            <pc:docMk/>
            <pc:sldMk cId="1493399660" sldId="277"/>
            <ac:spMk id="32" creationId="{A09989E4-EFDC-4A90-A633-E0525FB4139E}"/>
          </ac:spMkLst>
        </pc:spChg>
        <pc:spChg chg="add del">
          <ac:chgData name="bl7@hood.edu" userId="aec07a53-2e93-4fb6-ab81-85d3b7aef536" providerId="ADAL" clId="{8243E17F-CAF3-46E4-B304-DDF9144A5FC0}" dt="2022-11-30T18:28:00.457" v="9353" actId="26606"/>
          <ac:spMkLst>
            <pc:docMk/>
            <pc:sldMk cId="1493399660" sldId="277"/>
            <ac:spMk id="33" creationId="{FB9EC9D9-147C-AFA9-B5F2-D3CC90D80EFB}"/>
          </ac:spMkLst>
        </pc:spChg>
        <pc:spChg chg="add">
          <ac:chgData name="bl7@hood.edu" userId="aec07a53-2e93-4fb6-ab81-85d3b7aef536" providerId="ADAL" clId="{8243E17F-CAF3-46E4-B304-DDF9144A5FC0}" dt="2022-11-30T18:28:00.464" v="9354" actId="26606"/>
          <ac:spMkLst>
            <pc:docMk/>
            <pc:sldMk cId="1493399660" sldId="277"/>
            <ac:spMk id="35" creationId="{09588DA8-065E-4F6F-8EFD-43104AB2E0CF}"/>
          </ac:spMkLst>
        </pc:spChg>
        <pc:spChg chg="add">
          <ac:chgData name="bl7@hood.edu" userId="aec07a53-2e93-4fb6-ab81-85d3b7aef536" providerId="ADAL" clId="{8243E17F-CAF3-46E4-B304-DDF9144A5FC0}" dt="2022-11-30T18:28:00.464" v="9354" actId="26606"/>
          <ac:spMkLst>
            <pc:docMk/>
            <pc:sldMk cId="1493399660" sldId="277"/>
            <ac:spMk id="36" creationId="{C4285719-470E-454C-AF62-8323075F1F5B}"/>
          </ac:spMkLst>
        </pc:spChg>
        <pc:spChg chg="add">
          <ac:chgData name="bl7@hood.edu" userId="aec07a53-2e93-4fb6-ab81-85d3b7aef536" providerId="ADAL" clId="{8243E17F-CAF3-46E4-B304-DDF9144A5FC0}" dt="2022-11-30T18:28:00.464" v="9354" actId="26606"/>
          <ac:spMkLst>
            <pc:docMk/>
            <pc:sldMk cId="1493399660" sldId="277"/>
            <ac:spMk id="37" creationId="{CD9FE4EF-C4D8-49A0-B2FF-81D8DB7D8A24}"/>
          </ac:spMkLst>
        </pc:spChg>
        <pc:spChg chg="add">
          <ac:chgData name="bl7@hood.edu" userId="aec07a53-2e93-4fb6-ab81-85d3b7aef536" providerId="ADAL" clId="{8243E17F-CAF3-46E4-B304-DDF9144A5FC0}" dt="2022-11-30T18:28:00.464" v="9354" actId="26606"/>
          <ac:spMkLst>
            <pc:docMk/>
            <pc:sldMk cId="1493399660" sldId="277"/>
            <ac:spMk id="38" creationId="{4300840D-0A0B-4512-BACA-B439D5B9C57C}"/>
          </ac:spMkLst>
        </pc:spChg>
        <pc:spChg chg="add">
          <ac:chgData name="bl7@hood.edu" userId="aec07a53-2e93-4fb6-ab81-85d3b7aef536" providerId="ADAL" clId="{8243E17F-CAF3-46E4-B304-DDF9144A5FC0}" dt="2022-11-30T18:28:00.464" v="9354" actId="26606"/>
          <ac:spMkLst>
            <pc:docMk/>
            <pc:sldMk cId="1493399660" sldId="277"/>
            <ac:spMk id="39" creationId="{D2B78728-A580-49A7-84F9-6EF6F583ADE0}"/>
          </ac:spMkLst>
        </pc:spChg>
        <pc:spChg chg="add">
          <ac:chgData name="bl7@hood.edu" userId="aec07a53-2e93-4fb6-ab81-85d3b7aef536" providerId="ADAL" clId="{8243E17F-CAF3-46E4-B304-DDF9144A5FC0}" dt="2022-11-30T18:28:00.464" v="9354" actId="26606"/>
          <ac:spMkLst>
            <pc:docMk/>
            <pc:sldMk cId="1493399660" sldId="277"/>
            <ac:spMk id="40" creationId="{38FAA1A1-D861-433F-88FA-1E9D6FD31D11}"/>
          </ac:spMkLst>
        </pc:spChg>
        <pc:spChg chg="add">
          <ac:chgData name="bl7@hood.edu" userId="aec07a53-2e93-4fb6-ab81-85d3b7aef536" providerId="ADAL" clId="{8243E17F-CAF3-46E4-B304-DDF9144A5FC0}" dt="2022-11-30T18:28:00.464" v="9354" actId="26606"/>
          <ac:spMkLst>
            <pc:docMk/>
            <pc:sldMk cId="1493399660" sldId="277"/>
            <ac:spMk id="41" creationId="{8D71EDA1-87BF-4D5D-AB79-F346FD19278A}"/>
          </ac:spMkLst>
        </pc:spChg>
        <pc:spChg chg="add mod">
          <ac:chgData name="bl7@hood.edu" userId="aec07a53-2e93-4fb6-ab81-85d3b7aef536" providerId="ADAL" clId="{8243E17F-CAF3-46E4-B304-DDF9144A5FC0}" dt="2022-11-30T18:28:19.136" v="9356" actId="403"/>
          <ac:spMkLst>
            <pc:docMk/>
            <pc:sldMk cId="1493399660" sldId="277"/>
            <ac:spMk id="42" creationId="{FB9EC9D9-147C-AFA9-B5F2-D3CC90D80EFB}"/>
          </ac:spMkLst>
        </pc:spChg>
        <pc:graphicFrameChg chg="add del">
          <ac:chgData name="bl7@hood.edu" userId="aec07a53-2e93-4fb6-ab81-85d3b7aef536" providerId="ADAL" clId="{8243E17F-CAF3-46E4-B304-DDF9144A5FC0}" dt="2022-11-30T18:27:52.077" v="9347" actId="26606"/>
          <ac:graphicFrameMkLst>
            <pc:docMk/>
            <pc:sldMk cId="1493399660" sldId="277"/>
            <ac:graphicFrameMk id="8" creationId="{D6F7AF5A-4D6A-FF20-4302-46F07AEB2F99}"/>
          </ac:graphicFrameMkLst>
        </pc:graphicFrameChg>
        <pc:graphicFrameChg chg="add del">
          <ac:chgData name="bl7@hood.edu" userId="aec07a53-2e93-4fb6-ab81-85d3b7aef536" providerId="ADAL" clId="{8243E17F-CAF3-46E4-B304-DDF9144A5FC0}" dt="2022-11-30T18:27:54.703" v="9349" actId="26606"/>
          <ac:graphicFrameMkLst>
            <pc:docMk/>
            <pc:sldMk cId="1493399660" sldId="277"/>
            <ac:graphicFrameMk id="24" creationId="{7BCE3E89-280F-608D-6667-967CA1C633FC}"/>
          </ac:graphicFrameMkLst>
        </pc:graphicFrameChg>
        <pc:graphicFrameChg chg="add del">
          <ac:chgData name="bl7@hood.edu" userId="aec07a53-2e93-4fb6-ab81-85d3b7aef536" providerId="ADAL" clId="{8243E17F-CAF3-46E4-B304-DDF9144A5FC0}" dt="2022-11-30T18:27:59.854" v="9351" actId="26606"/>
          <ac:graphicFrameMkLst>
            <pc:docMk/>
            <pc:sldMk cId="1493399660" sldId="277"/>
            <ac:graphicFrameMk id="30" creationId="{B4B239CA-A06D-CAFA-9736-C3CFFB5E5BE6}"/>
          </ac:graphicFrameMkLst>
        </pc:graphicFrameChg>
      </pc:sldChg>
      <pc:sldChg chg="addSp modSp new del mod chgLayout">
        <pc:chgData name="bl7@hood.edu" userId="aec07a53-2e93-4fb6-ab81-85d3b7aef536" providerId="ADAL" clId="{8243E17F-CAF3-46E4-B304-DDF9144A5FC0}" dt="2022-11-30T18:00:47.423" v="7617" actId="47"/>
        <pc:sldMkLst>
          <pc:docMk/>
          <pc:sldMk cId="2810392130" sldId="278"/>
        </pc:sldMkLst>
        <pc:spChg chg="mod ord">
          <ac:chgData name="bl7@hood.edu" userId="aec07a53-2e93-4fb6-ab81-85d3b7aef536" providerId="ADAL" clId="{8243E17F-CAF3-46E4-B304-DDF9144A5FC0}" dt="2022-11-30T17:59:39.691" v="7605" actId="20577"/>
          <ac:spMkLst>
            <pc:docMk/>
            <pc:sldMk cId="2810392130" sldId="278"/>
            <ac:spMk id="2" creationId="{DB26785B-C0C1-6127-DCD3-88B5529424EF}"/>
          </ac:spMkLst>
        </pc:spChg>
        <pc:spChg chg="mod ord">
          <ac:chgData name="bl7@hood.edu" userId="aec07a53-2e93-4fb6-ab81-85d3b7aef536" providerId="ADAL" clId="{8243E17F-CAF3-46E4-B304-DDF9144A5FC0}" dt="2022-11-30T17:59:18.584" v="7583" actId="700"/>
          <ac:spMkLst>
            <pc:docMk/>
            <pc:sldMk cId="2810392130" sldId="278"/>
            <ac:spMk id="3" creationId="{708E4ABF-B647-66FD-9C02-CC1FC28E6B2F}"/>
          </ac:spMkLst>
        </pc:spChg>
        <pc:spChg chg="mod ord">
          <ac:chgData name="bl7@hood.edu" userId="aec07a53-2e93-4fb6-ab81-85d3b7aef536" providerId="ADAL" clId="{8243E17F-CAF3-46E4-B304-DDF9144A5FC0}" dt="2022-11-30T17:59:18.584" v="7583" actId="700"/>
          <ac:spMkLst>
            <pc:docMk/>
            <pc:sldMk cId="2810392130" sldId="278"/>
            <ac:spMk id="4" creationId="{C32B7CDA-202B-CE06-9570-5031938BEF8E}"/>
          </ac:spMkLst>
        </pc:spChg>
        <pc:spChg chg="mod ord">
          <ac:chgData name="bl7@hood.edu" userId="aec07a53-2e93-4fb6-ab81-85d3b7aef536" providerId="ADAL" clId="{8243E17F-CAF3-46E4-B304-DDF9144A5FC0}" dt="2022-11-30T17:59:18.584" v="7583" actId="700"/>
          <ac:spMkLst>
            <pc:docMk/>
            <pc:sldMk cId="2810392130" sldId="278"/>
            <ac:spMk id="5" creationId="{C29F392B-6EA1-A8CC-9989-E2EC4D436C92}"/>
          </ac:spMkLst>
        </pc:spChg>
        <pc:spChg chg="mod ord">
          <ac:chgData name="bl7@hood.edu" userId="aec07a53-2e93-4fb6-ab81-85d3b7aef536" providerId="ADAL" clId="{8243E17F-CAF3-46E4-B304-DDF9144A5FC0}" dt="2022-11-30T17:59:18.584" v="7583" actId="700"/>
          <ac:spMkLst>
            <pc:docMk/>
            <pc:sldMk cId="2810392130" sldId="278"/>
            <ac:spMk id="6" creationId="{C8333985-DB8C-F0BA-C046-EC7B2CB7A394}"/>
          </ac:spMkLst>
        </pc:spChg>
        <pc:spChg chg="mod ord">
          <ac:chgData name="bl7@hood.edu" userId="aec07a53-2e93-4fb6-ab81-85d3b7aef536" providerId="ADAL" clId="{8243E17F-CAF3-46E4-B304-DDF9144A5FC0}" dt="2022-11-30T17:59:18.584" v="7583" actId="700"/>
          <ac:spMkLst>
            <pc:docMk/>
            <pc:sldMk cId="2810392130" sldId="278"/>
            <ac:spMk id="7" creationId="{564DF173-A9B3-7E66-8B7D-B11B7B8EC704}"/>
          </ac:spMkLst>
        </pc:spChg>
        <pc:spChg chg="add mod">
          <ac:chgData name="bl7@hood.edu" userId="aec07a53-2e93-4fb6-ab81-85d3b7aef536" providerId="ADAL" clId="{8243E17F-CAF3-46E4-B304-DDF9144A5FC0}" dt="2022-11-30T17:55:50.953" v="7511" actId="1076"/>
          <ac:spMkLst>
            <pc:docMk/>
            <pc:sldMk cId="2810392130" sldId="278"/>
            <ac:spMk id="9" creationId="{38E4FFD0-B8C6-313C-8D10-F0FB1B1B5A0E}"/>
          </ac:spMkLst>
        </pc:spChg>
      </pc:sldChg>
      <pc:sldChg chg="addSp delSp modSp new del mod">
        <pc:chgData name="bl7@hood.edu" userId="aec07a53-2e93-4fb6-ab81-85d3b7aef536" providerId="ADAL" clId="{8243E17F-CAF3-46E4-B304-DDF9144A5FC0}" dt="2022-11-30T18:49:00.417" v="10210" actId="47"/>
        <pc:sldMkLst>
          <pc:docMk/>
          <pc:sldMk cId="3374914184" sldId="279"/>
        </pc:sldMkLst>
        <pc:spChg chg="mod">
          <ac:chgData name="bl7@hood.edu" userId="aec07a53-2e93-4fb6-ab81-85d3b7aef536" providerId="ADAL" clId="{8243E17F-CAF3-46E4-B304-DDF9144A5FC0}" dt="2022-11-30T18:45:20.101" v="10185" actId="313"/>
          <ac:spMkLst>
            <pc:docMk/>
            <pc:sldMk cId="3374914184" sldId="279"/>
            <ac:spMk id="2" creationId="{FEA57C80-53F0-10AA-43DD-77C7433344C7}"/>
          </ac:spMkLst>
        </pc:spChg>
        <pc:spChg chg="mod">
          <ac:chgData name="bl7@hood.edu" userId="aec07a53-2e93-4fb6-ab81-85d3b7aef536" providerId="ADAL" clId="{8243E17F-CAF3-46E4-B304-DDF9144A5FC0}" dt="2022-11-30T17:59:50.064" v="7607"/>
          <ac:spMkLst>
            <pc:docMk/>
            <pc:sldMk cId="3374914184" sldId="279"/>
            <ac:spMk id="3" creationId="{0A5930D5-8918-C1C2-E1A7-39815AA756ED}"/>
          </ac:spMkLst>
        </pc:spChg>
        <pc:spChg chg="mod">
          <ac:chgData name="bl7@hood.edu" userId="aec07a53-2e93-4fb6-ab81-85d3b7aef536" providerId="ADAL" clId="{8243E17F-CAF3-46E4-B304-DDF9144A5FC0}" dt="2022-11-30T18:00:02.574" v="7609"/>
          <ac:spMkLst>
            <pc:docMk/>
            <pc:sldMk cId="3374914184" sldId="279"/>
            <ac:spMk id="4" creationId="{BD542921-2904-E1C9-45B9-9A591E4CA0B1}"/>
          </ac:spMkLst>
        </pc:spChg>
        <pc:spChg chg="add mod">
          <ac:chgData name="bl7@hood.edu" userId="aec07a53-2e93-4fb6-ab81-85d3b7aef536" providerId="ADAL" clId="{8243E17F-CAF3-46E4-B304-DDF9144A5FC0}" dt="2022-11-30T18:00:41.927" v="7616" actId="207"/>
          <ac:spMkLst>
            <pc:docMk/>
            <pc:sldMk cId="3374914184" sldId="279"/>
            <ac:spMk id="8" creationId="{FCDBEEF0-3681-22EA-742D-0402F18D396B}"/>
          </ac:spMkLst>
        </pc:spChg>
        <pc:picChg chg="add mod">
          <ac:chgData name="bl7@hood.edu" userId="aec07a53-2e93-4fb6-ab81-85d3b7aef536" providerId="ADAL" clId="{8243E17F-CAF3-46E4-B304-DDF9144A5FC0}" dt="2022-11-30T18:00:22.599" v="7613" actId="1076"/>
          <ac:picMkLst>
            <pc:docMk/>
            <pc:sldMk cId="3374914184" sldId="279"/>
            <ac:picMk id="10" creationId="{60554701-BDF2-D7F7-411F-7B8105D13A90}"/>
          </ac:picMkLst>
        </pc:picChg>
        <pc:picChg chg="add del">
          <ac:chgData name="bl7@hood.edu" userId="aec07a53-2e93-4fb6-ab81-85d3b7aef536" providerId="ADAL" clId="{8243E17F-CAF3-46E4-B304-DDF9144A5FC0}" dt="2022-11-30T18:46:24.110" v="10189"/>
          <ac:picMkLst>
            <pc:docMk/>
            <pc:sldMk cId="3374914184" sldId="279"/>
            <ac:picMk id="11" creationId="{8CCD272C-734F-A2B7-87E4-0D1AAF50CCDC}"/>
          </ac:picMkLst>
        </pc:picChg>
      </pc:sldChg>
      <pc:sldChg chg="addSp delSp modSp new mod setBg modClrScheme setClrOvrMap delDesignElem chgLayout">
        <pc:chgData name="bl7@hood.edu" userId="aec07a53-2e93-4fb6-ab81-85d3b7aef536" providerId="ADAL" clId="{8243E17F-CAF3-46E4-B304-DDF9144A5FC0}" dt="2022-11-30T18:48:54.344" v="10209"/>
        <pc:sldMkLst>
          <pc:docMk/>
          <pc:sldMk cId="1890142582" sldId="280"/>
        </pc:sldMkLst>
        <pc:spChg chg="add del mod ord">
          <ac:chgData name="bl7@hood.edu" userId="aec07a53-2e93-4fb6-ab81-85d3b7aef536" providerId="ADAL" clId="{8243E17F-CAF3-46E4-B304-DDF9144A5FC0}" dt="2022-11-30T18:48:31.947" v="10202"/>
          <ac:spMkLst>
            <pc:docMk/>
            <pc:sldMk cId="1890142582" sldId="280"/>
            <ac:spMk id="2" creationId="{B4DDC113-2FBE-E5D2-081B-A84712E6FAD2}"/>
          </ac:spMkLst>
        </pc:spChg>
        <pc:spChg chg="del">
          <ac:chgData name="bl7@hood.edu" userId="aec07a53-2e93-4fb6-ab81-85d3b7aef536" providerId="ADAL" clId="{8243E17F-CAF3-46E4-B304-DDF9144A5FC0}" dt="2022-11-30T18:01:53.293" v="7705" actId="478"/>
          <ac:spMkLst>
            <pc:docMk/>
            <pc:sldMk cId="1890142582" sldId="280"/>
            <ac:spMk id="3" creationId="{E8599058-C239-3C1A-ABDE-3F4654161E42}"/>
          </ac:spMkLst>
        </pc:spChg>
        <pc:spChg chg="del mod ord">
          <ac:chgData name="bl7@hood.edu" userId="aec07a53-2e93-4fb6-ab81-85d3b7aef536" providerId="ADAL" clId="{8243E17F-CAF3-46E4-B304-DDF9144A5FC0}" dt="2022-11-30T18:01:59.587" v="7706" actId="700"/>
          <ac:spMkLst>
            <pc:docMk/>
            <pc:sldMk cId="1890142582" sldId="280"/>
            <ac:spMk id="4" creationId="{8875D036-4135-C2E4-7B67-A6322AEE1C8E}"/>
          </ac:spMkLst>
        </pc:spChg>
        <pc:spChg chg="mod ord">
          <ac:chgData name="bl7@hood.edu" userId="aec07a53-2e93-4fb6-ab81-85d3b7aef536" providerId="ADAL" clId="{8243E17F-CAF3-46E4-B304-DDF9144A5FC0}" dt="2022-11-30T18:05:46.821" v="7763" actId="26606"/>
          <ac:spMkLst>
            <pc:docMk/>
            <pc:sldMk cId="1890142582" sldId="280"/>
            <ac:spMk id="5" creationId="{2E30BFDC-03F3-5A35-A749-88E033D3E1AC}"/>
          </ac:spMkLst>
        </pc:spChg>
        <pc:spChg chg="del mod ord">
          <ac:chgData name="bl7@hood.edu" userId="aec07a53-2e93-4fb6-ab81-85d3b7aef536" providerId="ADAL" clId="{8243E17F-CAF3-46E4-B304-DDF9144A5FC0}" dt="2022-11-30T18:15:41.529" v="8091" actId="478"/>
          <ac:spMkLst>
            <pc:docMk/>
            <pc:sldMk cId="1890142582" sldId="280"/>
            <ac:spMk id="6" creationId="{3F9DB8F6-5627-FA69-E40A-11380833819F}"/>
          </ac:spMkLst>
        </pc:spChg>
        <pc:spChg chg="mod ord">
          <ac:chgData name="bl7@hood.edu" userId="aec07a53-2e93-4fb6-ab81-85d3b7aef536" providerId="ADAL" clId="{8243E17F-CAF3-46E4-B304-DDF9144A5FC0}" dt="2022-11-30T18:05:46.821" v="7763" actId="26606"/>
          <ac:spMkLst>
            <pc:docMk/>
            <pc:sldMk cId="1890142582" sldId="280"/>
            <ac:spMk id="7" creationId="{A814147E-9F58-C7C4-5449-77A30D236C84}"/>
          </ac:spMkLst>
        </pc:spChg>
        <pc:spChg chg="add del mod ord">
          <ac:chgData name="bl7@hood.edu" userId="aec07a53-2e93-4fb6-ab81-85d3b7aef536" providerId="ADAL" clId="{8243E17F-CAF3-46E4-B304-DDF9144A5FC0}" dt="2022-11-30T18:02:40.345" v="7707" actId="22"/>
          <ac:spMkLst>
            <pc:docMk/>
            <pc:sldMk cId="1890142582" sldId="280"/>
            <ac:spMk id="8" creationId="{E9334719-D022-8F48-5450-840B10715B8D}"/>
          </ac:spMkLst>
        </pc:spChg>
        <pc:spChg chg="add del mod ord">
          <ac:chgData name="bl7@hood.edu" userId="aec07a53-2e93-4fb6-ab81-85d3b7aef536" providerId="ADAL" clId="{8243E17F-CAF3-46E4-B304-DDF9144A5FC0}" dt="2022-11-30T18:04:22.806" v="7732" actId="700"/>
          <ac:spMkLst>
            <pc:docMk/>
            <pc:sldMk cId="1890142582" sldId="280"/>
            <ac:spMk id="11" creationId="{9D2B03D4-66E4-1116-33A3-43828147B9D7}"/>
          </ac:spMkLst>
        </pc:spChg>
        <pc:spChg chg="add del">
          <ac:chgData name="bl7@hood.edu" userId="aec07a53-2e93-4fb6-ab81-85d3b7aef536" providerId="ADAL" clId="{8243E17F-CAF3-46E4-B304-DDF9144A5FC0}" dt="2022-11-30T18:03:18.093" v="7714" actId="26606"/>
          <ac:spMkLst>
            <pc:docMk/>
            <pc:sldMk cId="1890142582" sldId="280"/>
            <ac:spMk id="12" creationId="{12609869-9E80-471B-A487-A53288E0E791}"/>
          </ac:spMkLst>
        </pc:spChg>
        <pc:spChg chg="add del">
          <ac:chgData name="bl7@hood.edu" userId="aec07a53-2e93-4fb6-ab81-85d3b7aef536" providerId="ADAL" clId="{8243E17F-CAF3-46E4-B304-DDF9144A5FC0}" dt="2022-11-30T18:03:18.093" v="7714" actId="26606"/>
          <ac:spMkLst>
            <pc:docMk/>
            <pc:sldMk cId="1890142582" sldId="280"/>
            <ac:spMk id="13" creationId="{88DF1699-D0FE-5A59-0070-4DDC28CFCF9A}"/>
          </ac:spMkLst>
        </pc:spChg>
        <pc:spChg chg="add del">
          <ac:chgData name="bl7@hood.edu" userId="aec07a53-2e93-4fb6-ab81-85d3b7aef536" providerId="ADAL" clId="{8243E17F-CAF3-46E4-B304-DDF9144A5FC0}" dt="2022-11-30T18:03:02.268" v="7710" actId="26606"/>
          <ac:spMkLst>
            <pc:docMk/>
            <pc:sldMk cId="1890142582" sldId="280"/>
            <ac:spMk id="14" creationId="{EBC57465-43A8-F21B-3CAA-C3B091FFCE5B}"/>
          </ac:spMkLst>
        </pc:spChg>
        <pc:spChg chg="add del">
          <ac:chgData name="bl7@hood.edu" userId="aec07a53-2e93-4fb6-ab81-85d3b7aef536" providerId="ADAL" clId="{8243E17F-CAF3-46E4-B304-DDF9144A5FC0}" dt="2022-11-30T18:03:18.093" v="7714" actId="26606"/>
          <ac:spMkLst>
            <pc:docMk/>
            <pc:sldMk cId="1890142582" sldId="280"/>
            <ac:spMk id="15" creationId="{7004738A-9D34-43E8-97D2-CA0EED4F8BE0}"/>
          </ac:spMkLst>
        </pc:spChg>
        <pc:spChg chg="add del">
          <ac:chgData name="bl7@hood.edu" userId="aec07a53-2e93-4fb6-ab81-85d3b7aef536" providerId="ADAL" clId="{8243E17F-CAF3-46E4-B304-DDF9144A5FC0}" dt="2022-11-30T18:03:18.093" v="7714" actId="26606"/>
          <ac:spMkLst>
            <pc:docMk/>
            <pc:sldMk cId="1890142582" sldId="280"/>
            <ac:spMk id="16" creationId="{B8B8D07F-F13E-443E-BA68-2D26672D76B9}"/>
          </ac:spMkLst>
        </pc:spChg>
        <pc:spChg chg="add del">
          <ac:chgData name="bl7@hood.edu" userId="aec07a53-2e93-4fb6-ab81-85d3b7aef536" providerId="ADAL" clId="{8243E17F-CAF3-46E4-B304-DDF9144A5FC0}" dt="2022-11-30T18:03:02.268" v="7710" actId="26606"/>
          <ac:spMkLst>
            <pc:docMk/>
            <pc:sldMk cId="1890142582" sldId="280"/>
            <ac:spMk id="17" creationId="{FF9B822F-893E-44C8-963C-64F50ACECBB2}"/>
          </ac:spMkLst>
        </pc:spChg>
        <pc:spChg chg="add del">
          <ac:chgData name="bl7@hood.edu" userId="aec07a53-2e93-4fb6-ab81-85d3b7aef536" providerId="ADAL" clId="{8243E17F-CAF3-46E4-B304-DDF9144A5FC0}" dt="2022-11-30T18:03:18.093" v="7714" actId="26606"/>
          <ac:spMkLst>
            <pc:docMk/>
            <pc:sldMk cId="1890142582" sldId="280"/>
            <ac:spMk id="18" creationId="{2813A4FA-24A5-41ED-A534-3807D1B2F344}"/>
          </ac:spMkLst>
        </pc:spChg>
        <pc:spChg chg="add del">
          <ac:chgData name="bl7@hood.edu" userId="aec07a53-2e93-4fb6-ab81-85d3b7aef536" providerId="ADAL" clId="{8243E17F-CAF3-46E4-B304-DDF9144A5FC0}" dt="2022-11-30T18:03:02.268" v="7710" actId="26606"/>
          <ac:spMkLst>
            <pc:docMk/>
            <pc:sldMk cId="1890142582" sldId="280"/>
            <ac:spMk id="19" creationId="{EBF87945-A001-489F-9D9B-7D9435F0B9CA}"/>
          </ac:spMkLst>
        </pc:spChg>
        <pc:spChg chg="add del">
          <ac:chgData name="bl7@hood.edu" userId="aec07a53-2e93-4fb6-ab81-85d3b7aef536" providerId="ADAL" clId="{8243E17F-CAF3-46E4-B304-DDF9144A5FC0}" dt="2022-11-30T18:03:18.093" v="7714" actId="26606"/>
          <ac:spMkLst>
            <pc:docMk/>
            <pc:sldMk cId="1890142582" sldId="280"/>
            <ac:spMk id="20" creationId="{C3944F27-CA70-4E84-A51A-E6BF89558979}"/>
          </ac:spMkLst>
        </pc:spChg>
        <pc:spChg chg="add del">
          <ac:chgData name="bl7@hood.edu" userId="aec07a53-2e93-4fb6-ab81-85d3b7aef536" providerId="ADAL" clId="{8243E17F-CAF3-46E4-B304-DDF9144A5FC0}" dt="2022-11-30T18:03:04.543" v="7712" actId="26606"/>
          <ac:spMkLst>
            <pc:docMk/>
            <pc:sldMk cId="1890142582" sldId="280"/>
            <ac:spMk id="21" creationId="{BC4C4868-CB8F-4AF9-9CDB-8108F2C19B67}"/>
          </ac:spMkLst>
        </pc:spChg>
        <pc:spChg chg="add del">
          <ac:chgData name="bl7@hood.edu" userId="aec07a53-2e93-4fb6-ab81-85d3b7aef536" providerId="ADAL" clId="{8243E17F-CAF3-46E4-B304-DDF9144A5FC0}" dt="2022-11-30T18:03:04.543" v="7712" actId="26606"/>
          <ac:spMkLst>
            <pc:docMk/>
            <pc:sldMk cId="1890142582" sldId="280"/>
            <ac:spMk id="22" creationId="{1B15ED52-F352-441B-82BF-E0EA34836D08}"/>
          </ac:spMkLst>
        </pc:spChg>
        <pc:spChg chg="add del">
          <ac:chgData name="bl7@hood.edu" userId="aec07a53-2e93-4fb6-ab81-85d3b7aef536" providerId="ADAL" clId="{8243E17F-CAF3-46E4-B304-DDF9144A5FC0}" dt="2022-11-30T18:03:04.543" v="7712" actId="26606"/>
          <ac:spMkLst>
            <pc:docMk/>
            <pc:sldMk cId="1890142582" sldId="280"/>
            <ac:spMk id="23" creationId="{375E0459-6403-40CD-989D-56A4407CA12E}"/>
          </ac:spMkLst>
        </pc:spChg>
        <pc:spChg chg="add del">
          <ac:chgData name="bl7@hood.edu" userId="aec07a53-2e93-4fb6-ab81-85d3b7aef536" providerId="ADAL" clId="{8243E17F-CAF3-46E4-B304-DDF9144A5FC0}" dt="2022-11-30T18:03:04.543" v="7712" actId="26606"/>
          <ac:spMkLst>
            <pc:docMk/>
            <pc:sldMk cId="1890142582" sldId="280"/>
            <ac:spMk id="24" creationId="{3B2E3793-BFE6-45A2-9B7B-E18844431C99}"/>
          </ac:spMkLst>
        </pc:spChg>
        <pc:spChg chg="add del">
          <ac:chgData name="bl7@hood.edu" userId="aec07a53-2e93-4fb6-ab81-85d3b7aef536" providerId="ADAL" clId="{8243E17F-CAF3-46E4-B304-DDF9144A5FC0}" dt="2022-11-30T18:03:04.543" v="7712" actId="26606"/>
          <ac:spMkLst>
            <pc:docMk/>
            <pc:sldMk cId="1890142582" sldId="280"/>
            <ac:spMk id="25" creationId="{53E5B1A8-3AC9-4BD1-9BBC-78CA94F2D1BA}"/>
          </ac:spMkLst>
        </pc:spChg>
        <pc:spChg chg="add del">
          <ac:chgData name="bl7@hood.edu" userId="aec07a53-2e93-4fb6-ab81-85d3b7aef536" providerId="ADAL" clId="{8243E17F-CAF3-46E4-B304-DDF9144A5FC0}" dt="2022-11-30T18:03:04.543" v="7712" actId="26606"/>
          <ac:spMkLst>
            <pc:docMk/>
            <pc:sldMk cId="1890142582" sldId="280"/>
            <ac:spMk id="26" creationId="{64CE94F1-E48D-F81B-71B6-1EC5C8D8B903}"/>
          </ac:spMkLst>
        </pc:spChg>
        <pc:spChg chg="add del">
          <ac:chgData name="bl7@hood.edu" userId="aec07a53-2e93-4fb6-ab81-85d3b7aef536" providerId="ADAL" clId="{8243E17F-CAF3-46E4-B304-DDF9144A5FC0}" dt="2022-11-30T18:03:30.235" v="7716" actId="26606"/>
          <ac:spMkLst>
            <pc:docMk/>
            <pc:sldMk cId="1890142582" sldId="280"/>
            <ac:spMk id="27" creationId="{979E27D9-03C7-44E2-9FF8-15D0C8506AF7}"/>
          </ac:spMkLst>
        </pc:spChg>
        <pc:spChg chg="add del">
          <ac:chgData name="bl7@hood.edu" userId="aec07a53-2e93-4fb6-ab81-85d3b7aef536" providerId="ADAL" clId="{8243E17F-CAF3-46E4-B304-DDF9144A5FC0}" dt="2022-11-30T18:03:30.235" v="7716" actId="26606"/>
          <ac:spMkLst>
            <pc:docMk/>
            <pc:sldMk cId="1890142582" sldId="280"/>
            <ac:spMk id="28" creationId="{A9C9D161-70F5-40BD-C156-9CDD7D7122EF}"/>
          </ac:spMkLst>
        </pc:spChg>
        <pc:spChg chg="add del">
          <ac:chgData name="bl7@hood.edu" userId="aec07a53-2e93-4fb6-ab81-85d3b7aef536" providerId="ADAL" clId="{8243E17F-CAF3-46E4-B304-DDF9144A5FC0}" dt="2022-11-30T18:03:30.235" v="7716" actId="26606"/>
          <ac:spMkLst>
            <pc:docMk/>
            <pc:sldMk cId="1890142582" sldId="280"/>
            <ac:spMk id="29" creationId="{EEBF1590-3B36-48EE-A89D-3B6F3CB256AB}"/>
          </ac:spMkLst>
        </pc:spChg>
        <pc:spChg chg="add del">
          <ac:chgData name="bl7@hood.edu" userId="aec07a53-2e93-4fb6-ab81-85d3b7aef536" providerId="ADAL" clId="{8243E17F-CAF3-46E4-B304-DDF9144A5FC0}" dt="2022-11-30T18:03:30.235" v="7716" actId="26606"/>
          <ac:spMkLst>
            <pc:docMk/>
            <pc:sldMk cId="1890142582" sldId="280"/>
            <ac:spMk id="30" creationId="{AC8F6C8C-AB5A-4548-942D-E3FD40ACBC49}"/>
          </ac:spMkLst>
        </pc:spChg>
        <pc:spChg chg="add del mod ord">
          <ac:chgData name="bl7@hood.edu" userId="aec07a53-2e93-4fb6-ab81-85d3b7aef536" providerId="ADAL" clId="{8243E17F-CAF3-46E4-B304-DDF9144A5FC0}" dt="2022-11-30T18:04:22.806" v="7732" actId="700"/>
          <ac:spMkLst>
            <pc:docMk/>
            <pc:sldMk cId="1890142582" sldId="280"/>
            <ac:spMk id="31" creationId="{300BD1F0-397B-5957-846F-5C8E68674CCC}"/>
          </ac:spMkLst>
        </pc:spChg>
        <pc:spChg chg="add del">
          <ac:chgData name="bl7@hood.edu" userId="aec07a53-2e93-4fb6-ab81-85d3b7aef536" providerId="ADAL" clId="{8243E17F-CAF3-46E4-B304-DDF9144A5FC0}" dt="2022-11-30T18:03:35.691" v="7718" actId="26606"/>
          <ac:spMkLst>
            <pc:docMk/>
            <pc:sldMk cId="1890142582" sldId="280"/>
            <ac:spMk id="32" creationId="{0D7B6173-1D58-48E2-83CF-37350F315F75}"/>
          </ac:spMkLst>
        </pc:spChg>
        <pc:spChg chg="add del">
          <ac:chgData name="bl7@hood.edu" userId="aec07a53-2e93-4fb6-ab81-85d3b7aef536" providerId="ADAL" clId="{8243E17F-CAF3-46E4-B304-DDF9144A5FC0}" dt="2022-11-30T18:03:35.691" v="7718" actId="26606"/>
          <ac:spMkLst>
            <pc:docMk/>
            <pc:sldMk cId="1890142582" sldId="280"/>
            <ac:spMk id="33" creationId="{35D813D1-BA6B-40B4-A101-04BB89445561}"/>
          </ac:spMkLst>
        </pc:spChg>
        <pc:spChg chg="add del">
          <ac:chgData name="bl7@hood.edu" userId="aec07a53-2e93-4fb6-ab81-85d3b7aef536" providerId="ADAL" clId="{8243E17F-CAF3-46E4-B304-DDF9144A5FC0}" dt="2022-11-30T18:03:35.691" v="7718" actId="26606"/>
          <ac:spMkLst>
            <pc:docMk/>
            <pc:sldMk cId="1890142582" sldId="280"/>
            <ac:spMk id="35" creationId="{21BDEC81-16A7-4451-B893-C15000083B77}"/>
          </ac:spMkLst>
        </pc:spChg>
        <pc:spChg chg="add del">
          <ac:chgData name="bl7@hood.edu" userId="aec07a53-2e93-4fb6-ab81-85d3b7aef536" providerId="ADAL" clId="{8243E17F-CAF3-46E4-B304-DDF9144A5FC0}" dt="2022-11-30T18:03:35.691" v="7718" actId="26606"/>
          <ac:spMkLst>
            <pc:docMk/>
            <pc:sldMk cId="1890142582" sldId="280"/>
            <ac:spMk id="36" creationId="{AEA3DFA5-2D7B-4989-8ED7-8321EC114CF1}"/>
          </ac:spMkLst>
        </pc:spChg>
        <pc:spChg chg="add del">
          <ac:chgData name="bl7@hood.edu" userId="aec07a53-2e93-4fb6-ab81-85d3b7aef536" providerId="ADAL" clId="{8243E17F-CAF3-46E4-B304-DDF9144A5FC0}" dt="2022-11-30T18:03:35.691" v="7718" actId="26606"/>
          <ac:spMkLst>
            <pc:docMk/>
            <pc:sldMk cId="1890142582" sldId="280"/>
            <ac:spMk id="37" creationId="{375E1A75-EBA2-BA02-F7ED-C551450F82FB}"/>
          </ac:spMkLst>
        </pc:spChg>
        <pc:spChg chg="add del mod ord">
          <ac:chgData name="bl7@hood.edu" userId="aec07a53-2e93-4fb6-ab81-85d3b7aef536" providerId="ADAL" clId="{8243E17F-CAF3-46E4-B304-DDF9144A5FC0}" dt="2022-11-30T18:48:48.221" v="10205" actId="478"/>
          <ac:spMkLst>
            <pc:docMk/>
            <pc:sldMk cId="1890142582" sldId="280"/>
            <ac:spMk id="38" creationId="{DFF4F103-2A8B-C6A4-764D-75B90C9E687A}"/>
          </ac:spMkLst>
        </pc:spChg>
        <pc:spChg chg="add del">
          <ac:chgData name="bl7@hood.edu" userId="aec07a53-2e93-4fb6-ab81-85d3b7aef536" providerId="ADAL" clId="{8243E17F-CAF3-46E4-B304-DDF9144A5FC0}" dt="2022-11-30T18:04:05.270" v="7730" actId="26606"/>
          <ac:spMkLst>
            <pc:docMk/>
            <pc:sldMk cId="1890142582" sldId="280"/>
            <ac:spMk id="39" creationId="{979E27D9-03C7-44E2-9FF8-15D0C8506AF7}"/>
          </ac:spMkLst>
        </pc:spChg>
        <pc:spChg chg="add del mod ord">
          <ac:chgData name="bl7@hood.edu" userId="aec07a53-2e93-4fb6-ab81-85d3b7aef536" providerId="ADAL" clId="{8243E17F-CAF3-46E4-B304-DDF9144A5FC0}" dt="2022-11-30T18:04:13.131" v="7731" actId="700"/>
          <ac:spMkLst>
            <pc:docMk/>
            <pc:sldMk cId="1890142582" sldId="280"/>
            <ac:spMk id="40" creationId="{A9C9D161-70F5-40BD-C156-9CDD7D7122EF}"/>
          </ac:spMkLst>
        </pc:spChg>
        <pc:spChg chg="add del">
          <ac:chgData name="bl7@hood.edu" userId="aec07a53-2e93-4fb6-ab81-85d3b7aef536" providerId="ADAL" clId="{8243E17F-CAF3-46E4-B304-DDF9144A5FC0}" dt="2022-11-30T18:04:05.270" v="7730" actId="26606"/>
          <ac:spMkLst>
            <pc:docMk/>
            <pc:sldMk cId="1890142582" sldId="280"/>
            <ac:spMk id="41" creationId="{EEBF1590-3B36-48EE-A89D-3B6F3CB256AB}"/>
          </ac:spMkLst>
        </pc:spChg>
        <pc:spChg chg="add del">
          <ac:chgData name="bl7@hood.edu" userId="aec07a53-2e93-4fb6-ab81-85d3b7aef536" providerId="ADAL" clId="{8243E17F-CAF3-46E4-B304-DDF9144A5FC0}" dt="2022-11-30T18:04:05.270" v="7730" actId="26606"/>
          <ac:spMkLst>
            <pc:docMk/>
            <pc:sldMk cId="1890142582" sldId="280"/>
            <ac:spMk id="42" creationId="{AC8F6C8C-AB5A-4548-942D-E3FD40ACBC49}"/>
          </ac:spMkLst>
        </pc:spChg>
        <pc:spChg chg="add del">
          <ac:chgData name="bl7@hood.edu" userId="aec07a53-2e93-4fb6-ab81-85d3b7aef536" providerId="ADAL" clId="{8243E17F-CAF3-46E4-B304-DDF9144A5FC0}" dt="2022-11-30T18:04:31.804" v="7734" actId="26606"/>
          <ac:spMkLst>
            <pc:docMk/>
            <pc:sldMk cId="1890142582" sldId="280"/>
            <ac:spMk id="43" creationId="{12609869-9E80-471B-A487-A53288E0E791}"/>
          </ac:spMkLst>
        </pc:spChg>
        <pc:spChg chg="add del">
          <ac:chgData name="bl7@hood.edu" userId="aec07a53-2e93-4fb6-ab81-85d3b7aef536" providerId="ADAL" clId="{8243E17F-CAF3-46E4-B304-DDF9144A5FC0}" dt="2022-11-30T18:04:31.804" v="7734" actId="26606"/>
          <ac:spMkLst>
            <pc:docMk/>
            <pc:sldMk cId="1890142582" sldId="280"/>
            <ac:spMk id="44" creationId="{B8B8D07F-F13E-443E-BA68-2D26672D76B9}"/>
          </ac:spMkLst>
        </pc:spChg>
        <pc:spChg chg="add del">
          <ac:chgData name="bl7@hood.edu" userId="aec07a53-2e93-4fb6-ab81-85d3b7aef536" providerId="ADAL" clId="{8243E17F-CAF3-46E4-B304-DDF9144A5FC0}" dt="2022-11-30T18:04:31.804" v="7734" actId="26606"/>
          <ac:spMkLst>
            <pc:docMk/>
            <pc:sldMk cId="1890142582" sldId="280"/>
            <ac:spMk id="45" creationId="{7004738A-9D34-43E8-97D2-CA0EED4F8BE0}"/>
          </ac:spMkLst>
        </pc:spChg>
        <pc:spChg chg="add del">
          <ac:chgData name="bl7@hood.edu" userId="aec07a53-2e93-4fb6-ab81-85d3b7aef536" providerId="ADAL" clId="{8243E17F-CAF3-46E4-B304-DDF9144A5FC0}" dt="2022-11-30T18:04:31.804" v="7734" actId="26606"/>
          <ac:spMkLst>
            <pc:docMk/>
            <pc:sldMk cId="1890142582" sldId="280"/>
            <ac:spMk id="46" creationId="{2813A4FA-24A5-41ED-A534-3807D1B2F344}"/>
          </ac:spMkLst>
        </pc:spChg>
        <pc:spChg chg="add del">
          <ac:chgData name="bl7@hood.edu" userId="aec07a53-2e93-4fb6-ab81-85d3b7aef536" providerId="ADAL" clId="{8243E17F-CAF3-46E4-B304-DDF9144A5FC0}" dt="2022-11-30T18:04:05.261" v="7729" actId="26606"/>
          <ac:spMkLst>
            <pc:docMk/>
            <pc:sldMk cId="1890142582" sldId="280"/>
            <ac:spMk id="47" creationId="{12609869-9E80-471B-A487-A53288E0E791}"/>
          </ac:spMkLst>
        </pc:spChg>
        <pc:spChg chg="add del">
          <ac:chgData name="bl7@hood.edu" userId="aec07a53-2e93-4fb6-ab81-85d3b7aef536" providerId="ADAL" clId="{8243E17F-CAF3-46E4-B304-DDF9144A5FC0}" dt="2022-11-30T18:04:31.804" v="7734" actId="26606"/>
          <ac:spMkLst>
            <pc:docMk/>
            <pc:sldMk cId="1890142582" sldId="280"/>
            <ac:spMk id="48" creationId="{C3944F27-CA70-4E84-A51A-E6BF89558979}"/>
          </ac:spMkLst>
        </pc:spChg>
        <pc:spChg chg="add del">
          <ac:chgData name="bl7@hood.edu" userId="aec07a53-2e93-4fb6-ab81-85d3b7aef536" providerId="ADAL" clId="{8243E17F-CAF3-46E4-B304-DDF9144A5FC0}" dt="2022-11-30T18:04:05.261" v="7729" actId="26606"/>
          <ac:spMkLst>
            <pc:docMk/>
            <pc:sldMk cId="1890142582" sldId="280"/>
            <ac:spMk id="49" creationId="{7004738A-9D34-43E8-97D2-CA0EED4F8BE0}"/>
          </ac:spMkLst>
        </pc:spChg>
        <pc:spChg chg="add del">
          <ac:chgData name="bl7@hood.edu" userId="aec07a53-2e93-4fb6-ab81-85d3b7aef536" providerId="ADAL" clId="{8243E17F-CAF3-46E4-B304-DDF9144A5FC0}" dt="2022-11-30T18:05:46.821" v="7763" actId="26606"/>
          <ac:spMkLst>
            <pc:docMk/>
            <pc:sldMk cId="1890142582" sldId="280"/>
            <ac:spMk id="50" creationId="{1B15ED52-F352-441B-82BF-E0EA34836D08}"/>
          </ac:spMkLst>
        </pc:spChg>
        <pc:spChg chg="add del">
          <ac:chgData name="bl7@hood.edu" userId="aec07a53-2e93-4fb6-ab81-85d3b7aef536" providerId="ADAL" clId="{8243E17F-CAF3-46E4-B304-DDF9144A5FC0}" dt="2022-11-30T18:04:05.261" v="7729" actId="26606"/>
          <ac:spMkLst>
            <pc:docMk/>
            <pc:sldMk cId="1890142582" sldId="280"/>
            <ac:spMk id="51" creationId="{B8B8D07F-F13E-443E-BA68-2D26672D76B9}"/>
          </ac:spMkLst>
        </pc:spChg>
        <pc:spChg chg="add del">
          <ac:chgData name="bl7@hood.edu" userId="aec07a53-2e93-4fb6-ab81-85d3b7aef536" providerId="ADAL" clId="{8243E17F-CAF3-46E4-B304-DDF9144A5FC0}" dt="2022-11-30T18:05:46.821" v="7763" actId="26606"/>
          <ac:spMkLst>
            <pc:docMk/>
            <pc:sldMk cId="1890142582" sldId="280"/>
            <ac:spMk id="52" creationId="{61707E60-CEC9-4661-AA82-69242EB4BDC3}"/>
          </ac:spMkLst>
        </pc:spChg>
        <pc:spChg chg="add del">
          <ac:chgData name="bl7@hood.edu" userId="aec07a53-2e93-4fb6-ab81-85d3b7aef536" providerId="ADAL" clId="{8243E17F-CAF3-46E4-B304-DDF9144A5FC0}" dt="2022-11-30T18:04:05.261" v="7729" actId="26606"/>
          <ac:spMkLst>
            <pc:docMk/>
            <pc:sldMk cId="1890142582" sldId="280"/>
            <ac:spMk id="53" creationId="{2813A4FA-24A5-41ED-A534-3807D1B2F344}"/>
          </ac:spMkLst>
        </pc:spChg>
        <pc:spChg chg="add del">
          <ac:chgData name="bl7@hood.edu" userId="aec07a53-2e93-4fb6-ab81-85d3b7aef536" providerId="ADAL" clId="{8243E17F-CAF3-46E4-B304-DDF9144A5FC0}" dt="2022-11-30T18:05:46.821" v="7763" actId="26606"/>
          <ac:spMkLst>
            <pc:docMk/>
            <pc:sldMk cId="1890142582" sldId="280"/>
            <ac:spMk id="54" creationId="{8F035CD8-AE30-4146-96F2-036B0CE5E4F3}"/>
          </ac:spMkLst>
        </pc:spChg>
        <pc:spChg chg="add del">
          <ac:chgData name="bl7@hood.edu" userId="aec07a53-2e93-4fb6-ab81-85d3b7aef536" providerId="ADAL" clId="{8243E17F-CAF3-46E4-B304-DDF9144A5FC0}" dt="2022-11-30T18:04:05.261" v="7729" actId="26606"/>
          <ac:spMkLst>
            <pc:docMk/>
            <pc:sldMk cId="1890142582" sldId="280"/>
            <ac:spMk id="55" creationId="{C3944F27-CA70-4E84-A51A-E6BF89558979}"/>
          </ac:spMkLst>
        </pc:spChg>
        <pc:spChg chg="add">
          <ac:chgData name="bl7@hood.edu" userId="aec07a53-2e93-4fb6-ab81-85d3b7aef536" providerId="ADAL" clId="{8243E17F-CAF3-46E4-B304-DDF9144A5FC0}" dt="2022-11-30T18:05:46.821" v="7763" actId="26606"/>
          <ac:spMkLst>
            <pc:docMk/>
            <pc:sldMk cId="1890142582" sldId="280"/>
            <ac:spMk id="56" creationId="{1B15ED52-F352-441B-82BF-E0EA34836D08}"/>
          </ac:spMkLst>
        </pc:spChg>
        <pc:spChg chg="add del">
          <ac:chgData name="bl7@hood.edu" userId="aec07a53-2e93-4fb6-ab81-85d3b7aef536" providerId="ADAL" clId="{8243E17F-CAF3-46E4-B304-DDF9144A5FC0}" dt="2022-11-30T18:04:13.131" v="7731" actId="700"/>
          <ac:spMkLst>
            <pc:docMk/>
            <pc:sldMk cId="1890142582" sldId="280"/>
            <ac:spMk id="57" creationId="{8D71EDA1-87BF-4D5D-AB79-F346FD19278A}"/>
          </ac:spMkLst>
        </pc:spChg>
        <pc:spChg chg="add del">
          <ac:chgData name="bl7@hood.edu" userId="aec07a53-2e93-4fb6-ab81-85d3b7aef536" providerId="ADAL" clId="{8243E17F-CAF3-46E4-B304-DDF9144A5FC0}" dt="2022-11-30T18:04:13.131" v="7731" actId="700"/>
          <ac:spMkLst>
            <pc:docMk/>
            <pc:sldMk cId="1890142582" sldId="280"/>
            <ac:spMk id="58" creationId="{C4285719-470E-454C-AF62-8323075F1F5B}"/>
          </ac:spMkLst>
        </pc:spChg>
        <pc:spChg chg="add del">
          <ac:chgData name="bl7@hood.edu" userId="aec07a53-2e93-4fb6-ab81-85d3b7aef536" providerId="ADAL" clId="{8243E17F-CAF3-46E4-B304-DDF9144A5FC0}" dt="2022-11-30T18:04:13.131" v="7731" actId="700"/>
          <ac:spMkLst>
            <pc:docMk/>
            <pc:sldMk cId="1890142582" sldId="280"/>
            <ac:spMk id="59" creationId="{CD9FE4EF-C4D8-49A0-B2FF-81D8DB7D8A24}"/>
          </ac:spMkLst>
        </pc:spChg>
        <pc:spChg chg="add del">
          <ac:chgData name="bl7@hood.edu" userId="aec07a53-2e93-4fb6-ab81-85d3b7aef536" providerId="ADAL" clId="{8243E17F-CAF3-46E4-B304-DDF9144A5FC0}" dt="2022-11-30T18:04:13.131" v="7731" actId="700"/>
          <ac:spMkLst>
            <pc:docMk/>
            <pc:sldMk cId="1890142582" sldId="280"/>
            <ac:spMk id="60" creationId="{4300840D-0A0B-4512-BACA-B439D5B9C57C}"/>
          </ac:spMkLst>
        </pc:spChg>
        <pc:spChg chg="add del">
          <ac:chgData name="bl7@hood.edu" userId="aec07a53-2e93-4fb6-ab81-85d3b7aef536" providerId="ADAL" clId="{8243E17F-CAF3-46E4-B304-DDF9144A5FC0}" dt="2022-11-30T18:04:13.131" v="7731" actId="700"/>
          <ac:spMkLst>
            <pc:docMk/>
            <pc:sldMk cId="1890142582" sldId="280"/>
            <ac:spMk id="61" creationId="{D2B78728-A580-49A7-84F9-6EF6F583ADE0}"/>
          </ac:spMkLst>
        </pc:spChg>
        <pc:spChg chg="add del">
          <ac:chgData name="bl7@hood.edu" userId="aec07a53-2e93-4fb6-ab81-85d3b7aef536" providerId="ADAL" clId="{8243E17F-CAF3-46E4-B304-DDF9144A5FC0}" dt="2022-11-30T18:04:13.131" v="7731" actId="700"/>
          <ac:spMkLst>
            <pc:docMk/>
            <pc:sldMk cId="1890142582" sldId="280"/>
            <ac:spMk id="62" creationId="{38FAA1A1-D861-433F-88FA-1E9D6FD31D11}"/>
          </ac:spMkLst>
        </pc:spChg>
        <pc:spChg chg="add">
          <ac:chgData name="bl7@hood.edu" userId="aec07a53-2e93-4fb6-ab81-85d3b7aef536" providerId="ADAL" clId="{8243E17F-CAF3-46E4-B304-DDF9144A5FC0}" dt="2022-11-30T18:05:46.821" v="7763" actId="26606"/>
          <ac:spMkLst>
            <pc:docMk/>
            <pc:sldMk cId="1890142582" sldId="280"/>
            <ac:spMk id="64" creationId="{3B2E3793-BFE6-45A2-9B7B-E18844431C99}"/>
          </ac:spMkLst>
        </pc:spChg>
        <pc:spChg chg="add">
          <ac:chgData name="bl7@hood.edu" userId="aec07a53-2e93-4fb6-ab81-85d3b7aef536" providerId="ADAL" clId="{8243E17F-CAF3-46E4-B304-DDF9144A5FC0}" dt="2022-11-30T18:05:46.821" v="7763" actId="26606"/>
          <ac:spMkLst>
            <pc:docMk/>
            <pc:sldMk cId="1890142582" sldId="280"/>
            <ac:spMk id="66" creationId="{BC4C4868-CB8F-4AF9-9CDB-8108F2C19B67}"/>
          </ac:spMkLst>
        </pc:spChg>
        <pc:spChg chg="add">
          <ac:chgData name="bl7@hood.edu" userId="aec07a53-2e93-4fb6-ab81-85d3b7aef536" providerId="ADAL" clId="{8243E17F-CAF3-46E4-B304-DDF9144A5FC0}" dt="2022-11-30T18:05:46.821" v="7763" actId="26606"/>
          <ac:spMkLst>
            <pc:docMk/>
            <pc:sldMk cId="1890142582" sldId="280"/>
            <ac:spMk id="67" creationId="{53E5B1A8-3AC9-4BD1-9BBC-78CA94F2D1BA}"/>
          </ac:spMkLst>
        </pc:spChg>
        <pc:spChg chg="add">
          <ac:chgData name="bl7@hood.edu" userId="aec07a53-2e93-4fb6-ab81-85d3b7aef536" providerId="ADAL" clId="{8243E17F-CAF3-46E4-B304-DDF9144A5FC0}" dt="2022-11-30T18:05:46.821" v="7763" actId="26606"/>
          <ac:spMkLst>
            <pc:docMk/>
            <pc:sldMk cId="1890142582" sldId="280"/>
            <ac:spMk id="68" creationId="{375E0459-6403-40CD-989D-56A4407CA12E}"/>
          </ac:spMkLst>
        </pc:spChg>
        <pc:spChg chg="add del">
          <ac:chgData name="bl7@hood.edu" userId="aec07a53-2e93-4fb6-ab81-85d3b7aef536" providerId="ADAL" clId="{8243E17F-CAF3-46E4-B304-DDF9144A5FC0}" dt="2022-11-30T18:05:35.324" v="7752" actId="26606"/>
          <ac:spMkLst>
            <pc:docMk/>
            <pc:sldMk cId="1890142582" sldId="280"/>
            <ac:spMk id="70" creationId="{B712E947-0734-45F9-9C4F-41114EC3A33E}"/>
          </ac:spMkLst>
        </pc:spChg>
        <pc:spChg chg="add del">
          <ac:chgData name="bl7@hood.edu" userId="aec07a53-2e93-4fb6-ab81-85d3b7aef536" providerId="ADAL" clId="{8243E17F-CAF3-46E4-B304-DDF9144A5FC0}" dt="2022-11-30T18:05:37.646" v="7754" actId="26606"/>
          <ac:spMkLst>
            <pc:docMk/>
            <pc:sldMk cId="1890142582" sldId="280"/>
            <ac:spMk id="77" creationId="{C7FA33FF-088D-4F16-95A2-2C64D353DEA8}"/>
          </ac:spMkLst>
        </pc:spChg>
        <pc:spChg chg="add del">
          <ac:chgData name="bl7@hood.edu" userId="aec07a53-2e93-4fb6-ab81-85d3b7aef536" providerId="ADAL" clId="{8243E17F-CAF3-46E4-B304-DDF9144A5FC0}" dt="2022-11-30T18:05:37.646" v="7754" actId="26606"/>
          <ac:spMkLst>
            <pc:docMk/>
            <pc:sldMk cId="1890142582" sldId="280"/>
            <ac:spMk id="78" creationId="{A376EFB1-01CF-419F-ABF1-2AF02BBFCBD1}"/>
          </ac:spMkLst>
        </pc:spChg>
        <pc:spChg chg="add del">
          <ac:chgData name="bl7@hood.edu" userId="aec07a53-2e93-4fb6-ab81-85d3b7aef536" providerId="ADAL" clId="{8243E17F-CAF3-46E4-B304-DDF9144A5FC0}" dt="2022-11-30T18:05:37.646" v="7754" actId="26606"/>
          <ac:spMkLst>
            <pc:docMk/>
            <pc:sldMk cId="1890142582" sldId="280"/>
            <ac:spMk id="79" creationId="{FF9DEA15-78BD-4750-AA18-B9F28A6D5AB8}"/>
          </ac:spMkLst>
        </pc:spChg>
        <pc:spChg chg="add del">
          <ac:chgData name="bl7@hood.edu" userId="aec07a53-2e93-4fb6-ab81-85d3b7aef536" providerId="ADAL" clId="{8243E17F-CAF3-46E4-B304-DDF9144A5FC0}" dt="2022-11-30T18:05:39.629" v="7756" actId="26606"/>
          <ac:spMkLst>
            <pc:docMk/>
            <pc:sldMk cId="1890142582" sldId="280"/>
            <ac:spMk id="81" creationId="{B712E947-0734-45F9-9C4F-41114EC3A33E}"/>
          </ac:spMkLst>
        </pc:spChg>
        <pc:spChg chg="add del mod">
          <ac:chgData name="bl7@hood.edu" userId="aec07a53-2e93-4fb6-ab81-85d3b7aef536" providerId="ADAL" clId="{8243E17F-CAF3-46E4-B304-DDF9144A5FC0}" dt="2022-11-30T18:48:52.929" v="10208" actId="478"/>
          <ac:spMkLst>
            <pc:docMk/>
            <pc:sldMk cId="1890142582" sldId="280"/>
            <ac:spMk id="89" creationId="{D7D22235-38A4-2D49-00A7-C005E4E353D8}"/>
          </ac:spMkLst>
        </pc:spChg>
        <pc:spChg chg="add del mod">
          <ac:chgData name="bl7@hood.edu" userId="aec07a53-2e93-4fb6-ab81-85d3b7aef536" providerId="ADAL" clId="{8243E17F-CAF3-46E4-B304-DDF9144A5FC0}" dt="2022-11-30T18:48:14.885" v="10199" actId="478"/>
          <ac:spMkLst>
            <pc:docMk/>
            <pc:sldMk cId="1890142582" sldId="280"/>
            <ac:spMk id="91" creationId="{39BC2BA0-ED4D-C52F-40D7-D3EA67B8EC14}"/>
          </ac:spMkLst>
        </pc:spChg>
        <pc:spChg chg="add del mod">
          <ac:chgData name="bl7@hood.edu" userId="aec07a53-2e93-4fb6-ab81-85d3b7aef536" providerId="ADAL" clId="{8243E17F-CAF3-46E4-B304-DDF9144A5FC0}" dt="2022-11-30T18:48:14.885" v="10199" actId="478"/>
          <ac:spMkLst>
            <pc:docMk/>
            <pc:sldMk cId="1890142582" sldId="280"/>
            <ac:spMk id="93" creationId="{A8EFC5A8-1ECF-B1A5-9A8A-9D6BF86640A6}"/>
          </ac:spMkLst>
        </pc:spChg>
        <pc:spChg chg="add del mod">
          <ac:chgData name="bl7@hood.edu" userId="aec07a53-2e93-4fb6-ab81-85d3b7aef536" providerId="ADAL" clId="{8243E17F-CAF3-46E4-B304-DDF9144A5FC0}" dt="2022-11-30T18:48:05.580" v="10193"/>
          <ac:spMkLst>
            <pc:docMk/>
            <pc:sldMk cId="1890142582" sldId="280"/>
            <ac:spMk id="94" creationId="{690288AF-E084-CB7B-790E-F54C2CDBC9DD}"/>
          </ac:spMkLst>
        </pc:spChg>
        <pc:spChg chg="add del mod">
          <ac:chgData name="bl7@hood.edu" userId="aec07a53-2e93-4fb6-ab81-85d3b7aef536" providerId="ADAL" clId="{8243E17F-CAF3-46E4-B304-DDF9144A5FC0}" dt="2022-11-30T18:48:05.580" v="10193"/>
          <ac:spMkLst>
            <pc:docMk/>
            <pc:sldMk cId="1890142582" sldId="280"/>
            <ac:spMk id="95" creationId="{08B2BBEE-005A-CC79-2230-65C978BA7D76}"/>
          </ac:spMkLst>
        </pc:spChg>
        <pc:spChg chg="add del mod">
          <ac:chgData name="bl7@hood.edu" userId="aec07a53-2e93-4fb6-ab81-85d3b7aef536" providerId="ADAL" clId="{8243E17F-CAF3-46E4-B304-DDF9144A5FC0}" dt="2022-11-30T18:48:05.580" v="10193"/>
          <ac:spMkLst>
            <pc:docMk/>
            <pc:sldMk cId="1890142582" sldId="280"/>
            <ac:spMk id="96" creationId="{ADFC441F-9252-C68A-E77A-1262C8D77C97}"/>
          </ac:spMkLst>
        </pc:spChg>
        <pc:spChg chg="add del mod">
          <ac:chgData name="bl7@hood.edu" userId="aec07a53-2e93-4fb6-ab81-85d3b7aef536" providerId="ADAL" clId="{8243E17F-CAF3-46E4-B304-DDF9144A5FC0}" dt="2022-11-30T18:48:05.580" v="10193"/>
          <ac:spMkLst>
            <pc:docMk/>
            <pc:sldMk cId="1890142582" sldId="280"/>
            <ac:spMk id="97" creationId="{084D1870-C451-9A6C-F138-B040424EA206}"/>
          </ac:spMkLst>
        </pc:spChg>
        <pc:spChg chg="add del mod">
          <ac:chgData name="bl7@hood.edu" userId="aec07a53-2e93-4fb6-ab81-85d3b7aef536" providerId="ADAL" clId="{8243E17F-CAF3-46E4-B304-DDF9144A5FC0}" dt="2022-11-30T18:48:05.580" v="10193"/>
          <ac:spMkLst>
            <pc:docMk/>
            <pc:sldMk cId="1890142582" sldId="280"/>
            <ac:spMk id="98" creationId="{FBDF05A4-E2A0-67FF-A12F-03E9B4E2A0FC}"/>
          </ac:spMkLst>
        </pc:spChg>
        <pc:spChg chg="add del mod">
          <ac:chgData name="bl7@hood.edu" userId="aec07a53-2e93-4fb6-ab81-85d3b7aef536" providerId="ADAL" clId="{8243E17F-CAF3-46E4-B304-DDF9144A5FC0}" dt="2022-11-30T18:48:05.580" v="10193"/>
          <ac:spMkLst>
            <pc:docMk/>
            <pc:sldMk cId="1890142582" sldId="280"/>
            <ac:spMk id="99" creationId="{B100465A-D320-67BE-F60B-678F8835DA88}"/>
          </ac:spMkLst>
        </pc:spChg>
        <pc:spChg chg="add del mod">
          <ac:chgData name="bl7@hood.edu" userId="aec07a53-2e93-4fb6-ab81-85d3b7aef536" providerId="ADAL" clId="{8243E17F-CAF3-46E4-B304-DDF9144A5FC0}" dt="2022-11-30T18:48:05.580" v="10193"/>
          <ac:spMkLst>
            <pc:docMk/>
            <pc:sldMk cId="1890142582" sldId="280"/>
            <ac:spMk id="100" creationId="{E065EE9A-3EDD-A74B-BFCC-EFBF0E8B91BD}"/>
          </ac:spMkLst>
        </pc:spChg>
        <pc:spChg chg="add del mod">
          <ac:chgData name="bl7@hood.edu" userId="aec07a53-2e93-4fb6-ab81-85d3b7aef536" providerId="ADAL" clId="{8243E17F-CAF3-46E4-B304-DDF9144A5FC0}" dt="2022-11-30T18:48:50.641" v="10206" actId="478"/>
          <ac:spMkLst>
            <pc:docMk/>
            <pc:sldMk cId="1890142582" sldId="280"/>
            <ac:spMk id="103" creationId="{FA2FFE3A-82BC-C584-CD6E-DA3875DCBCFA}"/>
          </ac:spMkLst>
        </pc:spChg>
        <pc:spChg chg="add mod">
          <ac:chgData name="bl7@hood.edu" userId="aec07a53-2e93-4fb6-ab81-85d3b7aef536" providerId="ADAL" clId="{8243E17F-CAF3-46E4-B304-DDF9144A5FC0}" dt="2022-11-30T18:48:54.344" v="10209"/>
          <ac:spMkLst>
            <pc:docMk/>
            <pc:sldMk cId="1890142582" sldId="280"/>
            <ac:spMk id="104" creationId="{849FB648-F1C9-10BC-F042-78A2A947E70C}"/>
          </ac:spMkLst>
        </pc:spChg>
        <pc:spChg chg="add mod">
          <ac:chgData name="bl7@hood.edu" userId="aec07a53-2e93-4fb6-ab81-85d3b7aef536" providerId="ADAL" clId="{8243E17F-CAF3-46E4-B304-DDF9144A5FC0}" dt="2022-11-30T18:48:54.344" v="10209"/>
          <ac:spMkLst>
            <pc:docMk/>
            <pc:sldMk cId="1890142582" sldId="280"/>
            <ac:spMk id="105" creationId="{76FAF616-07E7-79D7-DEE3-100971C55C83}"/>
          </ac:spMkLst>
        </pc:spChg>
        <pc:spChg chg="add mod">
          <ac:chgData name="bl7@hood.edu" userId="aec07a53-2e93-4fb6-ab81-85d3b7aef536" providerId="ADAL" clId="{8243E17F-CAF3-46E4-B304-DDF9144A5FC0}" dt="2022-11-30T18:48:54.344" v="10209"/>
          <ac:spMkLst>
            <pc:docMk/>
            <pc:sldMk cId="1890142582" sldId="280"/>
            <ac:spMk id="106" creationId="{3CF777DD-B720-842A-E772-D8D95D0F5EFC}"/>
          </ac:spMkLst>
        </pc:spChg>
        <pc:grpChg chg="add del">
          <ac:chgData name="bl7@hood.edu" userId="aec07a53-2e93-4fb6-ab81-85d3b7aef536" providerId="ADAL" clId="{8243E17F-CAF3-46E4-B304-DDF9144A5FC0}" dt="2022-11-30T18:05:35.324" v="7752" actId="26606"/>
          <ac:grpSpMkLst>
            <pc:docMk/>
            <pc:sldMk cId="1890142582" sldId="280"/>
            <ac:grpSpMk id="72" creationId="{12B3290A-D3BF-4B87-B55B-FD9A98B49727}"/>
          </ac:grpSpMkLst>
        </pc:grpChg>
        <pc:grpChg chg="add del">
          <ac:chgData name="bl7@hood.edu" userId="aec07a53-2e93-4fb6-ab81-85d3b7aef536" providerId="ADAL" clId="{8243E17F-CAF3-46E4-B304-DDF9144A5FC0}" dt="2022-11-30T18:05:39.629" v="7756" actId="26606"/>
          <ac:grpSpMkLst>
            <pc:docMk/>
            <pc:sldMk cId="1890142582" sldId="280"/>
            <ac:grpSpMk id="82" creationId="{12B3290A-D3BF-4B87-B55B-FD9A98B49727}"/>
          </ac:grpSpMkLst>
        </pc:grpChg>
        <pc:picChg chg="add del mod ord">
          <ac:chgData name="bl7@hood.edu" userId="aec07a53-2e93-4fb6-ab81-85d3b7aef536" providerId="ADAL" clId="{8243E17F-CAF3-46E4-B304-DDF9144A5FC0}" dt="2022-11-30T18:04:59.601" v="7744" actId="478"/>
          <ac:picMkLst>
            <pc:docMk/>
            <pc:sldMk cId="1890142582" sldId="280"/>
            <ac:picMk id="10" creationId="{8788EEDF-4007-E97F-03AB-C6A4E4921C68}"/>
          </ac:picMkLst>
        </pc:picChg>
        <pc:picChg chg="add del">
          <ac:chgData name="bl7@hood.edu" userId="aec07a53-2e93-4fb6-ab81-85d3b7aef536" providerId="ADAL" clId="{8243E17F-CAF3-46E4-B304-DDF9144A5FC0}" dt="2022-11-30T18:03:35.691" v="7718" actId="26606"/>
          <ac:picMkLst>
            <pc:docMk/>
            <pc:sldMk cId="1890142582" sldId="280"/>
            <ac:picMk id="34" creationId="{B0DAC8FB-A162-44E3-A606-C855A03A5B09}"/>
          </ac:picMkLst>
        </pc:picChg>
        <pc:picChg chg="add del mod ord">
          <ac:chgData name="bl7@hood.edu" userId="aec07a53-2e93-4fb6-ab81-85d3b7aef536" providerId="ADAL" clId="{8243E17F-CAF3-46E4-B304-DDF9144A5FC0}" dt="2022-11-30T18:05:43.090" v="7762" actId="478"/>
          <ac:picMkLst>
            <pc:docMk/>
            <pc:sldMk cId="1890142582" sldId="280"/>
            <ac:picMk id="63" creationId="{A9324D19-C7E4-A519-7067-1B572F7A7A94}"/>
          </ac:picMkLst>
        </pc:picChg>
        <pc:picChg chg="add del mod ord">
          <ac:chgData name="bl7@hood.edu" userId="aec07a53-2e93-4fb6-ab81-85d3b7aef536" providerId="ADAL" clId="{8243E17F-CAF3-46E4-B304-DDF9144A5FC0}" dt="2022-11-30T18:05:41.173" v="7761" actId="22"/>
          <ac:picMkLst>
            <pc:docMk/>
            <pc:sldMk cId="1890142582" sldId="280"/>
            <ac:picMk id="65" creationId="{175071C9-DC08-BC2E-A48F-C16738D8C7AA}"/>
          </ac:picMkLst>
        </pc:picChg>
        <pc:picChg chg="add del">
          <ac:chgData name="bl7@hood.edu" userId="aec07a53-2e93-4fb6-ab81-85d3b7aef536" providerId="ADAL" clId="{8243E17F-CAF3-46E4-B304-DDF9144A5FC0}" dt="2022-11-30T18:11:51.686" v="8038" actId="22"/>
          <ac:picMkLst>
            <pc:docMk/>
            <pc:sldMk cId="1890142582" sldId="280"/>
            <ac:picMk id="71" creationId="{996AC4E7-D84A-FFC1-3196-FA5496ACDAA7}"/>
          </ac:picMkLst>
        </pc:picChg>
        <pc:picChg chg="add del mod">
          <ac:chgData name="bl7@hood.edu" userId="aec07a53-2e93-4fb6-ab81-85d3b7aef536" providerId="ADAL" clId="{8243E17F-CAF3-46E4-B304-DDF9144A5FC0}" dt="2022-11-30T18:48:45.501" v="10203" actId="478"/>
          <ac:picMkLst>
            <pc:docMk/>
            <pc:sldMk cId="1890142582" sldId="280"/>
            <ac:picMk id="80" creationId="{6A7788FE-F999-B2F4-0668-632D161CFE66}"/>
          </ac:picMkLst>
        </pc:picChg>
        <pc:picChg chg="add del mod">
          <ac:chgData name="bl7@hood.edu" userId="aec07a53-2e93-4fb6-ab81-85d3b7aef536" providerId="ADAL" clId="{8243E17F-CAF3-46E4-B304-DDF9144A5FC0}" dt="2022-11-30T18:12:57.782" v="8048" actId="478"/>
          <ac:picMkLst>
            <pc:docMk/>
            <pc:sldMk cId="1890142582" sldId="280"/>
            <ac:picMk id="84" creationId="{A4FCEF17-D38F-B7A9-C8E9-FBB730E87E32}"/>
          </ac:picMkLst>
        </pc:picChg>
        <pc:picChg chg="add del">
          <ac:chgData name="bl7@hood.edu" userId="aec07a53-2e93-4fb6-ab81-85d3b7aef536" providerId="ADAL" clId="{8243E17F-CAF3-46E4-B304-DDF9144A5FC0}" dt="2022-11-30T18:13:37.638" v="8049" actId="478"/>
          <ac:picMkLst>
            <pc:docMk/>
            <pc:sldMk cId="1890142582" sldId="280"/>
            <ac:picMk id="86" creationId="{BF60EDCB-F2E3-EE4F-22DB-383F9CB6E8DD}"/>
          </ac:picMkLst>
        </pc:picChg>
        <pc:picChg chg="add del mod">
          <ac:chgData name="bl7@hood.edu" userId="aec07a53-2e93-4fb6-ab81-85d3b7aef536" providerId="ADAL" clId="{8243E17F-CAF3-46E4-B304-DDF9144A5FC0}" dt="2022-11-30T18:48:51.569" v="10207" actId="478"/>
          <ac:picMkLst>
            <pc:docMk/>
            <pc:sldMk cId="1890142582" sldId="280"/>
            <ac:picMk id="88" creationId="{5147EB37-2C6A-EF71-0982-EEAA460FC7FF}"/>
          </ac:picMkLst>
        </pc:picChg>
        <pc:picChg chg="add del mod">
          <ac:chgData name="bl7@hood.edu" userId="aec07a53-2e93-4fb6-ab81-85d3b7aef536" providerId="ADAL" clId="{8243E17F-CAF3-46E4-B304-DDF9144A5FC0}" dt="2022-11-30T18:48:05.580" v="10193"/>
          <ac:picMkLst>
            <pc:docMk/>
            <pc:sldMk cId="1890142582" sldId="280"/>
            <ac:picMk id="101" creationId="{21D4450B-003A-E61A-7A7A-B130603E1C5F}"/>
          </ac:picMkLst>
        </pc:picChg>
        <pc:picChg chg="add mod">
          <ac:chgData name="bl7@hood.edu" userId="aec07a53-2e93-4fb6-ab81-85d3b7aef536" providerId="ADAL" clId="{8243E17F-CAF3-46E4-B304-DDF9144A5FC0}" dt="2022-11-30T18:48:54.344" v="10209"/>
          <ac:picMkLst>
            <pc:docMk/>
            <pc:sldMk cId="1890142582" sldId="280"/>
            <ac:picMk id="107" creationId="{06413AFA-0D57-11B3-9E4D-1DC00A818029}"/>
          </ac:picMkLst>
        </pc:picChg>
      </pc:sldChg>
      <pc:sldChg chg="addSp delSp modSp new mod setBg">
        <pc:chgData name="bl7@hood.edu" userId="aec07a53-2e93-4fb6-ab81-85d3b7aef536" providerId="ADAL" clId="{8243E17F-CAF3-46E4-B304-DDF9144A5FC0}" dt="2022-11-30T18:21:59.697" v="8429" actId="26606"/>
        <pc:sldMkLst>
          <pc:docMk/>
          <pc:sldMk cId="146632827" sldId="281"/>
        </pc:sldMkLst>
        <pc:spChg chg="mod">
          <ac:chgData name="bl7@hood.edu" userId="aec07a53-2e93-4fb6-ab81-85d3b7aef536" providerId="ADAL" clId="{8243E17F-CAF3-46E4-B304-DDF9144A5FC0}" dt="2022-11-30T18:21:59.697" v="8429" actId="26606"/>
          <ac:spMkLst>
            <pc:docMk/>
            <pc:sldMk cId="146632827" sldId="281"/>
            <ac:spMk id="2" creationId="{675DB0B6-72A8-F78B-98E4-AA4BF4D94630}"/>
          </ac:spMkLst>
        </pc:spChg>
        <pc:spChg chg="mod">
          <ac:chgData name="bl7@hood.edu" userId="aec07a53-2e93-4fb6-ab81-85d3b7aef536" providerId="ADAL" clId="{8243E17F-CAF3-46E4-B304-DDF9144A5FC0}" dt="2022-11-30T18:21:59.697" v="8429" actId="26606"/>
          <ac:spMkLst>
            <pc:docMk/>
            <pc:sldMk cId="146632827" sldId="281"/>
            <ac:spMk id="3" creationId="{F0F97AAE-65A3-C12C-FBA9-3FD84648A933}"/>
          </ac:spMkLst>
        </pc:spChg>
        <pc:spChg chg="mod ord">
          <ac:chgData name="bl7@hood.edu" userId="aec07a53-2e93-4fb6-ab81-85d3b7aef536" providerId="ADAL" clId="{8243E17F-CAF3-46E4-B304-DDF9144A5FC0}" dt="2022-11-30T18:21:59.697" v="8429" actId="26606"/>
          <ac:spMkLst>
            <pc:docMk/>
            <pc:sldMk cId="146632827" sldId="281"/>
            <ac:spMk id="4" creationId="{7A5B7373-A87F-D2ED-5100-09428612293D}"/>
          </ac:spMkLst>
        </pc:spChg>
        <pc:spChg chg="mod">
          <ac:chgData name="bl7@hood.edu" userId="aec07a53-2e93-4fb6-ab81-85d3b7aef536" providerId="ADAL" clId="{8243E17F-CAF3-46E4-B304-DDF9144A5FC0}" dt="2022-11-30T18:21:59.697" v="8429" actId="26606"/>
          <ac:spMkLst>
            <pc:docMk/>
            <pc:sldMk cId="146632827" sldId="281"/>
            <ac:spMk id="5" creationId="{EA4B9269-29D3-889A-1ACF-B134F261CBAA}"/>
          </ac:spMkLst>
        </pc:spChg>
        <pc:spChg chg="mod ord">
          <ac:chgData name="bl7@hood.edu" userId="aec07a53-2e93-4fb6-ab81-85d3b7aef536" providerId="ADAL" clId="{8243E17F-CAF3-46E4-B304-DDF9144A5FC0}" dt="2022-11-30T18:21:59.697" v="8429" actId="26606"/>
          <ac:spMkLst>
            <pc:docMk/>
            <pc:sldMk cId="146632827" sldId="281"/>
            <ac:spMk id="6" creationId="{FB5A967E-F7DC-4A97-5E5A-64E71A107FEE}"/>
          </ac:spMkLst>
        </pc:spChg>
        <pc:spChg chg="add del">
          <ac:chgData name="bl7@hood.edu" userId="aec07a53-2e93-4fb6-ab81-85d3b7aef536" providerId="ADAL" clId="{8243E17F-CAF3-46E4-B304-DDF9144A5FC0}" dt="2022-11-30T18:21:59.691" v="8428" actId="26606"/>
          <ac:spMkLst>
            <pc:docMk/>
            <pc:sldMk cId="146632827" sldId="281"/>
            <ac:spMk id="13" creationId="{A8384FB5-9ADC-4DDC-881B-597D56F5B15D}"/>
          </ac:spMkLst>
        </pc:spChg>
        <pc:spChg chg="add del">
          <ac:chgData name="bl7@hood.edu" userId="aec07a53-2e93-4fb6-ab81-85d3b7aef536" providerId="ADAL" clId="{8243E17F-CAF3-46E4-B304-DDF9144A5FC0}" dt="2022-11-30T18:21:59.691" v="8428" actId="26606"/>
          <ac:spMkLst>
            <pc:docMk/>
            <pc:sldMk cId="146632827" sldId="281"/>
            <ac:spMk id="15" creationId="{1199E1B1-A8C0-4FE8-A5A8-1CB41D69F857}"/>
          </ac:spMkLst>
        </pc:spChg>
        <pc:spChg chg="add del">
          <ac:chgData name="bl7@hood.edu" userId="aec07a53-2e93-4fb6-ab81-85d3b7aef536" providerId="ADAL" clId="{8243E17F-CAF3-46E4-B304-DDF9144A5FC0}" dt="2022-11-30T18:21:59.691" v="8428" actId="26606"/>
          <ac:spMkLst>
            <pc:docMk/>
            <pc:sldMk cId="146632827" sldId="281"/>
            <ac:spMk id="17" creationId="{84A8DE83-DE75-4B41-9DB4-A7EC0B0DEC0B}"/>
          </ac:spMkLst>
        </pc:spChg>
        <pc:spChg chg="add del">
          <ac:chgData name="bl7@hood.edu" userId="aec07a53-2e93-4fb6-ab81-85d3b7aef536" providerId="ADAL" clId="{8243E17F-CAF3-46E4-B304-DDF9144A5FC0}" dt="2022-11-30T18:21:59.691" v="8428" actId="26606"/>
          <ac:spMkLst>
            <pc:docMk/>
            <pc:sldMk cId="146632827" sldId="281"/>
            <ac:spMk id="19" creationId="{A7009A0A-BEF5-4EAC-AF15-E4F9F002E239}"/>
          </ac:spMkLst>
        </pc:spChg>
        <pc:spChg chg="add">
          <ac:chgData name="bl7@hood.edu" userId="aec07a53-2e93-4fb6-ab81-85d3b7aef536" providerId="ADAL" clId="{8243E17F-CAF3-46E4-B304-DDF9144A5FC0}" dt="2022-11-30T18:21:59.697" v="8429" actId="26606"/>
          <ac:spMkLst>
            <pc:docMk/>
            <pc:sldMk cId="146632827" sldId="281"/>
            <ac:spMk id="21" creationId="{C69C79E1-F916-4929-A4F3-DE763D4BFA57}"/>
          </ac:spMkLst>
        </pc:spChg>
        <pc:spChg chg="add">
          <ac:chgData name="bl7@hood.edu" userId="aec07a53-2e93-4fb6-ab81-85d3b7aef536" providerId="ADAL" clId="{8243E17F-CAF3-46E4-B304-DDF9144A5FC0}" dt="2022-11-30T18:21:59.697" v="8429" actId="26606"/>
          <ac:spMkLst>
            <pc:docMk/>
            <pc:sldMk cId="146632827" sldId="281"/>
            <ac:spMk id="22" creationId="{A4E37431-20F0-4DD6-84A9-ED2B644943A2}"/>
          </ac:spMkLst>
        </pc:spChg>
        <pc:spChg chg="add">
          <ac:chgData name="bl7@hood.edu" userId="aec07a53-2e93-4fb6-ab81-85d3b7aef536" providerId="ADAL" clId="{8243E17F-CAF3-46E4-B304-DDF9144A5FC0}" dt="2022-11-30T18:21:59.697" v="8429" actId="26606"/>
          <ac:spMkLst>
            <pc:docMk/>
            <pc:sldMk cId="146632827" sldId="281"/>
            <ac:spMk id="23" creationId="{767334AB-16BD-4EC7-8C6B-4B5171600933}"/>
          </ac:spMkLst>
        </pc:spChg>
        <pc:spChg chg="add">
          <ac:chgData name="bl7@hood.edu" userId="aec07a53-2e93-4fb6-ab81-85d3b7aef536" providerId="ADAL" clId="{8243E17F-CAF3-46E4-B304-DDF9144A5FC0}" dt="2022-11-30T18:21:59.697" v="8429" actId="26606"/>
          <ac:spMkLst>
            <pc:docMk/>
            <pc:sldMk cId="146632827" sldId="281"/>
            <ac:spMk id="24" creationId="{0AE98B72-66C6-4AB4-AF0D-BA830DE86393}"/>
          </ac:spMkLst>
        </pc:spChg>
        <pc:spChg chg="add">
          <ac:chgData name="bl7@hood.edu" userId="aec07a53-2e93-4fb6-ab81-85d3b7aef536" providerId="ADAL" clId="{8243E17F-CAF3-46E4-B304-DDF9144A5FC0}" dt="2022-11-30T18:21:59.697" v="8429" actId="26606"/>
          <ac:spMkLst>
            <pc:docMk/>
            <pc:sldMk cId="146632827" sldId="281"/>
            <ac:spMk id="25" creationId="{407EAFC6-733F-403D-BB4D-05A3A28742F1}"/>
          </ac:spMkLst>
        </pc:spChg>
        <pc:spChg chg="add">
          <ac:chgData name="bl7@hood.edu" userId="aec07a53-2e93-4fb6-ab81-85d3b7aef536" providerId="ADAL" clId="{8243E17F-CAF3-46E4-B304-DDF9144A5FC0}" dt="2022-11-30T18:21:59.697" v="8429" actId="26606"/>
          <ac:spMkLst>
            <pc:docMk/>
            <pc:sldMk cId="146632827" sldId="281"/>
            <ac:spMk id="26" creationId="{17A36730-4CB0-4F61-AD11-A44C9765833F}"/>
          </ac:spMkLst>
        </pc:spChg>
        <pc:picChg chg="add mod">
          <ac:chgData name="bl7@hood.edu" userId="aec07a53-2e93-4fb6-ab81-85d3b7aef536" providerId="ADAL" clId="{8243E17F-CAF3-46E4-B304-DDF9144A5FC0}" dt="2022-11-30T18:21:59.697" v="8429" actId="26606"/>
          <ac:picMkLst>
            <pc:docMk/>
            <pc:sldMk cId="146632827" sldId="281"/>
            <ac:picMk id="8" creationId="{83CDC6D0-C482-22B1-6BC6-D034E28DFE39}"/>
          </ac:picMkLst>
        </pc:picChg>
      </pc:sldChg>
      <pc:sldChg chg="addSp delSp modSp new mod setBg">
        <pc:chgData name="bl7@hood.edu" userId="aec07a53-2e93-4fb6-ab81-85d3b7aef536" providerId="ADAL" clId="{8243E17F-CAF3-46E4-B304-DDF9144A5FC0}" dt="2022-11-30T18:36:33.788" v="10069" actId="478"/>
        <pc:sldMkLst>
          <pc:docMk/>
          <pc:sldMk cId="3612646849" sldId="282"/>
        </pc:sldMkLst>
        <pc:spChg chg="mod">
          <ac:chgData name="bl7@hood.edu" userId="aec07a53-2e93-4fb6-ab81-85d3b7aef536" providerId="ADAL" clId="{8243E17F-CAF3-46E4-B304-DDF9144A5FC0}" dt="2022-11-30T18:36:27.751" v="10068" actId="26606"/>
          <ac:spMkLst>
            <pc:docMk/>
            <pc:sldMk cId="3612646849" sldId="282"/>
            <ac:spMk id="2" creationId="{8D0A7D0A-1C45-FCC2-56F3-9244C1CCD7DF}"/>
          </ac:spMkLst>
        </pc:spChg>
        <pc:spChg chg="mod">
          <ac:chgData name="bl7@hood.edu" userId="aec07a53-2e93-4fb6-ab81-85d3b7aef536" providerId="ADAL" clId="{8243E17F-CAF3-46E4-B304-DDF9144A5FC0}" dt="2022-11-30T18:36:27.751" v="10068" actId="26606"/>
          <ac:spMkLst>
            <pc:docMk/>
            <pc:sldMk cId="3612646849" sldId="282"/>
            <ac:spMk id="3" creationId="{B14440F5-D7F2-4D8A-7116-C4CD9B932B94}"/>
          </ac:spMkLst>
        </pc:spChg>
        <pc:spChg chg="mod">
          <ac:chgData name="bl7@hood.edu" userId="aec07a53-2e93-4fb6-ab81-85d3b7aef536" providerId="ADAL" clId="{8243E17F-CAF3-46E4-B304-DDF9144A5FC0}" dt="2022-11-30T18:36:27.751" v="10068" actId="26606"/>
          <ac:spMkLst>
            <pc:docMk/>
            <pc:sldMk cId="3612646849" sldId="282"/>
            <ac:spMk id="4" creationId="{A63623B9-E305-AFDA-24B5-AFE65E2BF140}"/>
          </ac:spMkLst>
        </pc:spChg>
        <pc:spChg chg="del mod ord">
          <ac:chgData name="bl7@hood.edu" userId="aec07a53-2e93-4fb6-ab81-85d3b7aef536" providerId="ADAL" clId="{8243E17F-CAF3-46E4-B304-DDF9144A5FC0}" dt="2022-11-30T18:36:33.788" v="10069" actId="478"/>
          <ac:spMkLst>
            <pc:docMk/>
            <pc:sldMk cId="3612646849" sldId="282"/>
            <ac:spMk id="5" creationId="{80DA3BE4-BCE8-12BE-CF00-5E7CBA465D18}"/>
          </ac:spMkLst>
        </pc:spChg>
        <pc:spChg chg="mod">
          <ac:chgData name="bl7@hood.edu" userId="aec07a53-2e93-4fb6-ab81-85d3b7aef536" providerId="ADAL" clId="{8243E17F-CAF3-46E4-B304-DDF9144A5FC0}" dt="2022-11-30T18:36:27.751" v="10068" actId="26606"/>
          <ac:spMkLst>
            <pc:docMk/>
            <pc:sldMk cId="3612646849" sldId="282"/>
            <ac:spMk id="6" creationId="{EC2C091D-13EC-362C-8112-40A1046194A1}"/>
          </ac:spMkLst>
        </pc:spChg>
        <pc:spChg chg="add">
          <ac:chgData name="bl7@hood.edu" userId="aec07a53-2e93-4fb6-ab81-85d3b7aef536" providerId="ADAL" clId="{8243E17F-CAF3-46E4-B304-DDF9144A5FC0}" dt="2022-11-30T18:36:27.751" v="10068" actId="26606"/>
          <ac:spMkLst>
            <pc:docMk/>
            <pc:sldMk cId="3612646849" sldId="282"/>
            <ac:spMk id="11" creationId="{1B15ED52-F352-441B-82BF-E0EA34836D08}"/>
          </ac:spMkLst>
        </pc:spChg>
        <pc:spChg chg="add">
          <ac:chgData name="bl7@hood.edu" userId="aec07a53-2e93-4fb6-ab81-85d3b7aef536" providerId="ADAL" clId="{8243E17F-CAF3-46E4-B304-DDF9144A5FC0}" dt="2022-11-30T18:36:27.751" v="10068" actId="26606"/>
          <ac:spMkLst>
            <pc:docMk/>
            <pc:sldMk cId="3612646849" sldId="282"/>
            <ac:spMk id="13" creationId="{3B2E3793-BFE6-45A2-9B7B-E18844431C99}"/>
          </ac:spMkLst>
        </pc:spChg>
        <pc:spChg chg="add">
          <ac:chgData name="bl7@hood.edu" userId="aec07a53-2e93-4fb6-ab81-85d3b7aef536" providerId="ADAL" clId="{8243E17F-CAF3-46E4-B304-DDF9144A5FC0}" dt="2022-11-30T18:36:27.751" v="10068" actId="26606"/>
          <ac:spMkLst>
            <pc:docMk/>
            <pc:sldMk cId="3612646849" sldId="282"/>
            <ac:spMk id="15" creationId="{BC4C4868-CB8F-4AF9-9CDB-8108F2C19B67}"/>
          </ac:spMkLst>
        </pc:spChg>
        <pc:spChg chg="add">
          <ac:chgData name="bl7@hood.edu" userId="aec07a53-2e93-4fb6-ab81-85d3b7aef536" providerId="ADAL" clId="{8243E17F-CAF3-46E4-B304-DDF9144A5FC0}" dt="2022-11-30T18:36:27.751" v="10068" actId="26606"/>
          <ac:spMkLst>
            <pc:docMk/>
            <pc:sldMk cId="3612646849" sldId="282"/>
            <ac:spMk id="17" creationId="{375E0459-6403-40CD-989D-56A4407CA12E}"/>
          </ac:spMkLst>
        </pc:spChg>
        <pc:spChg chg="add">
          <ac:chgData name="bl7@hood.edu" userId="aec07a53-2e93-4fb6-ab81-85d3b7aef536" providerId="ADAL" clId="{8243E17F-CAF3-46E4-B304-DDF9144A5FC0}" dt="2022-11-30T18:36:27.751" v="10068" actId="26606"/>
          <ac:spMkLst>
            <pc:docMk/>
            <pc:sldMk cId="3612646849" sldId="282"/>
            <ac:spMk id="19" creationId="{53E5B1A8-3AC9-4BD1-9BBC-78CA94F2D1BA}"/>
          </ac:spMkLst>
        </pc:spChg>
      </pc:sldChg>
      <pc:sldChg chg="addSp delSp modSp new mod setBg modClrScheme chgLayout">
        <pc:chgData name="bl7@hood.edu" userId="aec07a53-2e93-4fb6-ab81-85d3b7aef536" providerId="ADAL" clId="{8243E17F-CAF3-46E4-B304-DDF9144A5FC0}" dt="2022-11-30T18:49:17.674" v="10211" actId="478"/>
        <pc:sldMkLst>
          <pc:docMk/>
          <pc:sldMk cId="3588129840" sldId="283"/>
        </pc:sldMkLst>
        <pc:spChg chg="del mod ord">
          <ac:chgData name="bl7@hood.edu" userId="aec07a53-2e93-4fb6-ab81-85d3b7aef536" providerId="ADAL" clId="{8243E17F-CAF3-46E4-B304-DDF9144A5FC0}" dt="2022-11-30T18:36:50.203" v="10091" actId="700"/>
          <ac:spMkLst>
            <pc:docMk/>
            <pc:sldMk cId="3588129840" sldId="283"/>
            <ac:spMk id="2" creationId="{10624116-290F-9390-6D69-DB4C201AA103}"/>
          </ac:spMkLst>
        </pc:spChg>
        <pc:spChg chg="mod ord">
          <ac:chgData name="bl7@hood.edu" userId="aec07a53-2e93-4fb6-ab81-85d3b7aef536" providerId="ADAL" clId="{8243E17F-CAF3-46E4-B304-DDF9144A5FC0}" dt="2022-11-30T18:37:43.998" v="10121" actId="1076"/>
          <ac:spMkLst>
            <pc:docMk/>
            <pc:sldMk cId="3588129840" sldId="283"/>
            <ac:spMk id="3" creationId="{B675C8D2-ACE3-2D9B-41FA-A0A7594BCFE4}"/>
          </ac:spMkLst>
        </pc:spChg>
        <pc:spChg chg="mod ord">
          <ac:chgData name="bl7@hood.edu" userId="aec07a53-2e93-4fb6-ab81-85d3b7aef536" providerId="ADAL" clId="{8243E17F-CAF3-46E4-B304-DDF9144A5FC0}" dt="2022-11-30T18:37:13.888" v="10105" actId="26606"/>
          <ac:spMkLst>
            <pc:docMk/>
            <pc:sldMk cId="3588129840" sldId="283"/>
            <ac:spMk id="4" creationId="{F66CBC0E-9B05-0BB1-32BF-B67607D6B541}"/>
          </ac:spMkLst>
        </pc:spChg>
        <pc:spChg chg="del mod ord">
          <ac:chgData name="bl7@hood.edu" userId="aec07a53-2e93-4fb6-ab81-85d3b7aef536" providerId="ADAL" clId="{8243E17F-CAF3-46E4-B304-DDF9144A5FC0}" dt="2022-11-30T18:49:17.674" v="10211" actId="478"/>
          <ac:spMkLst>
            <pc:docMk/>
            <pc:sldMk cId="3588129840" sldId="283"/>
            <ac:spMk id="5" creationId="{EDF5ED2D-35C3-BA95-E24F-325959BD1AA2}"/>
          </ac:spMkLst>
        </pc:spChg>
        <pc:spChg chg="mod ord">
          <ac:chgData name="bl7@hood.edu" userId="aec07a53-2e93-4fb6-ab81-85d3b7aef536" providerId="ADAL" clId="{8243E17F-CAF3-46E4-B304-DDF9144A5FC0}" dt="2022-11-30T18:37:13.888" v="10105" actId="26606"/>
          <ac:spMkLst>
            <pc:docMk/>
            <pc:sldMk cId="3588129840" sldId="283"/>
            <ac:spMk id="6" creationId="{B132D094-0E7F-62C4-F36B-023D3BCD87B0}"/>
          </ac:spMkLst>
        </pc:spChg>
        <pc:spChg chg="add mod ord">
          <ac:chgData name="bl7@hood.edu" userId="aec07a53-2e93-4fb6-ab81-85d3b7aef536" providerId="ADAL" clId="{8243E17F-CAF3-46E4-B304-DDF9144A5FC0}" dt="2022-11-30T18:37:25.222" v="10108" actId="403"/>
          <ac:spMkLst>
            <pc:docMk/>
            <pc:sldMk cId="3588129840" sldId="283"/>
            <ac:spMk id="7" creationId="{72AFABAE-F1ED-844A-E524-91FDA632F668}"/>
          </ac:spMkLst>
        </pc:spChg>
        <pc:spChg chg="add">
          <ac:chgData name="bl7@hood.edu" userId="aec07a53-2e93-4fb6-ab81-85d3b7aef536" providerId="ADAL" clId="{8243E17F-CAF3-46E4-B304-DDF9144A5FC0}" dt="2022-11-30T18:37:13.888" v="10105" actId="26606"/>
          <ac:spMkLst>
            <pc:docMk/>
            <pc:sldMk cId="3588129840" sldId="283"/>
            <ac:spMk id="12" creationId="{577D6B2E-37A3-429E-A37C-F30ED6487282}"/>
          </ac:spMkLst>
        </pc:spChg>
        <pc:spChg chg="add">
          <ac:chgData name="bl7@hood.edu" userId="aec07a53-2e93-4fb6-ab81-85d3b7aef536" providerId="ADAL" clId="{8243E17F-CAF3-46E4-B304-DDF9144A5FC0}" dt="2022-11-30T18:37:13.888" v="10105" actId="26606"/>
          <ac:spMkLst>
            <pc:docMk/>
            <pc:sldMk cId="3588129840" sldId="283"/>
            <ac:spMk id="14" creationId="{5CEAD642-85CF-4750-8432-7C80C901F001}"/>
          </ac:spMkLst>
        </pc:spChg>
        <pc:spChg chg="add">
          <ac:chgData name="bl7@hood.edu" userId="aec07a53-2e93-4fb6-ab81-85d3b7aef536" providerId="ADAL" clId="{8243E17F-CAF3-46E4-B304-DDF9144A5FC0}" dt="2022-11-30T18:37:13.888" v="10105" actId="26606"/>
          <ac:spMkLst>
            <pc:docMk/>
            <pc:sldMk cId="3588129840" sldId="283"/>
            <ac:spMk id="16" creationId="{FA33EEAE-15D5-4119-8C1E-89D943F911EF}"/>
          </ac:spMkLst>
        </pc:spChg>
        <pc:spChg chg="add">
          <ac:chgData name="bl7@hood.edu" userId="aec07a53-2e93-4fb6-ab81-85d3b7aef536" providerId="ADAL" clId="{8243E17F-CAF3-46E4-B304-DDF9144A5FC0}" dt="2022-11-30T18:37:13.888" v="10105" actId="26606"/>
          <ac:spMkLst>
            <pc:docMk/>
            <pc:sldMk cId="3588129840" sldId="283"/>
            <ac:spMk id="18" creationId="{730D8B3B-9B80-4025-B934-26DC7D7CD231}"/>
          </ac:spMkLst>
        </pc:spChg>
        <pc:spChg chg="add">
          <ac:chgData name="bl7@hood.edu" userId="aec07a53-2e93-4fb6-ab81-85d3b7aef536" providerId="ADAL" clId="{8243E17F-CAF3-46E4-B304-DDF9144A5FC0}" dt="2022-11-30T18:37:13.888" v="10105" actId="26606"/>
          <ac:spMkLst>
            <pc:docMk/>
            <pc:sldMk cId="3588129840" sldId="283"/>
            <ac:spMk id="20" creationId="{1064D5D5-227B-4F66-9AEA-46F570E793BD}"/>
          </ac:spMkLst>
        </pc:spChg>
        <pc:spChg chg="add">
          <ac:chgData name="bl7@hood.edu" userId="aec07a53-2e93-4fb6-ab81-85d3b7aef536" providerId="ADAL" clId="{8243E17F-CAF3-46E4-B304-DDF9144A5FC0}" dt="2022-11-30T18:37:13.888" v="10105" actId="26606"/>
          <ac:spMkLst>
            <pc:docMk/>
            <pc:sldMk cId="3588129840" sldId="283"/>
            <ac:spMk id="22" creationId="{646B67A4-D328-4747-A82B-65E84FA46368}"/>
          </ac:spMkLst>
        </pc:spChg>
        <pc:spChg chg="add">
          <ac:chgData name="bl7@hood.edu" userId="aec07a53-2e93-4fb6-ab81-85d3b7aef536" providerId="ADAL" clId="{8243E17F-CAF3-46E4-B304-DDF9144A5FC0}" dt="2022-11-30T18:37:13.888" v="10105" actId="26606"/>
          <ac:spMkLst>
            <pc:docMk/>
            <pc:sldMk cId="3588129840" sldId="283"/>
            <ac:spMk id="24" creationId="{B5A1B09C-1565-46F8-B70F-621C5EB48A09}"/>
          </ac:spMkLst>
        </pc:spChg>
        <pc:spChg chg="add">
          <ac:chgData name="bl7@hood.edu" userId="aec07a53-2e93-4fb6-ab81-85d3b7aef536" providerId="ADAL" clId="{8243E17F-CAF3-46E4-B304-DDF9144A5FC0}" dt="2022-11-30T18:37:13.888" v="10105" actId="26606"/>
          <ac:spMkLst>
            <pc:docMk/>
            <pc:sldMk cId="3588129840" sldId="283"/>
            <ac:spMk id="26" creationId="{8C516CC8-80AC-446C-A56E-9F54B7210402}"/>
          </ac:spMkLst>
        </pc:spChg>
      </pc:sldChg>
      <pc:sldChg chg="modSp add mod">
        <pc:chgData name="bl7@hood.edu" userId="aec07a53-2e93-4fb6-ab81-85d3b7aef536" providerId="ADAL" clId="{8243E17F-CAF3-46E4-B304-DDF9144A5FC0}" dt="2022-11-30T19:51:58.047" v="10334" actId="20577"/>
        <pc:sldMkLst>
          <pc:docMk/>
          <pc:sldMk cId="1625378524" sldId="284"/>
        </pc:sldMkLst>
        <pc:spChg chg="mod">
          <ac:chgData name="bl7@hood.edu" userId="aec07a53-2e93-4fb6-ab81-85d3b7aef536" providerId="ADAL" clId="{8243E17F-CAF3-46E4-B304-DDF9144A5FC0}" dt="2022-11-30T19:51:52.116" v="10333" actId="20577"/>
          <ac:spMkLst>
            <pc:docMk/>
            <pc:sldMk cId="1625378524" sldId="284"/>
            <ac:spMk id="38" creationId="{DFF4F103-2A8B-C6A4-764D-75B90C9E687A}"/>
          </ac:spMkLst>
        </pc:spChg>
        <pc:spChg chg="mod">
          <ac:chgData name="bl7@hood.edu" userId="aec07a53-2e93-4fb6-ab81-85d3b7aef536" providerId="ADAL" clId="{8243E17F-CAF3-46E4-B304-DDF9144A5FC0}" dt="2022-11-30T19:51:58.047" v="10334" actId="20577"/>
          <ac:spMkLst>
            <pc:docMk/>
            <pc:sldMk cId="1625378524" sldId="284"/>
            <ac:spMk id="89" creationId="{D7D22235-38A4-2D49-00A7-C005E4E353D8}"/>
          </ac:spMkLst>
        </pc:spChg>
      </pc:sldChg>
      <pc:sldChg chg="add del">
        <pc:chgData name="bl7@hood.edu" userId="aec07a53-2e93-4fb6-ab81-85d3b7aef536" providerId="ADAL" clId="{8243E17F-CAF3-46E4-B304-DDF9144A5FC0}" dt="2022-11-30T18:45:34.487" v="10187" actId="47"/>
        <pc:sldMkLst>
          <pc:docMk/>
          <pc:sldMk cId="2284674832" sldId="284"/>
        </pc:sldMkLst>
      </pc:sldChg>
      <pc:sldChg chg="addSp modSp new del mod ord">
        <pc:chgData name="bl7@hood.edu" userId="aec07a53-2e93-4fb6-ab81-85d3b7aef536" providerId="ADAL" clId="{8243E17F-CAF3-46E4-B304-DDF9144A5FC0}" dt="2022-11-30T19:15:41.268" v="10316" actId="47"/>
        <pc:sldMkLst>
          <pc:docMk/>
          <pc:sldMk cId="428330282" sldId="285"/>
        </pc:sldMkLst>
        <pc:spChg chg="mod">
          <ac:chgData name="bl7@hood.edu" userId="aec07a53-2e93-4fb6-ab81-85d3b7aef536" providerId="ADAL" clId="{8243E17F-CAF3-46E4-B304-DDF9144A5FC0}" dt="2022-11-30T19:08:51.032" v="10247" actId="20577"/>
          <ac:spMkLst>
            <pc:docMk/>
            <pc:sldMk cId="428330282" sldId="285"/>
            <ac:spMk id="2" creationId="{B4818B9D-E70E-A1E9-448E-94D6C9746A16}"/>
          </ac:spMkLst>
        </pc:spChg>
        <pc:spChg chg="mod">
          <ac:chgData name="bl7@hood.edu" userId="aec07a53-2e93-4fb6-ab81-85d3b7aef536" providerId="ADAL" clId="{8243E17F-CAF3-46E4-B304-DDF9144A5FC0}" dt="2022-11-30T19:14:26.708" v="10304" actId="1076"/>
          <ac:spMkLst>
            <pc:docMk/>
            <pc:sldMk cId="428330282" sldId="285"/>
            <ac:spMk id="3" creationId="{B3E57E60-CB7F-C7C5-30C4-8BF70FE28E9F}"/>
          </ac:spMkLst>
        </pc:spChg>
        <pc:spChg chg="add mod">
          <ac:chgData name="bl7@hood.edu" userId="aec07a53-2e93-4fb6-ab81-85d3b7aef536" providerId="ADAL" clId="{8243E17F-CAF3-46E4-B304-DDF9144A5FC0}" dt="2022-11-30T19:14:08" v="10293" actId="1076"/>
          <ac:spMkLst>
            <pc:docMk/>
            <pc:sldMk cId="428330282" sldId="285"/>
            <ac:spMk id="8" creationId="{8EC89E8C-AC72-B8F8-D143-C7495A8264CC}"/>
          </ac:spMkLst>
        </pc:spChg>
        <pc:spChg chg="add mod">
          <ac:chgData name="bl7@hood.edu" userId="aec07a53-2e93-4fb6-ab81-85d3b7aef536" providerId="ADAL" clId="{8243E17F-CAF3-46E4-B304-DDF9144A5FC0}" dt="2022-11-30T19:14:10.527" v="10294" actId="1076"/>
          <ac:spMkLst>
            <pc:docMk/>
            <pc:sldMk cId="428330282" sldId="285"/>
            <ac:spMk id="10" creationId="{9D090547-88F3-CA59-9A95-DEBFE454F86E}"/>
          </ac:spMkLst>
        </pc:spChg>
        <pc:spChg chg="add mod">
          <ac:chgData name="bl7@hood.edu" userId="aec07a53-2e93-4fb6-ab81-85d3b7aef536" providerId="ADAL" clId="{8243E17F-CAF3-46E4-B304-DDF9144A5FC0}" dt="2022-11-30T19:14:23.825" v="10303" actId="1076"/>
          <ac:spMkLst>
            <pc:docMk/>
            <pc:sldMk cId="428330282" sldId="285"/>
            <ac:spMk id="11" creationId="{66FBED72-0406-2474-34A7-0485970B532D}"/>
          </ac:spMkLst>
        </pc:spChg>
      </pc:sldChg>
      <pc:sldChg chg="addSp delSp modSp add mod">
        <pc:chgData name="bl7@hood.edu" userId="aec07a53-2e93-4fb6-ab81-85d3b7aef536" providerId="ADAL" clId="{8243E17F-CAF3-46E4-B304-DDF9144A5FC0}" dt="2022-11-30T19:15:31.974" v="10315" actId="14100"/>
        <pc:sldMkLst>
          <pc:docMk/>
          <pc:sldMk cId="289681466" sldId="286"/>
        </pc:sldMkLst>
        <pc:spChg chg="add del mod">
          <ac:chgData name="bl7@hood.edu" userId="aec07a53-2e93-4fb6-ab81-85d3b7aef536" providerId="ADAL" clId="{8243E17F-CAF3-46E4-B304-DDF9144A5FC0}" dt="2022-11-30T19:14:44.446" v="10307" actId="478"/>
          <ac:spMkLst>
            <pc:docMk/>
            <pc:sldMk cId="289681466" sldId="286"/>
            <ac:spMk id="5" creationId="{A211EB5A-2B70-9CC2-8A73-B726A71121E3}"/>
          </ac:spMkLst>
        </pc:spChg>
        <pc:spChg chg="add mod">
          <ac:chgData name="bl7@hood.edu" userId="aec07a53-2e93-4fb6-ab81-85d3b7aef536" providerId="ADAL" clId="{8243E17F-CAF3-46E4-B304-DDF9144A5FC0}" dt="2022-11-30T19:15:31.974" v="10315" actId="14100"/>
          <ac:spMkLst>
            <pc:docMk/>
            <pc:sldMk cId="289681466" sldId="286"/>
            <ac:spMk id="8" creationId="{0CD54A56-B360-BAB2-45AF-3990C769261C}"/>
          </ac:spMkLst>
        </pc:spChg>
        <pc:spChg chg="add mod">
          <ac:chgData name="bl7@hood.edu" userId="aec07a53-2e93-4fb6-ab81-85d3b7aef536" providerId="ADAL" clId="{8243E17F-CAF3-46E4-B304-DDF9144A5FC0}" dt="2022-11-30T19:15:11.151" v="10313" actId="1076"/>
          <ac:spMkLst>
            <pc:docMk/>
            <pc:sldMk cId="289681466" sldId="286"/>
            <ac:spMk id="9" creationId="{4E898963-EC2F-31A5-1CEF-0DFBB66AE5A5}"/>
          </ac:spMkLst>
        </pc:spChg>
        <pc:spChg chg="add mod">
          <ac:chgData name="bl7@hood.edu" userId="aec07a53-2e93-4fb6-ab81-85d3b7aef536" providerId="ADAL" clId="{8243E17F-CAF3-46E4-B304-DDF9144A5FC0}" dt="2022-11-30T19:15:11.151" v="10313" actId="1076"/>
          <ac:spMkLst>
            <pc:docMk/>
            <pc:sldMk cId="289681466" sldId="286"/>
            <ac:spMk id="10" creationId="{E23E1E88-96A8-AA8C-5924-0815AEBEACF6}"/>
          </ac:spMkLst>
        </pc:spChg>
        <pc:spChg chg="add mod">
          <ac:chgData name="bl7@hood.edu" userId="aec07a53-2e93-4fb6-ab81-85d3b7aef536" providerId="ADAL" clId="{8243E17F-CAF3-46E4-B304-DDF9144A5FC0}" dt="2022-11-30T19:15:31.974" v="10315" actId="14100"/>
          <ac:spMkLst>
            <pc:docMk/>
            <pc:sldMk cId="289681466" sldId="286"/>
            <ac:spMk id="11" creationId="{47ACA724-4AAA-1F93-713A-C513A19E9C44}"/>
          </ac:spMkLst>
        </pc:spChg>
        <pc:graphicFrameChg chg="del">
          <ac:chgData name="bl7@hood.edu" userId="aec07a53-2e93-4fb6-ab81-85d3b7aef536" providerId="ADAL" clId="{8243E17F-CAF3-46E4-B304-DDF9144A5FC0}" dt="2022-11-30T19:14:42.643" v="10306" actId="478"/>
          <ac:graphicFrameMkLst>
            <pc:docMk/>
            <pc:sldMk cId="289681466" sldId="286"/>
            <ac:graphicFrameMk id="30" creationId="{579F1C77-64B8-0344-DEFE-CF5F21DA1931}"/>
          </ac:graphicFrameMkLst>
        </pc:graphicFrameChg>
        <pc:picChg chg="add del mod">
          <ac:chgData name="bl7@hood.edu" userId="aec07a53-2e93-4fb6-ab81-85d3b7aef536" providerId="ADAL" clId="{8243E17F-CAF3-46E4-B304-DDF9144A5FC0}" dt="2022-11-30T19:15:04.725" v="10311"/>
          <ac:picMkLst>
            <pc:docMk/>
            <pc:sldMk cId="289681466" sldId="286"/>
            <ac:picMk id="6" creationId="{510A3064-9A66-39D3-D169-2E470F05FA2D}"/>
          </ac:picMkLst>
        </pc:picChg>
      </pc:sldChg>
    </pc:docChg>
  </pc:docChgLst>
</pc:chgInfo>
</file>

<file path=ppt/diagrams/_rels/data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BF97CD-9D02-4EAF-AD47-C8EDBD367482}"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A8ACE7BD-993B-43B7-8563-EB457575AE7A}">
      <dgm:prSet/>
      <dgm:spPr/>
      <dgm:t>
        <a:bodyPr/>
        <a:lstStyle/>
        <a:p>
          <a:r>
            <a:rPr lang="en-US"/>
            <a:t>Project Overview</a:t>
          </a:r>
        </a:p>
      </dgm:t>
    </dgm:pt>
    <dgm:pt modelId="{11A00692-CF06-48A0-927A-4A9CAD1E6228}" type="parTrans" cxnId="{6EA7DDCC-19C0-41AC-857F-E0A5F4C41203}">
      <dgm:prSet/>
      <dgm:spPr/>
      <dgm:t>
        <a:bodyPr/>
        <a:lstStyle/>
        <a:p>
          <a:endParaRPr lang="en-US"/>
        </a:p>
      </dgm:t>
    </dgm:pt>
    <dgm:pt modelId="{68B850A0-94CC-4755-819C-082FF2D0FDDB}" type="sibTrans" cxnId="{6EA7DDCC-19C0-41AC-857F-E0A5F4C41203}">
      <dgm:prSet/>
      <dgm:spPr/>
      <dgm:t>
        <a:bodyPr/>
        <a:lstStyle/>
        <a:p>
          <a:endParaRPr lang="en-US"/>
        </a:p>
      </dgm:t>
    </dgm:pt>
    <dgm:pt modelId="{91CE12E5-9C0C-4AB9-A8C3-7C1BB9C99851}">
      <dgm:prSet/>
      <dgm:spPr/>
      <dgm:t>
        <a:bodyPr/>
        <a:lstStyle/>
        <a:p>
          <a:r>
            <a:rPr lang="en-US"/>
            <a:t>Project Implementation</a:t>
          </a:r>
        </a:p>
      </dgm:t>
    </dgm:pt>
    <dgm:pt modelId="{B9FCE572-63A7-42AB-8EDE-93D6B7FDDB66}" type="parTrans" cxnId="{1D4A32F0-2263-479C-B5C6-02A87CD12A7D}">
      <dgm:prSet/>
      <dgm:spPr/>
      <dgm:t>
        <a:bodyPr/>
        <a:lstStyle/>
        <a:p>
          <a:endParaRPr lang="en-US"/>
        </a:p>
      </dgm:t>
    </dgm:pt>
    <dgm:pt modelId="{DC277916-2C65-4AA6-BD4E-959002438A8E}" type="sibTrans" cxnId="{1D4A32F0-2263-479C-B5C6-02A87CD12A7D}">
      <dgm:prSet/>
      <dgm:spPr/>
      <dgm:t>
        <a:bodyPr/>
        <a:lstStyle/>
        <a:p>
          <a:endParaRPr lang="en-US"/>
        </a:p>
      </dgm:t>
    </dgm:pt>
    <dgm:pt modelId="{9473B734-3F8F-4FBC-8CC1-44BF5521780F}">
      <dgm:prSet/>
      <dgm:spPr/>
      <dgm:t>
        <a:bodyPr/>
        <a:lstStyle/>
        <a:p>
          <a:r>
            <a:rPr lang="en-US"/>
            <a:t>Conclusions</a:t>
          </a:r>
        </a:p>
      </dgm:t>
    </dgm:pt>
    <dgm:pt modelId="{758A4A15-9535-406B-B430-40B33459086D}" type="parTrans" cxnId="{86AE6F6F-7611-461E-8027-28B8F634FA98}">
      <dgm:prSet/>
      <dgm:spPr/>
      <dgm:t>
        <a:bodyPr/>
        <a:lstStyle/>
        <a:p>
          <a:endParaRPr lang="en-US"/>
        </a:p>
      </dgm:t>
    </dgm:pt>
    <dgm:pt modelId="{E57E51F8-BCEE-4B86-85BC-FB687705955E}" type="sibTrans" cxnId="{86AE6F6F-7611-461E-8027-28B8F634FA98}">
      <dgm:prSet/>
      <dgm:spPr/>
      <dgm:t>
        <a:bodyPr/>
        <a:lstStyle/>
        <a:p>
          <a:endParaRPr lang="en-US"/>
        </a:p>
      </dgm:t>
    </dgm:pt>
    <dgm:pt modelId="{247261CC-7661-4A8E-9625-ABDD4052B541}" type="pres">
      <dgm:prSet presAssocID="{53BF97CD-9D02-4EAF-AD47-C8EDBD367482}" presName="outerComposite" presStyleCnt="0">
        <dgm:presLayoutVars>
          <dgm:chMax val="5"/>
          <dgm:dir/>
          <dgm:resizeHandles val="exact"/>
        </dgm:presLayoutVars>
      </dgm:prSet>
      <dgm:spPr/>
    </dgm:pt>
    <dgm:pt modelId="{B2B06E9E-E3DF-4BCB-BF7C-65662357F337}" type="pres">
      <dgm:prSet presAssocID="{53BF97CD-9D02-4EAF-AD47-C8EDBD367482}" presName="dummyMaxCanvas" presStyleCnt="0">
        <dgm:presLayoutVars/>
      </dgm:prSet>
      <dgm:spPr/>
    </dgm:pt>
    <dgm:pt modelId="{8ECC66D0-9182-47FB-85DC-788D2F295DC9}" type="pres">
      <dgm:prSet presAssocID="{53BF97CD-9D02-4EAF-AD47-C8EDBD367482}" presName="ThreeNodes_1" presStyleLbl="node1" presStyleIdx="0" presStyleCnt="3">
        <dgm:presLayoutVars>
          <dgm:bulletEnabled val="1"/>
        </dgm:presLayoutVars>
      </dgm:prSet>
      <dgm:spPr/>
    </dgm:pt>
    <dgm:pt modelId="{55450D48-D5E4-4332-A956-2635D2FA3EE0}" type="pres">
      <dgm:prSet presAssocID="{53BF97CD-9D02-4EAF-AD47-C8EDBD367482}" presName="ThreeNodes_2" presStyleLbl="node1" presStyleIdx="1" presStyleCnt="3">
        <dgm:presLayoutVars>
          <dgm:bulletEnabled val="1"/>
        </dgm:presLayoutVars>
      </dgm:prSet>
      <dgm:spPr/>
    </dgm:pt>
    <dgm:pt modelId="{944758BB-6313-4F23-8E84-3DBE10156390}" type="pres">
      <dgm:prSet presAssocID="{53BF97CD-9D02-4EAF-AD47-C8EDBD367482}" presName="ThreeNodes_3" presStyleLbl="node1" presStyleIdx="2" presStyleCnt="3">
        <dgm:presLayoutVars>
          <dgm:bulletEnabled val="1"/>
        </dgm:presLayoutVars>
      </dgm:prSet>
      <dgm:spPr/>
    </dgm:pt>
    <dgm:pt modelId="{9CDA9B2B-36EB-4F0A-8703-6EB7F50E4032}" type="pres">
      <dgm:prSet presAssocID="{53BF97CD-9D02-4EAF-AD47-C8EDBD367482}" presName="ThreeConn_1-2" presStyleLbl="fgAccFollowNode1" presStyleIdx="0" presStyleCnt="2">
        <dgm:presLayoutVars>
          <dgm:bulletEnabled val="1"/>
        </dgm:presLayoutVars>
      </dgm:prSet>
      <dgm:spPr/>
    </dgm:pt>
    <dgm:pt modelId="{A06E1351-39D1-4C51-AC0B-8649E6F80301}" type="pres">
      <dgm:prSet presAssocID="{53BF97CD-9D02-4EAF-AD47-C8EDBD367482}" presName="ThreeConn_2-3" presStyleLbl="fgAccFollowNode1" presStyleIdx="1" presStyleCnt="2">
        <dgm:presLayoutVars>
          <dgm:bulletEnabled val="1"/>
        </dgm:presLayoutVars>
      </dgm:prSet>
      <dgm:spPr/>
    </dgm:pt>
    <dgm:pt modelId="{F6A11211-DBA6-4476-BF55-3F368688ED31}" type="pres">
      <dgm:prSet presAssocID="{53BF97CD-9D02-4EAF-AD47-C8EDBD367482}" presName="ThreeNodes_1_text" presStyleLbl="node1" presStyleIdx="2" presStyleCnt="3">
        <dgm:presLayoutVars>
          <dgm:bulletEnabled val="1"/>
        </dgm:presLayoutVars>
      </dgm:prSet>
      <dgm:spPr/>
    </dgm:pt>
    <dgm:pt modelId="{095D55C7-446B-4BE5-8196-7EB6B4EBFA29}" type="pres">
      <dgm:prSet presAssocID="{53BF97CD-9D02-4EAF-AD47-C8EDBD367482}" presName="ThreeNodes_2_text" presStyleLbl="node1" presStyleIdx="2" presStyleCnt="3">
        <dgm:presLayoutVars>
          <dgm:bulletEnabled val="1"/>
        </dgm:presLayoutVars>
      </dgm:prSet>
      <dgm:spPr/>
    </dgm:pt>
    <dgm:pt modelId="{E6D03BDF-81C9-4AF5-825E-DD5738F7F4B4}" type="pres">
      <dgm:prSet presAssocID="{53BF97CD-9D02-4EAF-AD47-C8EDBD367482}" presName="ThreeNodes_3_text" presStyleLbl="node1" presStyleIdx="2" presStyleCnt="3">
        <dgm:presLayoutVars>
          <dgm:bulletEnabled val="1"/>
        </dgm:presLayoutVars>
      </dgm:prSet>
      <dgm:spPr/>
    </dgm:pt>
  </dgm:ptLst>
  <dgm:cxnLst>
    <dgm:cxn modelId="{50B14111-B95D-45D0-B81B-06D9D624371E}" type="presOf" srcId="{DC277916-2C65-4AA6-BD4E-959002438A8E}" destId="{A06E1351-39D1-4C51-AC0B-8649E6F80301}" srcOrd="0" destOrd="0" presId="urn:microsoft.com/office/officeart/2005/8/layout/vProcess5"/>
    <dgm:cxn modelId="{8177492B-145F-44EC-B35C-84768305D26B}" type="presOf" srcId="{91CE12E5-9C0C-4AB9-A8C3-7C1BB9C99851}" destId="{55450D48-D5E4-4332-A956-2635D2FA3EE0}" srcOrd="0" destOrd="0" presId="urn:microsoft.com/office/officeart/2005/8/layout/vProcess5"/>
    <dgm:cxn modelId="{4A86F930-E317-4336-A91A-980A77B49CB5}" type="presOf" srcId="{9473B734-3F8F-4FBC-8CC1-44BF5521780F}" destId="{E6D03BDF-81C9-4AF5-825E-DD5738F7F4B4}" srcOrd="1" destOrd="0" presId="urn:microsoft.com/office/officeart/2005/8/layout/vProcess5"/>
    <dgm:cxn modelId="{94D1303B-3034-4054-86B7-6BB19F93CC0F}" type="presOf" srcId="{53BF97CD-9D02-4EAF-AD47-C8EDBD367482}" destId="{247261CC-7661-4A8E-9625-ABDD4052B541}" srcOrd="0" destOrd="0" presId="urn:microsoft.com/office/officeart/2005/8/layout/vProcess5"/>
    <dgm:cxn modelId="{86AE6F6F-7611-461E-8027-28B8F634FA98}" srcId="{53BF97CD-9D02-4EAF-AD47-C8EDBD367482}" destId="{9473B734-3F8F-4FBC-8CC1-44BF5521780F}" srcOrd="2" destOrd="0" parTransId="{758A4A15-9535-406B-B430-40B33459086D}" sibTransId="{E57E51F8-BCEE-4B86-85BC-FB687705955E}"/>
    <dgm:cxn modelId="{03F93684-DC2D-4285-A321-45E82AA6DAF3}" type="presOf" srcId="{A8ACE7BD-993B-43B7-8563-EB457575AE7A}" destId="{8ECC66D0-9182-47FB-85DC-788D2F295DC9}" srcOrd="0" destOrd="0" presId="urn:microsoft.com/office/officeart/2005/8/layout/vProcess5"/>
    <dgm:cxn modelId="{B1E82FA6-E07E-4FFF-95F9-74C10BA2B910}" type="presOf" srcId="{A8ACE7BD-993B-43B7-8563-EB457575AE7A}" destId="{F6A11211-DBA6-4476-BF55-3F368688ED31}" srcOrd="1" destOrd="0" presId="urn:microsoft.com/office/officeart/2005/8/layout/vProcess5"/>
    <dgm:cxn modelId="{3FF491B3-EC8B-49AE-B298-672AC2949447}" type="presOf" srcId="{9473B734-3F8F-4FBC-8CC1-44BF5521780F}" destId="{944758BB-6313-4F23-8E84-3DBE10156390}" srcOrd="0" destOrd="0" presId="urn:microsoft.com/office/officeart/2005/8/layout/vProcess5"/>
    <dgm:cxn modelId="{854BA3C2-8463-49B3-829A-403179C93983}" type="presOf" srcId="{68B850A0-94CC-4755-819C-082FF2D0FDDB}" destId="{9CDA9B2B-36EB-4F0A-8703-6EB7F50E4032}" srcOrd="0" destOrd="0" presId="urn:microsoft.com/office/officeart/2005/8/layout/vProcess5"/>
    <dgm:cxn modelId="{6EA7DDCC-19C0-41AC-857F-E0A5F4C41203}" srcId="{53BF97CD-9D02-4EAF-AD47-C8EDBD367482}" destId="{A8ACE7BD-993B-43B7-8563-EB457575AE7A}" srcOrd="0" destOrd="0" parTransId="{11A00692-CF06-48A0-927A-4A9CAD1E6228}" sibTransId="{68B850A0-94CC-4755-819C-082FF2D0FDDB}"/>
    <dgm:cxn modelId="{DD49FDDB-3E45-4EFB-88E2-7D092C184CB0}" type="presOf" srcId="{91CE12E5-9C0C-4AB9-A8C3-7C1BB9C99851}" destId="{095D55C7-446B-4BE5-8196-7EB6B4EBFA29}" srcOrd="1" destOrd="0" presId="urn:microsoft.com/office/officeart/2005/8/layout/vProcess5"/>
    <dgm:cxn modelId="{1D4A32F0-2263-479C-B5C6-02A87CD12A7D}" srcId="{53BF97CD-9D02-4EAF-AD47-C8EDBD367482}" destId="{91CE12E5-9C0C-4AB9-A8C3-7C1BB9C99851}" srcOrd="1" destOrd="0" parTransId="{B9FCE572-63A7-42AB-8EDE-93D6B7FDDB66}" sibTransId="{DC277916-2C65-4AA6-BD4E-959002438A8E}"/>
    <dgm:cxn modelId="{1BB8909C-1F5B-4095-BDD3-3A9C8CC2779C}" type="presParOf" srcId="{247261CC-7661-4A8E-9625-ABDD4052B541}" destId="{B2B06E9E-E3DF-4BCB-BF7C-65662357F337}" srcOrd="0" destOrd="0" presId="urn:microsoft.com/office/officeart/2005/8/layout/vProcess5"/>
    <dgm:cxn modelId="{4F79CF85-6A35-4A9E-B9A9-3183360010C7}" type="presParOf" srcId="{247261CC-7661-4A8E-9625-ABDD4052B541}" destId="{8ECC66D0-9182-47FB-85DC-788D2F295DC9}" srcOrd="1" destOrd="0" presId="urn:microsoft.com/office/officeart/2005/8/layout/vProcess5"/>
    <dgm:cxn modelId="{D1901E14-EAB3-44D2-AFCD-F4DB8AF1DA9D}" type="presParOf" srcId="{247261CC-7661-4A8E-9625-ABDD4052B541}" destId="{55450D48-D5E4-4332-A956-2635D2FA3EE0}" srcOrd="2" destOrd="0" presId="urn:microsoft.com/office/officeart/2005/8/layout/vProcess5"/>
    <dgm:cxn modelId="{B0A7BE20-3506-4C0A-AC1B-0410A4DF4733}" type="presParOf" srcId="{247261CC-7661-4A8E-9625-ABDD4052B541}" destId="{944758BB-6313-4F23-8E84-3DBE10156390}" srcOrd="3" destOrd="0" presId="urn:microsoft.com/office/officeart/2005/8/layout/vProcess5"/>
    <dgm:cxn modelId="{0134EF2A-4484-46F3-A5D2-29B6185743F2}" type="presParOf" srcId="{247261CC-7661-4A8E-9625-ABDD4052B541}" destId="{9CDA9B2B-36EB-4F0A-8703-6EB7F50E4032}" srcOrd="4" destOrd="0" presId="urn:microsoft.com/office/officeart/2005/8/layout/vProcess5"/>
    <dgm:cxn modelId="{95288490-07B9-42CA-8528-AE5B2FB50793}" type="presParOf" srcId="{247261CC-7661-4A8E-9625-ABDD4052B541}" destId="{A06E1351-39D1-4C51-AC0B-8649E6F80301}" srcOrd="5" destOrd="0" presId="urn:microsoft.com/office/officeart/2005/8/layout/vProcess5"/>
    <dgm:cxn modelId="{8EA55B2F-74BD-40FF-9961-0AA321DB51A4}" type="presParOf" srcId="{247261CC-7661-4A8E-9625-ABDD4052B541}" destId="{F6A11211-DBA6-4476-BF55-3F368688ED31}" srcOrd="6" destOrd="0" presId="urn:microsoft.com/office/officeart/2005/8/layout/vProcess5"/>
    <dgm:cxn modelId="{05143331-9A4D-42E3-803D-FA2270589AE8}" type="presParOf" srcId="{247261CC-7661-4A8E-9625-ABDD4052B541}" destId="{095D55C7-446B-4BE5-8196-7EB6B4EBFA29}" srcOrd="7" destOrd="0" presId="urn:microsoft.com/office/officeart/2005/8/layout/vProcess5"/>
    <dgm:cxn modelId="{E544EBD1-59B8-40C1-B3F8-F072D73ED98C}" type="presParOf" srcId="{247261CC-7661-4A8E-9625-ABDD4052B541}" destId="{E6D03BDF-81C9-4AF5-825E-DD5738F7F4B4}"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765EFE-1E27-48E1-9FF6-E3F4B7C16AED}"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AD32F8CA-A467-46F1-A845-E3BBD733FDD3}">
      <dgm:prSet/>
      <dgm:spPr/>
      <dgm:t>
        <a:bodyPr/>
        <a:lstStyle/>
        <a:p>
          <a:r>
            <a:rPr lang="en-US"/>
            <a:t>Data Collection and Overview</a:t>
          </a:r>
        </a:p>
      </dgm:t>
    </dgm:pt>
    <dgm:pt modelId="{29F4C60B-F39F-4D85-B5D1-FC8172BBA9D2}" type="parTrans" cxnId="{6479F71E-DC4C-430D-BE02-6B90EA524507}">
      <dgm:prSet/>
      <dgm:spPr/>
      <dgm:t>
        <a:bodyPr/>
        <a:lstStyle/>
        <a:p>
          <a:endParaRPr lang="en-US"/>
        </a:p>
      </dgm:t>
    </dgm:pt>
    <dgm:pt modelId="{85F6805B-D0A5-43F7-9166-A40326E4B1EE}" type="sibTrans" cxnId="{6479F71E-DC4C-430D-BE02-6B90EA524507}">
      <dgm:prSet/>
      <dgm:spPr/>
      <dgm:t>
        <a:bodyPr/>
        <a:lstStyle/>
        <a:p>
          <a:endParaRPr lang="en-US"/>
        </a:p>
      </dgm:t>
    </dgm:pt>
    <dgm:pt modelId="{0DCCCC60-4696-473C-9F78-6A13EA14ACF4}">
      <dgm:prSet/>
      <dgm:spPr/>
      <dgm:t>
        <a:bodyPr/>
        <a:lstStyle/>
        <a:p>
          <a:r>
            <a:rPr lang="en-US"/>
            <a:t>Data Cleaning</a:t>
          </a:r>
        </a:p>
      </dgm:t>
    </dgm:pt>
    <dgm:pt modelId="{A20A31FC-F960-4600-8D24-CDC143D3C16A}" type="parTrans" cxnId="{8363CE12-8064-42E4-A75E-A48756F916D7}">
      <dgm:prSet/>
      <dgm:spPr/>
      <dgm:t>
        <a:bodyPr/>
        <a:lstStyle/>
        <a:p>
          <a:endParaRPr lang="en-US"/>
        </a:p>
      </dgm:t>
    </dgm:pt>
    <dgm:pt modelId="{47D6E44F-7F66-4175-874D-1571DB62278B}" type="sibTrans" cxnId="{8363CE12-8064-42E4-A75E-A48756F916D7}">
      <dgm:prSet/>
      <dgm:spPr/>
      <dgm:t>
        <a:bodyPr/>
        <a:lstStyle/>
        <a:p>
          <a:endParaRPr lang="en-US"/>
        </a:p>
      </dgm:t>
    </dgm:pt>
    <dgm:pt modelId="{FFA605DB-0D83-4E49-B2BC-4C7657189E8E}">
      <dgm:prSet/>
      <dgm:spPr/>
      <dgm:t>
        <a:bodyPr/>
        <a:lstStyle/>
        <a:p>
          <a:r>
            <a:rPr lang="en-US"/>
            <a:t>Data Exploration</a:t>
          </a:r>
        </a:p>
      </dgm:t>
    </dgm:pt>
    <dgm:pt modelId="{8D4E5235-8D26-47AC-B66D-5CBB1A312A15}" type="parTrans" cxnId="{2266EF6B-BE12-4FD3-8DDC-132E6AE3F3F7}">
      <dgm:prSet/>
      <dgm:spPr/>
      <dgm:t>
        <a:bodyPr/>
        <a:lstStyle/>
        <a:p>
          <a:endParaRPr lang="en-US"/>
        </a:p>
      </dgm:t>
    </dgm:pt>
    <dgm:pt modelId="{98463D55-F784-4E03-A2D6-B568D593DBFD}" type="sibTrans" cxnId="{2266EF6B-BE12-4FD3-8DDC-132E6AE3F3F7}">
      <dgm:prSet/>
      <dgm:spPr/>
      <dgm:t>
        <a:bodyPr/>
        <a:lstStyle/>
        <a:p>
          <a:endParaRPr lang="en-US"/>
        </a:p>
      </dgm:t>
    </dgm:pt>
    <dgm:pt modelId="{69F87860-11A3-4E24-868F-BE2F479191CF}">
      <dgm:prSet/>
      <dgm:spPr/>
      <dgm:t>
        <a:bodyPr/>
        <a:lstStyle/>
        <a:p>
          <a:r>
            <a:rPr lang="en-US"/>
            <a:t>Model Building</a:t>
          </a:r>
        </a:p>
      </dgm:t>
    </dgm:pt>
    <dgm:pt modelId="{1BAF0664-FE98-4619-ACC9-EB5BCC3C10E8}" type="parTrans" cxnId="{9326F396-2BC1-42F9-81B4-F85F651B4273}">
      <dgm:prSet/>
      <dgm:spPr/>
      <dgm:t>
        <a:bodyPr/>
        <a:lstStyle/>
        <a:p>
          <a:endParaRPr lang="en-US"/>
        </a:p>
      </dgm:t>
    </dgm:pt>
    <dgm:pt modelId="{56FD02FA-78E0-4BEE-9510-47C053E25E14}" type="sibTrans" cxnId="{9326F396-2BC1-42F9-81B4-F85F651B4273}">
      <dgm:prSet/>
      <dgm:spPr/>
      <dgm:t>
        <a:bodyPr/>
        <a:lstStyle/>
        <a:p>
          <a:endParaRPr lang="en-US"/>
        </a:p>
      </dgm:t>
    </dgm:pt>
    <dgm:pt modelId="{CD541CA9-E6F4-41EE-A052-4BD66747480D}">
      <dgm:prSet/>
      <dgm:spPr/>
      <dgm:t>
        <a:bodyPr/>
        <a:lstStyle/>
        <a:p>
          <a:r>
            <a:rPr lang="en-US"/>
            <a:t>Model Testing</a:t>
          </a:r>
        </a:p>
      </dgm:t>
    </dgm:pt>
    <dgm:pt modelId="{D1AF130B-87FB-4706-ABC7-F46A1DC7C080}" type="parTrans" cxnId="{D5647E74-2045-42BA-BA49-CFB3C4D6924A}">
      <dgm:prSet/>
      <dgm:spPr/>
      <dgm:t>
        <a:bodyPr/>
        <a:lstStyle/>
        <a:p>
          <a:endParaRPr lang="en-US"/>
        </a:p>
      </dgm:t>
    </dgm:pt>
    <dgm:pt modelId="{F282E7AE-A2BA-4CB1-A973-4E5D4EC4B2CB}" type="sibTrans" cxnId="{D5647E74-2045-42BA-BA49-CFB3C4D6924A}">
      <dgm:prSet/>
      <dgm:spPr/>
      <dgm:t>
        <a:bodyPr/>
        <a:lstStyle/>
        <a:p>
          <a:endParaRPr lang="en-US"/>
        </a:p>
      </dgm:t>
    </dgm:pt>
    <dgm:pt modelId="{C2EAAC8D-D82E-416A-A003-44DDCFE65043}" type="pres">
      <dgm:prSet presAssocID="{01765EFE-1E27-48E1-9FF6-E3F4B7C16AED}" presName="root" presStyleCnt="0">
        <dgm:presLayoutVars>
          <dgm:dir/>
          <dgm:resizeHandles val="exact"/>
        </dgm:presLayoutVars>
      </dgm:prSet>
      <dgm:spPr/>
    </dgm:pt>
    <dgm:pt modelId="{EEBE33D9-C171-42CB-8644-191131A3E3F3}" type="pres">
      <dgm:prSet presAssocID="{AD32F8CA-A467-46F1-A845-E3BBD733FDD3}" presName="compNode" presStyleCnt="0"/>
      <dgm:spPr/>
    </dgm:pt>
    <dgm:pt modelId="{51848394-AC6A-4497-9EC1-6BBBE5CA2B95}" type="pres">
      <dgm:prSet presAssocID="{AD32F8CA-A467-46F1-A845-E3BBD733FDD3}"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3D5733F4-BAA8-4388-A3F9-1BDAC1525B7B}" type="pres">
      <dgm:prSet presAssocID="{AD32F8CA-A467-46F1-A845-E3BBD733FDD3}" presName="spaceRect" presStyleCnt="0"/>
      <dgm:spPr/>
    </dgm:pt>
    <dgm:pt modelId="{8B94C5EC-236E-4789-89DB-45F45B89C0D4}" type="pres">
      <dgm:prSet presAssocID="{AD32F8CA-A467-46F1-A845-E3BBD733FDD3}" presName="textRect" presStyleLbl="revTx" presStyleIdx="0" presStyleCnt="5">
        <dgm:presLayoutVars>
          <dgm:chMax val="1"/>
          <dgm:chPref val="1"/>
        </dgm:presLayoutVars>
      </dgm:prSet>
      <dgm:spPr/>
    </dgm:pt>
    <dgm:pt modelId="{FBBE5A1D-BC3A-428C-BAEF-605708E84633}" type="pres">
      <dgm:prSet presAssocID="{85F6805B-D0A5-43F7-9166-A40326E4B1EE}" presName="sibTrans" presStyleCnt="0"/>
      <dgm:spPr/>
    </dgm:pt>
    <dgm:pt modelId="{C7BF1EB9-0F91-4C8B-9F9B-BB25C320E847}" type="pres">
      <dgm:prSet presAssocID="{0DCCCC60-4696-473C-9F78-6A13EA14ACF4}" presName="compNode" presStyleCnt="0"/>
      <dgm:spPr/>
    </dgm:pt>
    <dgm:pt modelId="{E34AEBD6-C0D5-43AD-B0BE-103A751A160C}" type="pres">
      <dgm:prSet presAssocID="{0DCCCC60-4696-473C-9F78-6A13EA14ACF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p and bucket"/>
        </a:ext>
      </dgm:extLst>
    </dgm:pt>
    <dgm:pt modelId="{4866DF8D-0331-4CDE-A106-6CF75E68A756}" type="pres">
      <dgm:prSet presAssocID="{0DCCCC60-4696-473C-9F78-6A13EA14ACF4}" presName="spaceRect" presStyleCnt="0"/>
      <dgm:spPr/>
    </dgm:pt>
    <dgm:pt modelId="{4B796246-01EF-4D43-B100-AFCD15EFC79D}" type="pres">
      <dgm:prSet presAssocID="{0DCCCC60-4696-473C-9F78-6A13EA14ACF4}" presName="textRect" presStyleLbl="revTx" presStyleIdx="1" presStyleCnt="5">
        <dgm:presLayoutVars>
          <dgm:chMax val="1"/>
          <dgm:chPref val="1"/>
        </dgm:presLayoutVars>
      </dgm:prSet>
      <dgm:spPr/>
    </dgm:pt>
    <dgm:pt modelId="{35A7C77C-68E5-4DB6-85D1-7D2B9B42FF84}" type="pres">
      <dgm:prSet presAssocID="{47D6E44F-7F66-4175-874D-1571DB62278B}" presName="sibTrans" presStyleCnt="0"/>
      <dgm:spPr/>
    </dgm:pt>
    <dgm:pt modelId="{29876EB5-A134-4CE6-AB34-237DBEC99BA2}" type="pres">
      <dgm:prSet presAssocID="{FFA605DB-0D83-4E49-B2BC-4C7657189E8E}" presName="compNode" presStyleCnt="0"/>
      <dgm:spPr/>
    </dgm:pt>
    <dgm:pt modelId="{0A64FEAD-E5EA-445D-93B6-60EC759B45DC}" type="pres">
      <dgm:prSet presAssocID="{FFA605DB-0D83-4E49-B2BC-4C7657189E8E}"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C333E084-04E7-4EE6-BD2F-D5AA73EBDC2E}" type="pres">
      <dgm:prSet presAssocID="{FFA605DB-0D83-4E49-B2BC-4C7657189E8E}" presName="spaceRect" presStyleCnt="0"/>
      <dgm:spPr/>
    </dgm:pt>
    <dgm:pt modelId="{A6ED5CED-2C57-4A81-902E-C288DC42D244}" type="pres">
      <dgm:prSet presAssocID="{FFA605DB-0D83-4E49-B2BC-4C7657189E8E}" presName="textRect" presStyleLbl="revTx" presStyleIdx="2" presStyleCnt="5">
        <dgm:presLayoutVars>
          <dgm:chMax val="1"/>
          <dgm:chPref val="1"/>
        </dgm:presLayoutVars>
      </dgm:prSet>
      <dgm:spPr/>
    </dgm:pt>
    <dgm:pt modelId="{0D5B598A-419C-4790-9AAA-80BAE2A02A3D}" type="pres">
      <dgm:prSet presAssocID="{98463D55-F784-4E03-A2D6-B568D593DBFD}" presName="sibTrans" presStyleCnt="0"/>
      <dgm:spPr/>
    </dgm:pt>
    <dgm:pt modelId="{D3DB26C6-054B-41A8-98DA-5F894DA7466B}" type="pres">
      <dgm:prSet presAssocID="{69F87860-11A3-4E24-868F-BE2F479191CF}" presName="compNode" presStyleCnt="0"/>
      <dgm:spPr/>
    </dgm:pt>
    <dgm:pt modelId="{3AC4CA62-310F-443E-A238-8EF37437B595}" type="pres">
      <dgm:prSet presAssocID="{69F87860-11A3-4E24-868F-BE2F479191CF}"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sers"/>
        </a:ext>
      </dgm:extLst>
    </dgm:pt>
    <dgm:pt modelId="{7B199EEA-1895-4A33-9293-AC1696DBEAAC}" type="pres">
      <dgm:prSet presAssocID="{69F87860-11A3-4E24-868F-BE2F479191CF}" presName="spaceRect" presStyleCnt="0"/>
      <dgm:spPr/>
    </dgm:pt>
    <dgm:pt modelId="{21BFE931-031C-4FC7-A81D-518473E60620}" type="pres">
      <dgm:prSet presAssocID="{69F87860-11A3-4E24-868F-BE2F479191CF}" presName="textRect" presStyleLbl="revTx" presStyleIdx="3" presStyleCnt="5">
        <dgm:presLayoutVars>
          <dgm:chMax val="1"/>
          <dgm:chPref val="1"/>
        </dgm:presLayoutVars>
      </dgm:prSet>
      <dgm:spPr/>
    </dgm:pt>
    <dgm:pt modelId="{FECB3569-330F-4D34-A213-94D11F85047B}" type="pres">
      <dgm:prSet presAssocID="{56FD02FA-78E0-4BEE-9510-47C053E25E14}" presName="sibTrans" presStyleCnt="0"/>
      <dgm:spPr/>
    </dgm:pt>
    <dgm:pt modelId="{5219E46A-987A-4D5C-9F57-0B3F60214D9D}" type="pres">
      <dgm:prSet presAssocID="{CD541CA9-E6F4-41EE-A052-4BD66747480D}" presName="compNode" presStyleCnt="0"/>
      <dgm:spPr/>
    </dgm:pt>
    <dgm:pt modelId="{AEAD5F9D-93ED-49F6-B8C5-392D2F2F064D}" type="pres">
      <dgm:prSet presAssocID="{CD541CA9-E6F4-41EE-A052-4BD66747480D}"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mark"/>
        </a:ext>
      </dgm:extLst>
    </dgm:pt>
    <dgm:pt modelId="{7AA1F613-7756-4885-B142-DB8354BA11C0}" type="pres">
      <dgm:prSet presAssocID="{CD541CA9-E6F4-41EE-A052-4BD66747480D}" presName="spaceRect" presStyleCnt="0"/>
      <dgm:spPr/>
    </dgm:pt>
    <dgm:pt modelId="{262E4A16-BC6C-467D-83D4-58289F812A3B}" type="pres">
      <dgm:prSet presAssocID="{CD541CA9-E6F4-41EE-A052-4BD66747480D}" presName="textRect" presStyleLbl="revTx" presStyleIdx="4" presStyleCnt="5">
        <dgm:presLayoutVars>
          <dgm:chMax val="1"/>
          <dgm:chPref val="1"/>
        </dgm:presLayoutVars>
      </dgm:prSet>
      <dgm:spPr/>
    </dgm:pt>
  </dgm:ptLst>
  <dgm:cxnLst>
    <dgm:cxn modelId="{8363CE12-8064-42E4-A75E-A48756F916D7}" srcId="{01765EFE-1E27-48E1-9FF6-E3F4B7C16AED}" destId="{0DCCCC60-4696-473C-9F78-6A13EA14ACF4}" srcOrd="1" destOrd="0" parTransId="{A20A31FC-F960-4600-8D24-CDC143D3C16A}" sibTransId="{47D6E44F-7F66-4175-874D-1571DB62278B}"/>
    <dgm:cxn modelId="{6479F71E-DC4C-430D-BE02-6B90EA524507}" srcId="{01765EFE-1E27-48E1-9FF6-E3F4B7C16AED}" destId="{AD32F8CA-A467-46F1-A845-E3BBD733FDD3}" srcOrd="0" destOrd="0" parTransId="{29F4C60B-F39F-4D85-B5D1-FC8172BBA9D2}" sibTransId="{85F6805B-D0A5-43F7-9166-A40326E4B1EE}"/>
    <dgm:cxn modelId="{13F33160-7B74-45AD-921A-80C39E29BADC}" type="presOf" srcId="{AD32F8CA-A467-46F1-A845-E3BBD733FDD3}" destId="{8B94C5EC-236E-4789-89DB-45F45B89C0D4}" srcOrd="0" destOrd="0" presId="urn:microsoft.com/office/officeart/2018/2/layout/IconLabelList"/>
    <dgm:cxn modelId="{2266EF6B-BE12-4FD3-8DDC-132E6AE3F3F7}" srcId="{01765EFE-1E27-48E1-9FF6-E3F4B7C16AED}" destId="{FFA605DB-0D83-4E49-B2BC-4C7657189E8E}" srcOrd="2" destOrd="0" parTransId="{8D4E5235-8D26-47AC-B66D-5CBB1A312A15}" sibTransId="{98463D55-F784-4E03-A2D6-B568D593DBFD}"/>
    <dgm:cxn modelId="{1E3E5D6D-4600-4934-BA95-A07F4F641A0C}" type="presOf" srcId="{CD541CA9-E6F4-41EE-A052-4BD66747480D}" destId="{262E4A16-BC6C-467D-83D4-58289F812A3B}" srcOrd="0" destOrd="0" presId="urn:microsoft.com/office/officeart/2018/2/layout/IconLabelList"/>
    <dgm:cxn modelId="{D5647E74-2045-42BA-BA49-CFB3C4D6924A}" srcId="{01765EFE-1E27-48E1-9FF6-E3F4B7C16AED}" destId="{CD541CA9-E6F4-41EE-A052-4BD66747480D}" srcOrd="4" destOrd="0" parTransId="{D1AF130B-87FB-4706-ABC7-F46A1DC7C080}" sibTransId="{F282E7AE-A2BA-4CB1-A973-4E5D4EC4B2CB}"/>
    <dgm:cxn modelId="{9326F396-2BC1-42F9-81B4-F85F651B4273}" srcId="{01765EFE-1E27-48E1-9FF6-E3F4B7C16AED}" destId="{69F87860-11A3-4E24-868F-BE2F479191CF}" srcOrd="3" destOrd="0" parTransId="{1BAF0664-FE98-4619-ACC9-EB5BCC3C10E8}" sibTransId="{56FD02FA-78E0-4BEE-9510-47C053E25E14}"/>
    <dgm:cxn modelId="{C1B64D9E-6EE0-46DC-95AE-C36756D51DE2}" type="presOf" srcId="{FFA605DB-0D83-4E49-B2BC-4C7657189E8E}" destId="{A6ED5CED-2C57-4A81-902E-C288DC42D244}" srcOrd="0" destOrd="0" presId="urn:microsoft.com/office/officeart/2018/2/layout/IconLabelList"/>
    <dgm:cxn modelId="{EC7AADC4-2259-46AF-ACF5-4D48694E3D6B}" type="presOf" srcId="{0DCCCC60-4696-473C-9F78-6A13EA14ACF4}" destId="{4B796246-01EF-4D43-B100-AFCD15EFC79D}" srcOrd="0" destOrd="0" presId="urn:microsoft.com/office/officeart/2018/2/layout/IconLabelList"/>
    <dgm:cxn modelId="{019693CC-0C97-4DC0-8C1B-B9EF12DDA63D}" type="presOf" srcId="{01765EFE-1E27-48E1-9FF6-E3F4B7C16AED}" destId="{C2EAAC8D-D82E-416A-A003-44DDCFE65043}" srcOrd="0" destOrd="0" presId="urn:microsoft.com/office/officeart/2018/2/layout/IconLabelList"/>
    <dgm:cxn modelId="{12955CFD-C5FB-4250-8C46-71C5825F05CA}" type="presOf" srcId="{69F87860-11A3-4E24-868F-BE2F479191CF}" destId="{21BFE931-031C-4FC7-A81D-518473E60620}" srcOrd="0" destOrd="0" presId="urn:microsoft.com/office/officeart/2018/2/layout/IconLabelList"/>
    <dgm:cxn modelId="{4C516E5F-2AB3-4D58-AF46-A73340C43BC0}" type="presParOf" srcId="{C2EAAC8D-D82E-416A-A003-44DDCFE65043}" destId="{EEBE33D9-C171-42CB-8644-191131A3E3F3}" srcOrd="0" destOrd="0" presId="urn:microsoft.com/office/officeart/2018/2/layout/IconLabelList"/>
    <dgm:cxn modelId="{BBBC3DF2-0BFC-4CE1-84BD-A89D1C526448}" type="presParOf" srcId="{EEBE33D9-C171-42CB-8644-191131A3E3F3}" destId="{51848394-AC6A-4497-9EC1-6BBBE5CA2B95}" srcOrd="0" destOrd="0" presId="urn:microsoft.com/office/officeart/2018/2/layout/IconLabelList"/>
    <dgm:cxn modelId="{1937F3BD-8F42-46E6-BAF4-5DD7627FF3DC}" type="presParOf" srcId="{EEBE33D9-C171-42CB-8644-191131A3E3F3}" destId="{3D5733F4-BAA8-4388-A3F9-1BDAC1525B7B}" srcOrd="1" destOrd="0" presId="urn:microsoft.com/office/officeart/2018/2/layout/IconLabelList"/>
    <dgm:cxn modelId="{4B358898-C6C0-4112-8DB7-BE57DE682F47}" type="presParOf" srcId="{EEBE33D9-C171-42CB-8644-191131A3E3F3}" destId="{8B94C5EC-236E-4789-89DB-45F45B89C0D4}" srcOrd="2" destOrd="0" presId="urn:microsoft.com/office/officeart/2018/2/layout/IconLabelList"/>
    <dgm:cxn modelId="{662E1001-994C-4440-AA61-18D4AB6755BD}" type="presParOf" srcId="{C2EAAC8D-D82E-416A-A003-44DDCFE65043}" destId="{FBBE5A1D-BC3A-428C-BAEF-605708E84633}" srcOrd="1" destOrd="0" presId="urn:microsoft.com/office/officeart/2018/2/layout/IconLabelList"/>
    <dgm:cxn modelId="{B602A791-D27B-4D5B-ABCE-5CF177B2855B}" type="presParOf" srcId="{C2EAAC8D-D82E-416A-A003-44DDCFE65043}" destId="{C7BF1EB9-0F91-4C8B-9F9B-BB25C320E847}" srcOrd="2" destOrd="0" presId="urn:microsoft.com/office/officeart/2018/2/layout/IconLabelList"/>
    <dgm:cxn modelId="{D3696385-B9C6-4858-A302-FF1085D618A2}" type="presParOf" srcId="{C7BF1EB9-0F91-4C8B-9F9B-BB25C320E847}" destId="{E34AEBD6-C0D5-43AD-B0BE-103A751A160C}" srcOrd="0" destOrd="0" presId="urn:microsoft.com/office/officeart/2018/2/layout/IconLabelList"/>
    <dgm:cxn modelId="{FA22B84D-683F-400E-8CF3-61FE1E80E511}" type="presParOf" srcId="{C7BF1EB9-0F91-4C8B-9F9B-BB25C320E847}" destId="{4866DF8D-0331-4CDE-A106-6CF75E68A756}" srcOrd="1" destOrd="0" presId="urn:microsoft.com/office/officeart/2018/2/layout/IconLabelList"/>
    <dgm:cxn modelId="{9133E16C-565F-4965-9287-2D1F63148DB7}" type="presParOf" srcId="{C7BF1EB9-0F91-4C8B-9F9B-BB25C320E847}" destId="{4B796246-01EF-4D43-B100-AFCD15EFC79D}" srcOrd="2" destOrd="0" presId="urn:microsoft.com/office/officeart/2018/2/layout/IconLabelList"/>
    <dgm:cxn modelId="{9ECE87AE-3008-4817-8B4F-AFBF085A31D1}" type="presParOf" srcId="{C2EAAC8D-D82E-416A-A003-44DDCFE65043}" destId="{35A7C77C-68E5-4DB6-85D1-7D2B9B42FF84}" srcOrd="3" destOrd="0" presId="urn:microsoft.com/office/officeart/2018/2/layout/IconLabelList"/>
    <dgm:cxn modelId="{7C118E84-44D7-4B28-B48B-987E3FCFCBD4}" type="presParOf" srcId="{C2EAAC8D-D82E-416A-A003-44DDCFE65043}" destId="{29876EB5-A134-4CE6-AB34-237DBEC99BA2}" srcOrd="4" destOrd="0" presId="urn:microsoft.com/office/officeart/2018/2/layout/IconLabelList"/>
    <dgm:cxn modelId="{C6EF5BFA-4D37-4930-A48F-86B62E93586C}" type="presParOf" srcId="{29876EB5-A134-4CE6-AB34-237DBEC99BA2}" destId="{0A64FEAD-E5EA-445D-93B6-60EC759B45DC}" srcOrd="0" destOrd="0" presId="urn:microsoft.com/office/officeart/2018/2/layout/IconLabelList"/>
    <dgm:cxn modelId="{A3C706A4-F6C2-4B9C-B62E-670D46E7FCAA}" type="presParOf" srcId="{29876EB5-A134-4CE6-AB34-237DBEC99BA2}" destId="{C333E084-04E7-4EE6-BD2F-D5AA73EBDC2E}" srcOrd="1" destOrd="0" presId="urn:microsoft.com/office/officeart/2018/2/layout/IconLabelList"/>
    <dgm:cxn modelId="{49142991-D07C-43E4-B006-CCAD4832A2C8}" type="presParOf" srcId="{29876EB5-A134-4CE6-AB34-237DBEC99BA2}" destId="{A6ED5CED-2C57-4A81-902E-C288DC42D244}" srcOrd="2" destOrd="0" presId="urn:microsoft.com/office/officeart/2018/2/layout/IconLabelList"/>
    <dgm:cxn modelId="{09D3BA66-E87F-42EC-B803-D1D5ED720174}" type="presParOf" srcId="{C2EAAC8D-D82E-416A-A003-44DDCFE65043}" destId="{0D5B598A-419C-4790-9AAA-80BAE2A02A3D}" srcOrd="5" destOrd="0" presId="urn:microsoft.com/office/officeart/2018/2/layout/IconLabelList"/>
    <dgm:cxn modelId="{BBE681DC-7438-471E-A2DD-495E7B2E1954}" type="presParOf" srcId="{C2EAAC8D-D82E-416A-A003-44DDCFE65043}" destId="{D3DB26C6-054B-41A8-98DA-5F894DA7466B}" srcOrd="6" destOrd="0" presId="urn:microsoft.com/office/officeart/2018/2/layout/IconLabelList"/>
    <dgm:cxn modelId="{82F19CFF-C7D3-46BD-A8B3-183F1A557C06}" type="presParOf" srcId="{D3DB26C6-054B-41A8-98DA-5F894DA7466B}" destId="{3AC4CA62-310F-443E-A238-8EF37437B595}" srcOrd="0" destOrd="0" presId="urn:microsoft.com/office/officeart/2018/2/layout/IconLabelList"/>
    <dgm:cxn modelId="{0A3BE6ED-A7E2-4C5B-B595-530B962716F7}" type="presParOf" srcId="{D3DB26C6-054B-41A8-98DA-5F894DA7466B}" destId="{7B199EEA-1895-4A33-9293-AC1696DBEAAC}" srcOrd="1" destOrd="0" presId="urn:microsoft.com/office/officeart/2018/2/layout/IconLabelList"/>
    <dgm:cxn modelId="{12F5C636-C40F-46A7-8C53-483F88D9CCBC}" type="presParOf" srcId="{D3DB26C6-054B-41A8-98DA-5F894DA7466B}" destId="{21BFE931-031C-4FC7-A81D-518473E60620}" srcOrd="2" destOrd="0" presId="urn:microsoft.com/office/officeart/2018/2/layout/IconLabelList"/>
    <dgm:cxn modelId="{3EEA5211-A0A7-4323-8CD3-0F377318C63A}" type="presParOf" srcId="{C2EAAC8D-D82E-416A-A003-44DDCFE65043}" destId="{FECB3569-330F-4D34-A213-94D11F85047B}" srcOrd="7" destOrd="0" presId="urn:microsoft.com/office/officeart/2018/2/layout/IconLabelList"/>
    <dgm:cxn modelId="{3DBF5103-8236-45CE-8F6D-E6DFA3B5EF94}" type="presParOf" srcId="{C2EAAC8D-D82E-416A-A003-44DDCFE65043}" destId="{5219E46A-987A-4D5C-9F57-0B3F60214D9D}" srcOrd="8" destOrd="0" presId="urn:microsoft.com/office/officeart/2018/2/layout/IconLabelList"/>
    <dgm:cxn modelId="{1CF0324D-6A2A-4476-8DD6-BD51D6E12774}" type="presParOf" srcId="{5219E46A-987A-4D5C-9F57-0B3F60214D9D}" destId="{AEAD5F9D-93ED-49F6-B8C5-392D2F2F064D}" srcOrd="0" destOrd="0" presId="urn:microsoft.com/office/officeart/2018/2/layout/IconLabelList"/>
    <dgm:cxn modelId="{0991D007-7C41-42A8-9D56-69CD0F172268}" type="presParOf" srcId="{5219E46A-987A-4D5C-9F57-0B3F60214D9D}" destId="{7AA1F613-7756-4885-B142-DB8354BA11C0}" srcOrd="1" destOrd="0" presId="urn:microsoft.com/office/officeart/2018/2/layout/IconLabelList"/>
    <dgm:cxn modelId="{76B885C2-9EAE-41A2-B885-CBF9CA6C8318}" type="presParOf" srcId="{5219E46A-987A-4D5C-9F57-0B3F60214D9D}" destId="{262E4A16-BC6C-467D-83D4-58289F812A3B}"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E0AE8B8-2AE6-463E-9D97-CF6E6E000E8C}" type="doc">
      <dgm:prSet loTypeId="urn:microsoft.com/office/officeart/2016/7/layout/BasicLinearProcessNumbered" loCatId="process" qsTypeId="urn:microsoft.com/office/officeart/2005/8/quickstyle/simple1" qsCatId="simple" csTypeId="urn:microsoft.com/office/officeart/2005/8/colors/colorful2" csCatId="colorful" phldr="1"/>
      <dgm:spPr/>
      <dgm:t>
        <a:bodyPr/>
        <a:lstStyle/>
        <a:p>
          <a:endParaRPr lang="en-US"/>
        </a:p>
      </dgm:t>
    </dgm:pt>
    <dgm:pt modelId="{7030D945-25CD-46F8-AB00-22483A6E2291}">
      <dgm:prSet custT="1"/>
      <dgm:spPr/>
      <dgm:t>
        <a:bodyPr/>
        <a:lstStyle/>
        <a:p>
          <a:r>
            <a:rPr lang="en-US" sz="1200"/>
            <a:t>Clean the date field and reformat</a:t>
          </a:r>
        </a:p>
      </dgm:t>
    </dgm:pt>
    <dgm:pt modelId="{96ACDBF0-9EEF-4D2A-9E99-322B560622D0}" type="parTrans" cxnId="{F5F20D69-DC4E-4B68-82CA-78F624363119}">
      <dgm:prSet/>
      <dgm:spPr/>
      <dgm:t>
        <a:bodyPr/>
        <a:lstStyle/>
        <a:p>
          <a:endParaRPr lang="en-US" sz="2000"/>
        </a:p>
      </dgm:t>
    </dgm:pt>
    <dgm:pt modelId="{60E320EA-8884-48F3-956C-1114EA4D8BC4}" type="sibTrans" cxnId="{F5F20D69-DC4E-4B68-82CA-78F624363119}">
      <dgm:prSet phldrT="1" phldr="0" custT="1"/>
      <dgm:spPr/>
      <dgm:t>
        <a:bodyPr/>
        <a:lstStyle/>
        <a:p>
          <a:r>
            <a:rPr lang="en-US" sz="5400"/>
            <a:t>1</a:t>
          </a:r>
        </a:p>
      </dgm:t>
    </dgm:pt>
    <dgm:pt modelId="{FA32B24D-85BA-4439-AFA6-30C19E63C752}">
      <dgm:prSet custT="1"/>
      <dgm:spPr/>
      <dgm:t>
        <a:bodyPr/>
        <a:lstStyle/>
        <a:p>
          <a:r>
            <a:rPr lang="en-US" sz="1200"/>
            <a:t>Add a type field to keep track of the news type</a:t>
          </a:r>
        </a:p>
      </dgm:t>
    </dgm:pt>
    <dgm:pt modelId="{95829177-A8E4-433E-9331-E1E959902B3B}" type="parTrans" cxnId="{268B1807-99DD-4CD9-9271-4B63ECDF24C7}">
      <dgm:prSet/>
      <dgm:spPr/>
      <dgm:t>
        <a:bodyPr/>
        <a:lstStyle/>
        <a:p>
          <a:endParaRPr lang="en-US" sz="2000"/>
        </a:p>
      </dgm:t>
    </dgm:pt>
    <dgm:pt modelId="{0E1D8F70-7CFB-4BE7-9213-CBBC1BDF819F}" type="sibTrans" cxnId="{268B1807-99DD-4CD9-9271-4B63ECDF24C7}">
      <dgm:prSet phldrT="2" phldr="0" custT="1"/>
      <dgm:spPr/>
      <dgm:t>
        <a:bodyPr/>
        <a:lstStyle/>
        <a:p>
          <a:r>
            <a:rPr lang="en-US" sz="5400"/>
            <a:t>2</a:t>
          </a:r>
        </a:p>
      </dgm:t>
    </dgm:pt>
    <dgm:pt modelId="{E3635F53-8BB8-47AC-88DE-5C8FD84805F7}">
      <dgm:prSet custT="1"/>
      <dgm:spPr/>
      <dgm:t>
        <a:bodyPr/>
        <a:lstStyle/>
        <a:p>
          <a:r>
            <a:rPr lang="en-US" sz="1200" dirty="0"/>
            <a:t>Merge title and text fields into one called news</a:t>
          </a:r>
        </a:p>
      </dgm:t>
    </dgm:pt>
    <dgm:pt modelId="{4B4657DC-E3B0-4CD5-B708-5D4D38F5D5B3}" type="parTrans" cxnId="{57608BB5-BF7B-49C8-985F-6F1A4B73172A}">
      <dgm:prSet/>
      <dgm:spPr/>
      <dgm:t>
        <a:bodyPr/>
        <a:lstStyle/>
        <a:p>
          <a:endParaRPr lang="en-US" sz="2000"/>
        </a:p>
      </dgm:t>
    </dgm:pt>
    <dgm:pt modelId="{714BA485-994A-4436-8987-29D4C0CBC055}" type="sibTrans" cxnId="{57608BB5-BF7B-49C8-985F-6F1A4B73172A}">
      <dgm:prSet phldrT="3" phldr="0" custT="1"/>
      <dgm:spPr/>
      <dgm:t>
        <a:bodyPr/>
        <a:lstStyle/>
        <a:p>
          <a:r>
            <a:rPr lang="en-US" sz="5400"/>
            <a:t>3</a:t>
          </a:r>
        </a:p>
      </dgm:t>
    </dgm:pt>
    <dgm:pt modelId="{B1F47F46-3F2E-426C-89BE-6E123C4537F7}">
      <dgm:prSet custT="1"/>
      <dgm:spPr/>
      <dgm:t>
        <a:bodyPr/>
        <a:lstStyle/>
        <a:p>
          <a:r>
            <a:rPr lang="en-US" sz="1000"/>
            <a:t>Remove the original title and text fields </a:t>
          </a:r>
        </a:p>
      </dgm:t>
    </dgm:pt>
    <dgm:pt modelId="{FF141666-9A61-4012-88B8-07E0AFC5ECD2}" type="parTrans" cxnId="{FDA28C92-472C-409C-8099-2102C98DB0AA}">
      <dgm:prSet/>
      <dgm:spPr/>
      <dgm:t>
        <a:bodyPr/>
        <a:lstStyle/>
        <a:p>
          <a:endParaRPr lang="en-US" sz="2000"/>
        </a:p>
      </dgm:t>
    </dgm:pt>
    <dgm:pt modelId="{F9F9CEF9-C178-43B9-BFFB-6C06ECB8F938}" type="sibTrans" cxnId="{FDA28C92-472C-409C-8099-2102C98DB0AA}">
      <dgm:prSet/>
      <dgm:spPr/>
      <dgm:t>
        <a:bodyPr/>
        <a:lstStyle/>
        <a:p>
          <a:endParaRPr lang="en-US" sz="2000"/>
        </a:p>
      </dgm:t>
    </dgm:pt>
    <dgm:pt modelId="{68810E9A-3FA0-412E-86E7-EC1280660839}">
      <dgm:prSet custT="1"/>
      <dgm:spPr/>
      <dgm:t>
        <a:bodyPr/>
        <a:lstStyle/>
        <a:p>
          <a:r>
            <a:rPr lang="en-US" sz="1200"/>
            <a:t>Clean the newly created news field</a:t>
          </a:r>
        </a:p>
      </dgm:t>
    </dgm:pt>
    <dgm:pt modelId="{A9D72765-87A6-4B31-AB9B-D42E3076A303}" type="parTrans" cxnId="{9C6058D1-C825-4F12-BAB2-D2DE2D30F933}">
      <dgm:prSet/>
      <dgm:spPr/>
      <dgm:t>
        <a:bodyPr/>
        <a:lstStyle/>
        <a:p>
          <a:endParaRPr lang="en-US" sz="2000"/>
        </a:p>
      </dgm:t>
    </dgm:pt>
    <dgm:pt modelId="{83FA14C7-47AF-4572-80BE-CF2607517D18}" type="sibTrans" cxnId="{9C6058D1-C825-4F12-BAB2-D2DE2D30F933}">
      <dgm:prSet phldrT="4" phldr="0" custT="1"/>
      <dgm:spPr/>
      <dgm:t>
        <a:bodyPr/>
        <a:lstStyle/>
        <a:p>
          <a:r>
            <a:rPr lang="en-US" sz="5400"/>
            <a:t>4</a:t>
          </a:r>
        </a:p>
      </dgm:t>
    </dgm:pt>
    <dgm:pt modelId="{687F6F3A-8FEF-440F-B62D-E0E28C99711A}">
      <dgm:prSet custT="1"/>
      <dgm:spPr/>
      <dgm:t>
        <a:bodyPr/>
        <a:lstStyle/>
        <a:p>
          <a:r>
            <a:rPr lang="en-US" sz="1000"/>
            <a:t>Remove tags, urls and html</a:t>
          </a:r>
        </a:p>
      </dgm:t>
    </dgm:pt>
    <dgm:pt modelId="{88D73E92-8796-4A42-9D93-BF939C3ACE79}" type="parTrans" cxnId="{77C39027-DE06-4C79-BC2F-1C0FA9193508}">
      <dgm:prSet/>
      <dgm:spPr/>
      <dgm:t>
        <a:bodyPr/>
        <a:lstStyle/>
        <a:p>
          <a:endParaRPr lang="en-US" sz="2000"/>
        </a:p>
      </dgm:t>
    </dgm:pt>
    <dgm:pt modelId="{E3331E8A-C65A-4F41-9FC3-CA739685BCEC}" type="sibTrans" cxnId="{77C39027-DE06-4C79-BC2F-1C0FA9193508}">
      <dgm:prSet/>
      <dgm:spPr/>
      <dgm:t>
        <a:bodyPr/>
        <a:lstStyle/>
        <a:p>
          <a:endParaRPr lang="en-US" sz="2000"/>
        </a:p>
      </dgm:t>
    </dgm:pt>
    <dgm:pt modelId="{4B0D6B20-0C4B-4321-ADC3-C9A35DDB2FA0}">
      <dgm:prSet custT="1"/>
      <dgm:spPr/>
      <dgm:t>
        <a:bodyPr/>
        <a:lstStyle/>
        <a:p>
          <a:r>
            <a:rPr lang="en-US" sz="1000"/>
            <a:t>Remove any additional punctuation</a:t>
          </a:r>
        </a:p>
      </dgm:t>
    </dgm:pt>
    <dgm:pt modelId="{CC02FB02-361E-4C3D-BF4E-E36B0BB9AF31}" type="parTrans" cxnId="{BED07174-94D6-49EE-9948-4328D1709614}">
      <dgm:prSet/>
      <dgm:spPr/>
      <dgm:t>
        <a:bodyPr/>
        <a:lstStyle/>
        <a:p>
          <a:endParaRPr lang="en-US" sz="2000"/>
        </a:p>
      </dgm:t>
    </dgm:pt>
    <dgm:pt modelId="{8B4E3C50-350B-4730-B772-C659F6ECD600}" type="sibTrans" cxnId="{BED07174-94D6-49EE-9948-4328D1709614}">
      <dgm:prSet/>
      <dgm:spPr/>
      <dgm:t>
        <a:bodyPr/>
        <a:lstStyle/>
        <a:p>
          <a:endParaRPr lang="en-US" sz="2000"/>
        </a:p>
      </dgm:t>
    </dgm:pt>
    <dgm:pt modelId="{827091A1-A689-42E7-8025-75A4E716E44A}">
      <dgm:prSet custT="1"/>
      <dgm:spPr/>
      <dgm:t>
        <a:bodyPr/>
        <a:lstStyle/>
        <a:p>
          <a:r>
            <a:rPr lang="en-US" sz="1000"/>
            <a:t>Remove any return lines or newlines</a:t>
          </a:r>
        </a:p>
      </dgm:t>
    </dgm:pt>
    <dgm:pt modelId="{CB3BAB03-72C7-4B93-BF9E-9631A810ED4E}" type="parTrans" cxnId="{F24A48F2-5CF4-4442-9C0C-085ACE25BE66}">
      <dgm:prSet/>
      <dgm:spPr/>
      <dgm:t>
        <a:bodyPr/>
        <a:lstStyle/>
        <a:p>
          <a:endParaRPr lang="en-US" sz="2000"/>
        </a:p>
      </dgm:t>
    </dgm:pt>
    <dgm:pt modelId="{9FA81DE1-49CB-47C8-87C0-D218033EFB90}" type="sibTrans" cxnId="{F24A48F2-5CF4-4442-9C0C-085ACE25BE66}">
      <dgm:prSet/>
      <dgm:spPr/>
      <dgm:t>
        <a:bodyPr/>
        <a:lstStyle/>
        <a:p>
          <a:endParaRPr lang="en-US" sz="2000"/>
        </a:p>
      </dgm:t>
    </dgm:pt>
    <dgm:pt modelId="{41DB25E6-903F-4702-B792-8AFB575E5923}">
      <dgm:prSet custT="1"/>
      <dgm:spPr/>
      <dgm:t>
        <a:bodyPr/>
        <a:lstStyle/>
        <a:p>
          <a:r>
            <a:rPr lang="en-US" sz="1000"/>
            <a:t>Remove any numbers</a:t>
          </a:r>
        </a:p>
      </dgm:t>
    </dgm:pt>
    <dgm:pt modelId="{F63DD03C-A51F-4488-A57C-B38D44936BA7}" type="parTrans" cxnId="{18FB036B-CF2C-4539-9AA3-926E4352575A}">
      <dgm:prSet/>
      <dgm:spPr/>
      <dgm:t>
        <a:bodyPr/>
        <a:lstStyle/>
        <a:p>
          <a:endParaRPr lang="en-US" sz="2000"/>
        </a:p>
      </dgm:t>
    </dgm:pt>
    <dgm:pt modelId="{1138F27D-7072-411B-A794-1D142C2CA3EF}" type="sibTrans" cxnId="{18FB036B-CF2C-4539-9AA3-926E4352575A}">
      <dgm:prSet/>
      <dgm:spPr/>
      <dgm:t>
        <a:bodyPr/>
        <a:lstStyle/>
        <a:p>
          <a:endParaRPr lang="en-US" sz="2000"/>
        </a:p>
      </dgm:t>
    </dgm:pt>
    <dgm:pt modelId="{B0389DA5-01BB-48A1-BDA4-5E0B326EE056}">
      <dgm:prSet custT="1"/>
      <dgm:spPr/>
      <dgm:t>
        <a:bodyPr/>
        <a:lstStyle/>
        <a:p>
          <a:r>
            <a:rPr lang="en-US" sz="1000"/>
            <a:t>Make everything lowercase</a:t>
          </a:r>
        </a:p>
      </dgm:t>
    </dgm:pt>
    <dgm:pt modelId="{993AD2F7-7D69-4AB4-8E18-3971FCCFA772}" type="parTrans" cxnId="{05DEA529-7D33-4BC7-AF7E-F16E1E4AEF0C}">
      <dgm:prSet/>
      <dgm:spPr/>
      <dgm:t>
        <a:bodyPr/>
        <a:lstStyle/>
        <a:p>
          <a:endParaRPr lang="en-US" sz="2000"/>
        </a:p>
      </dgm:t>
    </dgm:pt>
    <dgm:pt modelId="{CC9C631F-9C5B-4F1A-95E1-142ABE9461AA}" type="sibTrans" cxnId="{05DEA529-7D33-4BC7-AF7E-F16E1E4AEF0C}">
      <dgm:prSet/>
      <dgm:spPr/>
      <dgm:t>
        <a:bodyPr/>
        <a:lstStyle/>
        <a:p>
          <a:endParaRPr lang="en-US" sz="2000"/>
        </a:p>
      </dgm:t>
    </dgm:pt>
    <dgm:pt modelId="{7B1BF763-92CC-4968-98B5-1706A3BEC6AD}">
      <dgm:prSet custT="1"/>
      <dgm:spPr/>
      <dgm:t>
        <a:bodyPr/>
        <a:lstStyle/>
        <a:p>
          <a:r>
            <a:rPr lang="en-US" sz="1000"/>
            <a:t>Remove stopwords</a:t>
          </a:r>
        </a:p>
      </dgm:t>
    </dgm:pt>
    <dgm:pt modelId="{5404D332-21D3-484A-97E0-6E1BC1E7DF55}" type="parTrans" cxnId="{23994FF9-6F0D-4201-A885-966F0CB10DBD}">
      <dgm:prSet/>
      <dgm:spPr/>
      <dgm:t>
        <a:bodyPr/>
        <a:lstStyle/>
        <a:p>
          <a:endParaRPr lang="en-US" sz="2000"/>
        </a:p>
      </dgm:t>
    </dgm:pt>
    <dgm:pt modelId="{9FA4A5CB-BA0D-4D3A-B062-3D9A22D2F6DA}" type="sibTrans" cxnId="{23994FF9-6F0D-4201-A885-966F0CB10DBD}">
      <dgm:prSet/>
      <dgm:spPr/>
      <dgm:t>
        <a:bodyPr/>
        <a:lstStyle/>
        <a:p>
          <a:endParaRPr lang="en-US" sz="2000"/>
        </a:p>
      </dgm:t>
    </dgm:pt>
    <dgm:pt modelId="{DB61153F-4315-47D5-928F-6DCAD55F4FF8}">
      <dgm:prSet custT="1"/>
      <dgm:spPr/>
      <dgm:t>
        <a:bodyPr/>
        <a:lstStyle/>
        <a:p>
          <a:r>
            <a:rPr lang="en-US" sz="1000"/>
            <a:t>Stopwords are commonly occurring words such as ‘the’, ‘a’, ‘in’, etc. </a:t>
          </a:r>
        </a:p>
      </dgm:t>
    </dgm:pt>
    <dgm:pt modelId="{7A184CD7-62D9-43E6-BAD0-4E1EA21C73B2}" type="parTrans" cxnId="{2A0C0C46-DDCF-484A-BFB5-9054D3B6E6E3}">
      <dgm:prSet/>
      <dgm:spPr/>
      <dgm:t>
        <a:bodyPr/>
        <a:lstStyle/>
        <a:p>
          <a:endParaRPr lang="en-US" sz="2000"/>
        </a:p>
      </dgm:t>
    </dgm:pt>
    <dgm:pt modelId="{5B399560-A89B-4726-B2E8-69FBECB4BC15}" type="sibTrans" cxnId="{2A0C0C46-DDCF-484A-BFB5-9054D3B6E6E3}">
      <dgm:prSet/>
      <dgm:spPr/>
      <dgm:t>
        <a:bodyPr/>
        <a:lstStyle/>
        <a:p>
          <a:endParaRPr lang="en-US" sz="2000"/>
        </a:p>
      </dgm:t>
    </dgm:pt>
    <dgm:pt modelId="{000CDFD9-855C-417B-973C-391EEEBE1240}" type="pres">
      <dgm:prSet presAssocID="{AE0AE8B8-2AE6-463E-9D97-CF6E6E000E8C}" presName="Name0" presStyleCnt="0">
        <dgm:presLayoutVars>
          <dgm:animLvl val="lvl"/>
          <dgm:resizeHandles val="exact"/>
        </dgm:presLayoutVars>
      </dgm:prSet>
      <dgm:spPr/>
    </dgm:pt>
    <dgm:pt modelId="{12584A7E-8843-4368-A885-20849CF2CB30}" type="pres">
      <dgm:prSet presAssocID="{7030D945-25CD-46F8-AB00-22483A6E2291}" presName="compositeNode" presStyleCnt="0">
        <dgm:presLayoutVars>
          <dgm:bulletEnabled val="1"/>
        </dgm:presLayoutVars>
      </dgm:prSet>
      <dgm:spPr/>
    </dgm:pt>
    <dgm:pt modelId="{68162C55-6477-4709-AA5A-5B3463EAB14D}" type="pres">
      <dgm:prSet presAssocID="{7030D945-25CD-46F8-AB00-22483A6E2291}" presName="bgRect" presStyleLbl="bgAccFollowNode1" presStyleIdx="0" presStyleCnt="4"/>
      <dgm:spPr/>
    </dgm:pt>
    <dgm:pt modelId="{C16B4983-9ADB-4C5E-BF33-BCB3B37B2A37}" type="pres">
      <dgm:prSet presAssocID="{60E320EA-8884-48F3-956C-1114EA4D8BC4}" presName="sibTransNodeCircle" presStyleLbl="alignNode1" presStyleIdx="0" presStyleCnt="8">
        <dgm:presLayoutVars>
          <dgm:chMax val="0"/>
          <dgm:bulletEnabled/>
        </dgm:presLayoutVars>
      </dgm:prSet>
      <dgm:spPr/>
    </dgm:pt>
    <dgm:pt modelId="{0088B91C-60B2-4345-A896-72FB86899B66}" type="pres">
      <dgm:prSet presAssocID="{7030D945-25CD-46F8-AB00-22483A6E2291}" presName="bottomLine" presStyleLbl="alignNode1" presStyleIdx="1" presStyleCnt="8">
        <dgm:presLayoutVars/>
      </dgm:prSet>
      <dgm:spPr/>
    </dgm:pt>
    <dgm:pt modelId="{5BBB395D-D80F-426A-BA21-7CA7EDD0180B}" type="pres">
      <dgm:prSet presAssocID="{7030D945-25CD-46F8-AB00-22483A6E2291}" presName="nodeText" presStyleLbl="bgAccFollowNode1" presStyleIdx="0" presStyleCnt="4">
        <dgm:presLayoutVars>
          <dgm:bulletEnabled val="1"/>
        </dgm:presLayoutVars>
      </dgm:prSet>
      <dgm:spPr/>
    </dgm:pt>
    <dgm:pt modelId="{1A096B8C-DD63-424C-80A2-80B253A5DCB9}" type="pres">
      <dgm:prSet presAssocID="{60E320EA-8884-48F3-956C-1114EA4D8BC4}" presName="sibTrans" presStyleCnt="0"/>
      <dgm:spPr/>
    </dgm:pt>
    <dgm:pt modelId="{7BF04BA7-6DE8-49C6-BE84-5D41481579D5}" type="pres">
      <dgm:prSet presAssocID="{FA32B24D-85BA-4439-AFA6-30C19E63C752}" presName="compositeNode" presStyleCnt="0">
        <dgm:presLayoutVars>
          <dgm:bulletEnabled val="1"/>
        </dgm:presLayoutVars>
      </dgm:prSet>
      <dgm:spPr/>
    </dgm:pt>
    <dgm:pt modelId="{CF39FF64-D2A7-4B89-BEAE-29347897AEF1}" type="pres">
      <dgm:prSet presAssocID="{FA32B24D-85BA-4439-AFA6-30C19E63C752}" presName="bgRect" presStyleLbl="bgAccFollowNode1" presStyleIdx="1" presStyleCnt="4"/>
      <dgm:spPr/>
    </dgm:pt>
    <dgm:pt modelId="{218FCE40-4E18-4906-A3CF-92DDCF04457E}" type="pres">
      <dgm:prSet presAssocID="{0E1D8F70-7CFB-4BE7-9213-CBBC1BDF819F}" presName="sibTransNodeCircle" presStyleLbl="alignNode1" presStyleIdx="2" presStyleCnt="8">
        <dgm:presLayoutVars>
          <dgm:chMax val="0"/>
          <dgm:bulletEnabled/>
        </dgm:presLayoutVars>
      </dgm:prSet>
      <dgm:spPr/>
    </dgm:pt>
    <dgm:pt modelId="{4496B8B2-B8EC-41B0-B7EF-1728313D5FE8}" type="pres">
      <dgm:prSet presAssocID="{FA32B24D-85BA-4439-AFA6-30C19E63C752}" presName="bottomLine" presStyleLbl="alignNode1" presStyleIdx="3" presStyleCnt="8">
        <dgm:presLayoutVars/>
      </dgm:prSet>
      <dgm:spPr/>
    </dgm:pt>
    <dgm:pt modelId="{F7EBF549-30AB-4602-958F-7A97CD703BE5}" type="pres">
      <dgm:prSet presAssocID="{FA32B24D-85BA-4439-AFA6-30C19E63C752}" presName="nodeText" presStyleLbl="bgAccFollowNode1" presStyleIdx="1" presStyleCnt="4">
        <dgm:presLayoutVars>
          <dgm:bulletEnabled val="1"/>
        </dgm:presLayoutVars>
      </dgm:prSet>
      <dgm:spPr/>
    </dgm:pt>
    <dgm:pt modelId="{238E5EAA-929C-4C3C-B3F6-88F33C5F92C8}" type="pres">
      <dgm:prSet presAssocID="{0E1D8F70-7CFB-4BE7-9213-CBBC1BDF819F}" presName="sibTrans" presStyleCnt="0"/>
      <dgm:spPr/>
    </dgm:pt>
    <dgm:pt modelId="{DA5466AD-1220-4C98-B45D-CA4028C33B80}" type="pres">
      <dgm:prSet presAssocID="{E3635F53-8BB8-47AC-88DE-5C8FD84805F7}" presName="compositeNode" presStyleCnt="0">
        <dgm:presLayoutVars>
          <dgm:bulletEnabled val="1"/>
        </dgm:presLayoutVars>
      </dgm:prSet>
      <dgm:spPr/>
    </dgm:pt>
    <dgm:pt modelId="{45EE8C34-9452-45DA-92DC-C7B235BD9280}" type="pres">
      <dgm:prSet presAssocID="{E3635F53-8BB8-47AC-88DE-5C8FD84805F7}" presName="bgRect" presStyleLbl="bgAccFollowNode1" presStyleIdx="2" presStyleCnt="4"/>
      <dgm:spPr/>
    </dgm:pt>
    <dgm:pt modelId="{25CE1320-25C8-4A26-873C-4C0740E3BCF0}" type="pres">
      <dgm:prSet presAssocID="{714BA485-994A-4436-8987-29D4C0CBC055}" presName="sibTransNodeCircle" presStyleLbl="alignNode1" presStyleIdx="4" presStyleCnt="8">
        <dgm:presLayoutVars>
          <dgm:chMax val="0"/>
          <dgm:bulletEnabled/>
        </dgm:presLayoutVars>
      </dgm:prSet>
      <dgm:spPr/>
    </dgm:pt>
    <dgm:pt modelId="{7E190592-2147-456A-89EB-03DD6376BC67}" type="pres">
      <dgm:prSet presAssocID="{E3635F53-8BB8-47AC-88DE-5C8FD84805F7}" presName="bottomLine" presStyleLbl="alignNode1" presStyleIdx="5" presStyleCnt="8">
        <dgm:presLayoutVars/>
      </dgm:prSet>
      <dgm:spPr/>
    </dgm:pt>
    <dgm:pt modelId="{7311F9FC-57A1-4F7F-81DC-27C7C5FFDD84}" type="pres">
      <dgm:prSet presAssocID="{E3635F53-8BB8-47AC-88DE-5C8FD84805F7}" presName="nodeText" presStyleLbl="bgAccFollowNode1" presStyleIdx="2" presStyleCnt="4">
        <dgm:presLayoutVars>
          <dgm:bulletEnabled val="1"/>
        </dgm:presLayoutVars>
      </dgm:prSet>
      <dgm:spPr/>
    </dgm:pt>
    <dgm:pt modelId="{1521B173-712F-4518-B8AC-368EA084DD68}" type="pres">
      <dgm:prSet presAssocID="{714BA485-994A-4436-8987-29D4C0CBC055}" presName="sibTrans" presStyleCnt="0"/>
      <dgm:spPr/>
    </dgm:pt>
    <dgm:pt modelId="{CBC6838D-6FD7-429F-93B2-4654DD4E45B4}" type="pres">
      <dgm:prSet presAssocID="{68810E9A-3FA0-412E-86E7-EC1280660839}" presName="compositeNode" presStyleCnt="0">
        <dgm:presLayoutVars>
          <dgm:bulletEnabled val="1"/>
        </dgm:presLayoutVars>
      </dgm:prSet>
      <dgm:spPr/>
    </dgm:pt>
    <dgm:pt modelId="{3419D1D0-6113-470A-9CCE-072CCB4AD116}" type="pres">
      <dgm:prSet presAssocID="{68810E9A-3FA0-412E-86E7-EC1280660839}" presName="bgRect" presStyleLbl="bgAccFollowNode1" presStyleIdx="3" presStyleCnt="4"/>
      <dgm:spPr/>
    </dgm:pt>
    <dgm:pt modelId="{19EBB4FC-8951-4A7C-9199-43045149ED4D}" type="pres">
      <dgm:prSet presAssocID="{83FA14C7-47AF-4572-80BE-CF2607517D18}" presName="sibTransNodeCircle" presStyleLbl="alignNode1" presStyleIdx="6" presStyleCnt="8">
        <dgm:presLayoutVars>
          <dgm:chMax val="0"/>
          <dgm:bulletEnabled/>
        </dgm:presLayoutVars>
      </dgm:prSet>
      <dgm:spPr/>
    </dgm:pt>
    <dgm:pt modelId="{7EB733D7-6696-418C-8AEC-21A88F8C6F90}" type="pres">
      <dgm:prSet presAssocID="{68810E9A-3FA0-412E-86E7-EC1280660839}" presName="bottomLine" presStyleLbl="alignNode1" presStyleIdx="7" presStyleCnt="8">
        <dgm:presLayoutVars/>
      </dgm:prSet>
      <dgm:spPr/>
    </dgm:pt>
    <dgm:pt modelId="{2C50ABFD-14B0-482F-931C-A68EF1600F3E}" type="pres">
      <dgm:prSet presAssocID="{68810E9A-3FA0-412E-86E7-EC1280660839}" presName="nodeText" presStyleLbl="bgAccFollowNode1" presStyleIdx="3" presStyleCnt="4">
        <dgm:presLayoutVars>
          <dgm:bulletEnabled val="1"/>
        </dgm:presLayoutVars>
      </dgm:prSet>
      <dgm:spPr/>
    </dgm:pt>
  </dgm:ptLst>
  <dgm:cxnLst>
    <dgm:cxn modelId="{1F56EB04-59F4-4D05-9B90-25C02587B621}" type="presOf" srcId="{FA32B24D-85BA-4439-AFA6-30C19E63C752}" destId="{CF39FF64-D2A7-4B89-BEAE-29347897AEF1}" srcOrd="0" destOrd="0" presId="urn:microsoft.com/office/officeart/2016/7/layout/BasicLinearProcessNumbered"/>
    <dgm:cxn modelId="{29EAC806-2B36-4F1B-ABBA-4F8CCDF84C55}" type="presOf" srcId="{68810E9A-3FA0-412E-86E7-EC1280660839}" destId="{3419D1D0-6113-470A-9CCE-072CCB4AD116}" srcOrd="0" destOrd="0" presId="urn:microsoft.com/office/officeart/2016/7/layout/BasicLinearProcessNumbered"/>
    <dgm:cxn modelId="{268B1807-99DD-4CD9-9271-4B63ECDF24C7}" srcId="{AE0AE8B8-2AE6-463E-9D97-CF6E6E000E8C}" destId="{FA32B24D-85BA-4439-AFA6-30C19E63C752}" srcOrd="1" destOrd="0" parTransId="{95829177-A8E4-433E-9331-E1E959902B3B}" sibTransId="{0E1D8F70-7CFB-4BE7-9213-CBBC1BDF819F}"/>
    <dgm:cxn modelId="{3B6C5009-B42A-45CF-8EEA-2E4F30FEDFA3}" type="presOf" srcId="{E3635F53-8BB8-47AC-88DE-5C8FD84805F7}" destId="{45EE8C34-9452-45DA-92DC-C7B235BD9280}" srcOrd="0" destOrd="0" presId="urn:microsoft.com/office/officeart/2016/7/layout/BasicLinearProcessNumbered"/>
    <dgm:cxn modelId="{3BFC341A-0C85-476D-A89C-8A0041503219}" type="presOf" srcId="{60E320EA-8884-48F3-956C-1114EA4D8BC4}" destId="{C16B4983-9ADB-4C5E-BF33-BCB3B37B2A37}" srcOrd="0" destOrd="0" presId="urn:microsoft.com/office/officeart/2016/7/layout/BasicLinearProcessNumbered"/>
    <dgm:cxn modelId="{62EE4626-4D01-4BC0-B66A-8ED160BEB287}" type="presOf" srcId="{AE0AE8B8-2AE6-463E-9D97-CF6E6E000E8C}" destId="{000CDFD9-855C-417B-973C-391EEEBE1240}" srcOrd="0" destOrd="0" presId="urn:microsoft.com/office/officeart/2016/7/layout/BasicLinearProcessNumbered"/>
    <dgm:cxn modelId="{77C39027-DE06-4C79-BC2F-1C0FA9193508}" srcId="{68810E9A-3FA0-412E-86E7-EC1280660839}" destId="{687F6F3A-8FEF-440F-B62D-E0E28C99711A}" srcOrd="0" destOrd="0" parTransId="{88D73E92-8796-4A42-9D93-BF939C3ACE79}" sibTransId="{E3331E8A-C65A-4F41-9FC3-CA739685BCEC}"/>
    <dgm:cxn modelId="{05DEA529-7D33-4BC7-AF7E-F16E1E4AEF0C}" srcId="{68810E9A-3FA0-412E-86E7-EC1280660839}" destId="{B0389DA5-01BB-48A1-BDA4-5E0B326EE056}" srcOrd="4" destOrd="0" parTransId="{993AD2F7-7D69-4AB4-8E18-3971FCCFA772}" sibTransId="{CC9C631F-9C5B-4F1A-95E1-142ABE9461AA}"/>
    <dgm:cxn modelId="{72377E2D-B1A9-42C5-B9E4-0D59F29716E0}" type="presOf" srcId="{7B1BF763-92CC-4968-98B5-1706A3BEC6AD}" destId="{2C50ABFD-14B0-482F-931C-A68EF1600F3E}" srcOrd="0" destOrd="6" presId="urn:microsoft.com/office/officeart/2016/7/layout/BasicLinearProcessNumbered"/>
    <dgm:cxn modelId="{607ED332-6791-40F1-AEF4-D2B342C36912}" type="presOf" srcId="{714BA485-994A-4436-8987-29D4C0CBC055}" destId="{25CE1320-25C8-4A26-873C-4C0740E3BCF0}" srcOrd="0" destOrd="0" presId="urn:microsoft.com/office/officeart/2016/7/layout/BasicLinearProcessNumbered"/>
    <dgm:cxn modelId="{042C9B33-AAE8-4126-9799-219F8B00E97F}" type="presOf" srcId="{68810E9A-3FA0-412E-86E7-EC1280660839}" destId="{2C50ABFD-14B0-482F-931C-A68EF1600F3E}" srcOrd="1" destOrd="0" presId="urn:microsoft.com/office/officeart/2016/7/layout/BasicLinearProcessNumbered"/>
    <dgm:cxn modelId="{09893961-6CE0-4C3E-B65D-377E255F8647}" type="presOf" srcId="{DB61153F-4315-47D5-928F-6DCAD55F4FF8}" destId="{2C50ABFD-14B0-482F-931C-A68EF1600F3E}" srcOrd="0" destOrd="7" presId="urn:microsoft.com/office/officeart/2016/7/layout/BasicLinearProcessNumbered"/>
    <dgm:cxn modelId="{2A0C0C46-DDCF-484A-BFB5-9054D3B6E6E3}" srcId="{7B1BF763-92CC-4968-98B5-1706A3BEC6AD}" destId="{DB61153F-4315-47D5-928F-6DCAD55F4FF8}" srcOrd="0" destOrd="0" parTransId="{7A184CD7-62D9-43E6-BAD0-4E1EA21C73B2}" sibTransId="{5B399560-A89B-4726-B2E8-69FBECB4BC15}"/>
    <dgm:cxn modelId="{28307766-CA5C-474A-BAD7-2F9D98C57A7B}" type="presOf" srcId="{41DB25E6-903F-4702-B792-8AFB575E5923}" destId="{2C50ABFD-14B0-482F-931C-A68EF1600F3E}" srcOrd="0" destOrd="4" presId="urn:microsoft.com/office/officeart/2016/7/layout/BasicLinearProcessNumbered"/>
    <dgm:cxn modelId="{F5F20D69-DC4E-4B68-82CA-78F624363119}" srcId="{AE0AE8B8-2AE6-463E-9D97-CF6E6E000E8C}" destId="{7030D945-25CD-46F8-AB00-22483A6E2291}" srcOrd="0" destOrd="0" parTransId="{96ACDBF0-9EEF-4D2A-9E99-322B560622D0}" sibTransId="{60E320EA-8884-48F3-956C-1114EA4D8BC4}"/>
    <dgm:cxn modelId="{18FB036B-CF2C-4539-9AA3-926E4352575A}" srcId="{68810E9A-3FA0-412E-86E7-EC1280660839}" destId="{41DB25E6-903F-4702-B792-8AFB575E5923}" srcOrd="3" destOrd="0" parTransId="{F63DD03C-A51F-4488-A57C-B38D44936BA7}" sibTransId="{1138F27D-7072-411B-A794-1D142C2CA3EF}"/>
    <dgm:cxn modelId="{6EFE7F53-FDAC-4437-8DC7-8371598889A4}" type="presOf" srcId="{827091A1-A689-42E7-8025-75A4E716E44A}" destId="{2C50ABFD-14B0-482F-931C-A68EF1600F3E}" srcOrd="0" destOrd="3" presId="urn:microsoft.com/office/officeart/2016/7/layout/BasicLinearProcessNumbered"/>
    <dgm:cxn modelId="{BED07174-94D6-49EE-9948-4328D1709614}" srcId="{68810E9A-3FA0-412E-86E7-EC1280660839}" destId="{4B0D6B20-0C4B-4321-ADC3-C9A35DDB2FA0}" srcOrd="1" destOrd="0" parTransId="{CC02FB02-361E-4C3D-BF4E-E36B0BB9AF31}" sibTransId="{8B4E3C50-350B-4730-B772-C659F6ECD600}"/>
    <dgm:cxn modelId="{C6F47375-B1F0-4905-B372-6F8E5BE88DED}" type="presOf" srcId="{B0389DA5-01BB-48A1-BDA4-5E0B326EE056}" destId="{2C50ABFD-14B0-482F-931C-A68EF1600F3E}" srcOrd="0" destOrd="5" presId="urn:microsoft.com/office/officeart/2016/7/layout/BasicLinearProcessNumbered"/>
    <dgm:cxn modelId="{88EAC55A-6404-4CDC-B4D3-03F1FDFED53A}" type="presOf" srcId="{4B0D6B20-0C4B-4321-ADC3-C9A35DDB2FA0}" destId="{2C50ABFD-14B0-482F-931C-A68EF1600F3E}" srcOrd="0" destOrd="2" presId="urn:microsoft.com/office/officeart/2016/7/layout/BasicLinearProcessNumbered"/>
    <dgm:cxn modelId="{B5439E7D-C26F-4A50-912E-B4853D8D8A15}" type="presOf" srcId="{7030D945-25CD-46F8-AB00-22483A6E2291}" destId="{68162C55-6477-4709-AA5A-5B3463EAB14D}" srcOrd="0" destOrd="0" presId="urn:microsoft.com/office/officeart/2016/7/layout/BasicLinearProcessNumbered"/>
    <dgm:cxn modelId="{A1033380-F5AE-4A69-981C-225ADE62E2C6}" type="presOf" srcId="{E3635F53-8BB8-47AC-88DE-5C8FD84805F7}" destId="{7311F9FC-57A1-4F7F-81DC-27C7C5FFDD84}" srcOrd="1" destOrd="0" presId="urn:microsoft.com/office/officeart/2016/7/layout/BasicLinearProcessNumbered"/>
    <dgm:cxn modelId="{FDA28C92-472C-409C-8099-2102C98DB0AA}" srcId="{E3635F53-8BB8-47AC-88DE-5C8FD84805F7}" destId="{B1F47F46-3F2E-426C-89BE-6E123C4537F7}" srcOrd="0" destOrd="0" parTransId="{FF141666-9A61-4012-88B8-07E0AFC5ECD2}" sibTransId="{F9F9CEF9-C178-43B9-BFFB-6C06ECB8F938}"/>
    <dgm:cxn modelId="{E6A8B395-660D-462E-BF09-5CAC488BE203}" type="presOf" srcId="{0E1D8F70-7CFB-4BE7-9213-CBBC1BDF819F}" destId="{218FCE40-4E18-4906-A3CF-92DDCF04457E}" srcOrd="0" destOrd="0" presId="urn:microsoft.com/office/officeart/2016/7/layout/BasicLinearProcessNumbered"/>
    <dgm:cxn modelId="{0A75B9A0-441A-4BD8-9977-855FFBBD0E08}" type="presOf" srcId="{83FA14C7-47AF-4572-80BE-CF2607517D18}" destId="{19EBB4FC-8951-4A7C-9199-43045149ED4D}" srcOrd="0" destOrd="0" presId="urn:microsoft.com/office/officeart/2016/7/layout/BasicLinearProcessNumbered"/>
    <dgm:cxn modelId="{57608BB5-BF7B-49C8-985F-6F1A4B73172A}" srcId="{AE0AE8B8-2AE6-463E-9D97-CF6E6E000E8C}" destId="{E3635F53-8BB8-47AC-88DE-5C8FD84805F7}" srcOrd="2" destOrd="0" parTransId="{4B4657DC-E3B0-4CD5-B708-5D4D38F5D5B3}" sibTransId="{714BA485-994A-4436-8987-29D4C0CBC055}"/>
    <dgm:cxn modelId="{8EDC9FBA-5686-4213-87C4-5E159BDFF4F9}" type="presOf" srcId="{7030D945-25CD-46F8-AB00-22483A6E2291}" destId="{5BBB395D-D80F-426A-BA21-7CA7EDD0180B}" srcOrd="1" destOrd="0" presId="urn:microsoft.com/office/officeart/2016/7/layout/BasicLinearProcessNumbered"/>
    <dgm:cxn modelId="{A1F577C5-48A9-4B5B-9E71-51AB5993C7F5}" type="presOf" srcId="{B1F47F46-3F2E-426C-89BE-6E123C4537F7}" destId="{7311F9FC-57A1-4F7F-81DC-27C7C5FFDD84}" srcOrd="0" destOrd="1" presId="urn:microsoft.com/office/officeart/2016/7/layout/BasicLinearProcessNumbered"/>
    <dgm:cxn modelId="{7923CBC8-BFCD-4BEB-ACBB-C684AC5520A8}" type="presOf" srcId="{687F6F3A-8FEF-440F-B62D-E0E28C99711A}" destId="{2C50ABFD-14B0-482F-931C-A68EF1600F3E}" srcOrd="0" destOrd="1" presId="urn:microsoft.com/office/officeart/2016/7/layout/BasicLinearProcessNumbered"/>
    <dgm:cxn modelId="{9C6058D1-C825-4F12-BAB2-D2DE2D30F933}" srcId="{AE0AE8B8-2AE6-463E-9D97-CF6E6E000E8C}" destId="{68810E9A-3FA0-412E-86E7-EC1280660839}" srcOrd="3" destOrd="0" parTransId="{A9D72765-87A6-4B31-AB9B-D42E3076A303}" sibTransId="{83FA14C7-47AF-4572-80BE-CF2607517D18}"/>
    <dgm:cxn modelId="{A0B931D3-C650-4578-90BD-39B065FA38AA}" type="presOf" srcId="{FA32B24D-85BA-4439-AFA6-30C19E63C752}" destId="{F7EBF549-30AB-4602-958F-7A97CD703BE5}" srcOrd="1" destOrd="0" presId="urn:microsoft.com/office/officeart/2016/7/layout/BasicLinearProcessNumbered"/>
    <dgm:cxn modelId="{F24A48F2-5CF4-4442-9C0C-085ACE25BE66}" srcId="{68810E9A-3FA0-412E-86E7-EC1280660839}" destId="{827091A1-A689-42E7-8025-75A4E716E44A}" srcOrd="2" destOrd="0" parTransId="{CB3BAB03-72C7-4B93-BF9E-9631A810ED4E}" sibTransId="{9FA81DE1-49CB-47C8-87C0-D218033EFB90}"/>
    <dgm:cxn modelId="{23994FF9-6F0D-4201-A885-966F0CB10DBD}" srcId="{68810E9A-3FA0-412E-86E7-EC1280660839}" destId="{7B1BF763-92CC-4968-98B5-1706A3BEC6AD}" srcOrd="5" destOrd="0" parTransId="{5404D332-21D3-484A-97E0-6E1BC1E7DF55}" sibTransId="{9FA4A5CB-BA0D-4D3A-B062-3D9A22D2F6DA}"/>
    <dgm:cxn modelId="{3D91CE26-F489-4C63-839D-2915012364FD}" type="presParOf" srcId="{000CDFD9-855C-417B-973C-391EEEBE1240}" destId="{12584A7E-8843-4368-A885-20849CF2CB30}" srcOrd="0" destOrd="0" presId="urn:microsoft.com/office/officeart/2016/7/layout/BasicLinearProcessNumbered"/>
    <dgm:cxn modelId="{080EDF5F-0C41-4117-BEA9-6E73F78AC3C0}" type="presParOf" srcId="{12584A7E-8843-4368-A885-20849CF2CB30}" destId="{68162C55-6477-4709-AA5A-5B3463EAB14D}" srcOrd="0" destOrd="0" presId="urn:microsoft.com/office/officeart/2016/7/layout/BasicLinearProcessNumbered"/>
    <dgm:cxn modelId="{E03B2CD4-7815-430A-BA2F-D054043071CE}" type="presParOf" srcId="{12584A7E-8843-4368-A885-20849CF2CB30}" destId="{C16B4983-9ADB-4C5E-BF33-BCB3B37B2A37}" srcOrd="1" destOrd="0" presId="urn:microsoft.com/office/officeart/2016/7/layout/BasicLinearProcessNumbered"/>
    <dgm:cxn modelId="{1FC7B5A7-EF7D-47B1-9CE2-5A67CA2A599D}" type="presParOf" srcId="{12584A7E-8843-4368-A885-20849CF2CB30}" destId="{0088B91C-60B2-4345-A896-72FB86899B66}" srcOrd="2" destOrd="0" presId="urn:microsoft.com/office/officeart/2016/7/layout/BasicLinearProcessNumbered"/>
    <dgm:cxn modelId="{579B973D-C3E1-42A3-BBF0-B43F08D4A87C}" type="presParOf" srcId="{12584A7E-8843-4368-A885-20849CF2CB30}" destId="{5BBB395D-D80F-426A-BA21-7CA7EDD0180B}" srcOrd="3" destOrd="0" presId="urn:microsoft.com/office/officeart/2016/7/layout/BasicLinearProcessNumbered"/>
    <dgm:cxn modelId="{60ACDD60-33BA-41A4-B8A0-DB7A228B01BC}" type="presParOf" srcId="{000CDFD9-855C-417B-973C-391EEEBE1240}" destId="{1A096B8C-DD63-424C-80A2-80B253A5DCB9}" srcOrd="1" destOrd="0" presId="urn:microsoft.com/office/officeart/2016/7/layout/BasicLinearProcessNumbered"/>
    <dgm:cxn modelId="{A042D232-1522-4F07-B802-62ACE7527DC6}" type="presParOf" srcId="{000CDFD9-855C-417B-973C-391EEEBE1240}" destId="{7BF04BA7-6DE8-49C6-BE84-5D41481579D5}" srcOrd="2" destOrd="0" presId="urn:microsoft.com/office/officeart/2016/7/layout/BasicLinearProcessNumbered"/>
    <dgm:cxn modelId="{DC6AA129-272C-4E79-A84D-B79E6C9D198E}" type="presParOf" srcId="{7BF04BA7-6DE8-49C6-BE84-5D41481579D5}" destId="{CF39FF64-D2A7-4B89-BEAE-29347897AEF1}" srcOrd="0" destOrd="0" presId="urn:microsoft.com/office/officeart/2016/7/layout/BasicLinearProcessNumbered"/>
    <dgm:cxn modelId="{E5316D45-EC2F-4A3A-A441-A01435E35ED8}" type="presParOf" srcId="{7BF04BA7-6DE8-49C6-BE84-5D41481579D5}" destId="{218FCE40-4E18-4906-A3CF-92DDCF04457E}" srcOrd="1" destOrd="0" presId="urn:microsoft.com/office/officeart/2016/7/layout/BasicLinearProcessNumbered"/>
    <dgm:cxn modelId="{FBACDA7B-7590-421E-9EF4-3642747FBCF4}" type="presParOf" srcId="{7BF04BA7-6DE8-49C6-BE84-5D41481579D5}" destId="{4496B8B2-B8EC-41B0-B7EF-1728313D5FE8}" srcOrd="2" destOrd="0" presId="urn:microsoft.com/office/officeart/2016/7/layout/BasicLinearProcessNumbered"/>
    <dgm:cxn modelId="{547D7380-652A-4F05-A526-DE10CDF462E9}" type="presParOf" srcId="{7BF04BA7-6DE8-49C6-BE84-5D41481579D5}" destId="{F7EBF549-30AB-4602-958F-7A97CD703BE5}" srcOrd="3" destOrd="0" presId="urn:microsoft.com/office/officeart/2016/7/layout/BasicLinearProcessNumbered"/>
    <dgm:cxn modelId="{2BF7D02E-1BCB-49CC-8A94-19C639B74648}" type="presParOf" srcId="{000CDFD9-855C-417B-973C-391EEEBE1240}" destId="{238E5EAA-929C-4C3C-B3F6-88F33C5F92C8}" srcOrd="3" destOrd="0" presId="urn:microsoft.com/office/officeart/2016/7/layout/BasicLinearProcessNumbered"/>
    <dgm:cxn modelId="{941A9253-ABF5-4C7C-9983-E9CA8CCB858F}" type="presParOf" srcId="{000CDFD9-855C-417B-973C-391EEEBE1240}" destId="{DA5466AD-1220-4C98-B45D-CA4028C33B80}" srcOrd="4" destOrd="0" presId="urn:microsoft.com/office/officeart/2016/7/layout/BasicLinearProcessNumbered"/>
    <dgm:cxn modelId="{8F99CFDD-1BCA-4C2E-A853-4A1F0AE5E85A}" type="presParOf" srcId="{DA5466AD-1220-4C98-B45D-CA4028C33B80}" destId="{45EE8C34-9452-45DA-92DC-C7B235BD9280}" srcOrd="0" destOrd="0" presId="urn:microsoft.com/office/officeart/2016/7/layout/BasicLinearProcessNumbered"/>
    <dgm:cxn modelId="{F6150671-A953-40D3-B872-368481356F1F}" type="presParOf" srcId="{DA5466AD-1220-4C98-B45D-CA4028C33B80}" destId="{25CE1320-25C8-4A26-873C-4C0740E3BCF0}" srcOrd="1" destOrd="0" presId="urn:microsoft.com/office/officeart/2016/7/layout/BasicLinearProcessNumbered"/>
    <dgm:cxn modelId="{EECEF130-3050-4B98-8335-DF1E1927C96D}" type="presParOf" srcId="{DA5466AD-1220-4C98-B45D-CA4028C33B80}" destId="{7E190592-2147-456A-89EB-03DD6376BC67}" srcOrd="2" destOrd="0" presId="urn:microsoft.com/office/officeart/2016/7/layout/BasicLinearProcessNumbered"/>
    <dgm:cxn modelId="{1E1D1C85-4BEA-4687-B761-00DED72DF10E}" type="presParOf" srcId="{DA5466AD-1220-4C98-B45D-CA4028C33B80}" destId="{7311F9FC-57A1-4F7F-81DC-27C7C5FFDD84}" srcOrd="3" destOrd="0" presId="urn:microsoft.com/office/officeart/2016/7/layout/BasicLinearProcessNumbered"/>
    <dgm:cxn modelId="{9BD74A88-3CC5-4C30-A821-DE0CC097B5F0}" type="presParOf" srcId="{000CDFD9-855C-417B-973C-391EEEBE1240}" destId="{1521B173-712F-4518-B8AC-368EA084DD68}" srcOrd="5" destOrd="0" presId="urn:microsoft.com/office/officeart/2016/7/layout/BasicLinearProcessNumbered"/>
    <dgm:cxn modelId="{7D175154-FA41-435E-B11D-9C756B4623AF}" type="presParOf" srcId="{000CDFD9-855C-417B-973C-391EEEBE1240}" destId="{CBC6838D-6FD7-429F-93B2-4654DD4E45B4}" srcOrd="6" destOrd="0" presId="urn:microsoft.com/office/officeart/2016/7/layout/BasicLinearProcessNumbered"/>
    <dgm:cxn modelId="{565ABC97-BC7A-4E03-8978-BEB85CB9C069}" type="presParOf" srcId="{CBC6838D-6FD7-429F-93B2-4654DD4E45B4}" destId="{3419D1D0-6113-470A-9CCE-072CCB4AD116}" srcOrd="0" destOrd="0" presId="urn:microsoft.com/office/officeart/2016/7/layout/BasicLinearProcessNumbered"/>
    <dgm:cxn modelId="{90E7E8C7-F9FE-4F1D-94AB-0E49DA198E0C}" type="presParOf" srcId="{CBC6838D-6FD7-429F-93B2-4654DD4E45B4}" destId="{19EBB4FC-8951-4A7C-9199-43045149ED4D}" srcOrd="1" destOrd="0" presId="urn:microsoft.com/office/officeart/2016/7/layout/BasicLinearProcessNumbered"/>
    <dgm:cxn modelId="{67B7A3E0-2BFB-40D7-98C2-9448129C4EBD}" type="presParOf" srcId="{CBC6838D-6FD7-429F-93B2-4654DD4E45B4}" destId="{7EB733D7-6696-418C-8AEC-21A88F8C6F90}" srcOrd="2" destOrd="0" presId="urn:microsoft.com/office/officeart/2016/7/layout/BasicLinearProcessNumbered"/>
    <dgm:cxn modelId="{443AB87E-BD11-4B83-8FB8-9AA50B2EB114}" type="presParOf" srcId="{CBC6838D-6FD7-429F-93B2-4654DD4E45B4}" destId="{2C50ABFD-14B0-482F-931C-A68EF1600F3E}"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CC66D0-9182-47FB-85DC-788D2F295DC9}">
      <dsp:nvSpPr>
        <dsp:cNvPr id="0" name=""/>
        <dsp:cNvSpPr/>
      </dsp:nvSpPr>
      <dsp:spPr>
        <a:xfrm>
          <a:off x="0" y="0"/>
          <a:ext cx="9288654" cy="110682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a:lnSpc>
              <a:spcPct val="90000"/>
            </a:lnSpc>
            <a:spcBef>
              <a:spcPct val="0"/>
            </a:spcBef>
            <a:spcAft>
              <a:spcPct val="35000"/>
            </a:spcAft>
            <a:buNone/>
          </a:pPr>
          <a:r>
            <a:rPr lang="en-US" sz="4800" kern="1200"/>
            <a:t>Project Overview</a:t>
          </a:r>
        </a:p>
      </dsp:txBody>
      <dsp:txXfrm>
        <a:off x="32418" y="32418"/>
        <a:ext cx="8094307" cy="1041985"/>
      </dsp:txXfrm>
    </dsp:sp>
    <dsp:sp modelId="{55450D48-D5E4-4332-A956-2635D2FA3EE0}">
      <dsp:nvSpPr>
        <dsp:cNvPr id="0" name=""/>
        <dsp:cNvSpPr/>
      </dsp:nvSpPr>
      <dsp:spPr>
        <a:xfrm>
          <a:off x="819587" y="1291291"/>
          <a:ext cx="9288654" cy="1106821"/>
        </a:xfrm>
        <a:prstGeom prst="roundRect">
          <a:avLst>
            <a:gd name="adj" fmla="val 10000"/>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a:lnSpc>
              <a:spcPct val="90000"/>
            </a:lnSpc>
            <a:spcBef>
              <a:spcPct val="0"/>
            </a:spcBef>
            <a:spcAft>
              <a:spcPct val="35000"/>
            </a:spcAft>
            <a:buNone/>
          </a:pPr>
          <a:r>
            <a:rPr lang="en-US" sz="4800" kern="1200"/>
            <a:t>Project Implementation</a:t>
          </a:r>
        </a:p>
      </dsp:txBody>
      <dsp:txXfrm>
        <a:off x="852005" y="1323709"/>
        <a:ext cx="7684797" cy="1041985"/>
      </dsp:txXfrm>
    </dsp:sp>
    <dsp:sp modelId="{944758BB-6313-4F23-8E84-3DBE10156390}">
      <dsp:nvSpPr>
        <dsp:cNvPr id="0" name=""/>
        <dsp:cNvSpPr/>
      </dsp:nvSpPr>
      <dsp:spPr>
        <a:xfrm>
          <a:off x="1639174" y="2582583"/>
          <a:ext cx="9288654" cy="1106821"/>
        </a:xfrm>
        <a:prstGeom prst="roundRect">
          <a:avLst>
            <a:gd name="adj" fmla="val 1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a:lnSpc>
              <a:spcPct val="90000"/>
            </a:lnSpc>
            <a:spcBef>
              <a:spcPct val="0"/>
            </a:spcBef>
            <a:spcAft>
              <a:spcPct val="35000"/>
            </a:spcAft>
            <a:buNone/>
          </a:pPr>
          <a:r>
            <a:rPr lang="en-US" sz="4800" kern="1200"/>
            <a:t>Conclusions</a:t>
          </a:r>
        </a:p>
      </dsp:txBody>
      <dsp:txXfrm>
        <a:off x="1671592" y="2615001"/>
        <a:ext cx="7684797" cy="1041985"/>
      </dsp:txXfrm>
    </dsp:sp>
    <dsp:sp modelId="{9CDA9B2B-36EB-4F0A-8703-6EB7F50E4032}">
      <dsp:nvSpPr>
        <dsp:cNvPr id="0" name=""/>
        <dsp:cNvSpPr/>
      </dsp:nvSpPr>
      <dsp:spPr>
        <a:xfrm>
          <a:off x="8569220" y="839339"/>
          <a:ext cx="719433" cy="719433"/>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8731092" y="839339"/>
        <a:ext cx="395689" cy="541373"/>
      </dsp:txXfrm>
    </dsp:sp>
    <dsp:sp modelId="{A06E1351-39D1-4C51-AC0B-8649E6F80301}">
      <dsp:nvSpPr>
        <dsp:cNvPr id="0" name=""/>
        <dsp:cNvSpPr/>
      </dsp:nvSpPr>
      <dsp:spPr>
        <a:xfrm>
          <a:off x="9388807" y="2123252"/>
          <a:ext cx="719433" cy="719433"/>
        </a:xfrm>
        <a:prstGeom prst="downArrow">
          <a:avLst>
            <a:gd name="adj1" fmla="val 55000"/>
            <a:gd name="adj2" fmla="val 45000"/>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9550679" y="2123252"/>
        <a:ext cx="395689" cy="5413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848394-AC6A-4497-9EC1-6BBBE5CA2B95}">
      <dsp:nvSpPr>
        <dsp:cNvPr id="0" name=""/>
        <dsp:cNvSpPr/>
      </dsp:nvSpPr>
      <dsp:spPr>
        <a:xfrm>
          <a:off x="828914" y="1196282"/>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B94C5EC-236E-4789-89DB-45F45B89C0D4}">
      <dsp:nvSpPr>
        <dsp:cNvPr id="0" name=""/>
        <dsp:cNvSpPr/>
      </dsp:nvSpPr>
      <dsp:spPr>
        <a:xfrm>
          <a:off x="333914" y="227652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pPr>
          <a:r>
            <a:rPr lang="en-US" sz="2200" kern="1200"/>
            <a:t>Data Collection and Overview</a:t>
          </a:r>
        </a:p>
      </dsp:txBody>
      <dsp:txXfrm>
        <a:off x="333914" y="2276522"/>
        <a:ext cx="1800000" cy="720000"/>
      </dsp:txXfrm>
    </dsp:sp>
    <dsp:sp modelId="{E34AEBD6-C0D5-43AD-B0BE-103A751A160C}">
      <dsp:nvSpPr>
        <dsp:cNvPr id="0" name=""/>
        <dsp:cNvSpPr/>
      </dsp:nvSpPr>
      <dsp:spPr>
        <a:xfrm>
          <a:off x="2943914" y="1196282"/>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B796246-01EF-4D43-B100-AFCD15EFC79D}">
      <dsp:nvSpPr>
        <dsp:cNvPr id="0" name=""/>
        <dsp:cNvSpPr/>
      </dsp:nvSpPr>
      <dsp:spPr>
        <a:xfrm>
          <a:off x="2448914" y="227652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pPr>
          <a:r>
            <a:rPr lang="en-US" sz="2200" kern="1200"/>
            <a:t>Data Cleaning</a:t>
          </a:r>
        </a:p>
      </dsp:txBody>
      <dsp:txXfrm>
        <a:off x="2448914" y="2276522"/>
        <a:ext cx="1800000" cy="720000"/>
      </dsp:txXfrm>
    </dsp:sp>
    <dsp:sp modelId="{0A64FEAD-E5EA-445D-93B6-60EC759B45DC}">
      <dsp:nvSpPr>
        <dsp:cNvPr id="0" name=""/>
        <dsp:cNvSpPr/>
      </dsp:nvSpPr>
      <dsp:spPr>
        <a:xfrm>
          <a:off x="5058914" y="1196282"/>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6ED5CED-2C57-4A81-902E-C288DC42D244}">
      <dsp:nvSpPr>
        <dsp:cNvPr id="0" name=""/>
        <dsp:cNvSpPr/>
      </dsp:nvSpPr>
      <dsp:spPr>
        <a:xfrm>
          <a:off x="4563914" y="227652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pPr>
          <a:r>
            <a:rPr lang="en-US" sz="2200" kern="1200"/>
            <a:t>Data Exploration</a:t>
          </a:r>
        </a:p>
      </dsp:txBody>
      <dsp:txXfrm>
        <a:off x="4563914" y="2276522"/>
        <a:ext cx="1800000" cy="720000"/>
      </dsp:txXfrm>
    </dsp:sp>
    <dsp:sp modelId="{3AC4CA62-310F-443E-A238-8EF37437B595}">
      <dsp:nvSpPr>
        <dsp:cNvPr id="0" name=""/>
        <dsp:cNvSpPr/>
      </dsp:nvSpPr>
      <dsp:spPr>
        <a:xfrm>
          <a:off x="7173914" y="1196282"/>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1BFE931-031C-4FC7-A81D-518473E60620}">
      <dsp:nvSpPr>
        <dsp:cNvPr id="0" name=""/>
        <dsp:cNvSpPr/>
      </dsp:nvSpPr>
      <dsp:spPr>
        <a:xfrm>
          <a:off x="6678914" y="227652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pPr>
          <a:r>
            <a:rPr lang="en-US" sz="2200" kern="1200"/>
            <a:t>Model Building</a:t>
          </a:r>
        </a:p>
      </dsp:txBody>
      <dsp:txXfrm>
        <a:off x="6678914" y="2276522"/>
        <a:ext cx="1800000" cy="720000"/>
      </dsp:txXfrm>
    </dsp:sp>
    <dsp:sp modelId="{AEAD5F9D-93ED-49F6-B8C5-392D2F2F064D}">
      <dsp:nvSpPr>
        <dsp:cNvPr id="0" name=""/>
        <dsp:cNvSpPr/>
      </dsp:nvSpPr>
      <dsp:spPr>
        <a:xfrm>
          <a:off x="9288914" y="1196282"/>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62E4A16-BC6C-467D-83D4-58289F812A3B}">
      <dsp:nvSpPr>
        <dsp:cNvPr id="0" name=""/>
        <dsp:cNvSpPr/>
      </dsp:nvSpPr>
      <dsp:spPr>
        <a:xfrm>
          <a:off x="8793914" y="227652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pPr>
          <a:r>
            <a:rPr lang="en-US" sz="2200" kern="1200"/>
            <a:t>Model Testing</a:t>
          </a:r>
        </a:p>
      </dsp:txBody>
      <dsp:txXfrm>
        <a:off x="8793914" y="2276522"/>
        <a:ext cx="18000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162C55-6477-4709-AA5A-5B3463EAB14D}">
      <dsp:nvSpPr>
        <dsp:cNvPr id="0" name=""/>
        <dsp:cNvSpPr/>
      </dsp:nvSpPr>
      <dsp:spPr>
        <a:xfrm>
          <a:off x="3201" y="66795"/>
          <a:ext cx="2539866" cy="3555813"/>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018" tIns="330200" rIns="198018" bIns="330200" numCol="1" spcCol="1270" anchor="t" anchorCtr="0">
          <a:noAutofit/>
        </a:bodyPr>
        <a:lstStyle/>
        <a:p>
          <a:pPr marL="0" lvl="0" indent="0" algn="l" defTabSz="533400">
            <a:lnSpc>
              <a:spcPct val="90000"/>
            </a:lnSpc>
            <a:spcBef>
              <a:spcPct val="0"/>
            </a:spcBef>
            <a:spcAft>
              <a:spcPct val="35000"/>
            </a:spcAft>
            <a:buNone/>
          </a:pPr>
          <a:r>
            <a:rPr lang="en-US" sz="1200" kern="1200"/>
            <a:t>Clean the date field and reformat</a:t>
          </a:r>
        </a:p>
      </dsp:txBody>
      <dsp:txXfrm>
        <a:off x="3201" y="1418004"/>
        <a:ext cx="2539866" cy="2133487"/>
      </dsp:txXfrm>
    </dsp:sp>
    <dsp:sp modelId="{C16B4983-9ADB-4C5E-BF33-BCB3B37B2A37}">
      <dsp:nvSpPr>
        <dsp:cNvPr id="0" name=""/>
        <dsp:cNvSpPr/>
      </dsp:nvSpPr>
      <dsp:spPr>
        <a:xfrm>
          <a:off x="739762" y="422377"/>
          <a:ext cx="1066743" cy="1066743"/>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168" tIns="12700" rIns="83168" bIns="12700" numCol="1" spcCol="1270" anchor="ctr" anchorCtr="0">
          <a:noAutofit/>
        </a:bodyPr>
        <a:lstStyle/>
        <a:p>
          <a:pPr marL="0" lvl="0" indent="0" algn="ctr" defTabSz="2400300">
            <a:lnSpc>
              <a:spcPct val="90000"/>
            </a:lnSpc>
            <a:spcBef>
              <a:spcPct val="0"/>
            </a:spcBef>
            <a:spcAft>
              <a:spcPct val="35000"/>
            </a:spcAft>
            <a:buNone/>
          </a:pPr>
          <a:r>
            <a:rPr lang="en-US" sz="5400" kern="1200"/>
            <a:t>1</a:t>
          </a:r>
        </a:p>
      </dsp:txBody>
      <dsp:txXfrm>
        <a:off x="895983" y="578598"/>
        <a:ext cx="754301" cy="754301"/>
      </dsp:txXfrm>
    </dsp:sp>
    <dsp:sp modelId="{0088B91C-60B2-4345-A896-72FB86899B66}">
      <dsp:nvSpPr>
        <dsp:cNvPr id="0" name=""/>
        <dsp:cNvSpPr/>
      </dsp:nvSpPr>
      <dsp:spPr>
        <a:xfrm>
          <a:off x="3201" y="3622537"/>
          <a:ext cx="2539866" cy="72"/>
        </a:xfrm>
        <a:prstGeom prst="rect">
          <a:avLst/>
        </a:prstGeom>
        <a:solidFill>
          <a:schemeClr val="accent2">
            <a:hueOff val="-207909"/>
            <a:satOff val="-11990"/>
            <a:lumOff val="1233"/>
            <a:alphaOff val="0"/>
          </a:schemeClr>
        </a:solidFill>
        <a:ln w="12700" cap="flat" cmpd="sng" algn="ctr">
          <a:solidFill>
            <a:schemeClr val="accent2">
              <a:hueOff val="-207909"/>
              <a:satOff val="-11990"/>
              <a:lumOff val="123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F39FF64-D2A7-4B89-BEAE-29347897AEF1}">
      <dsp:nvSpPr>
        <dsp:cNvPr id="0" name=""/>
        <dsp:cNvSpPr/>
      </dsp:nvSpPr>
      <dsp:spPr>
        <a:xfrm>
          <a:off x="2797054" y="66795"/>
          <a:ext cx="2539866" cy="3555813"/>
        </a:xfrm>
        <a:prstGeom prst="rect">
          <a:avLst/>
        </a:prstGeom>
        <a:solidFill>
          <a:schemeClr val="accent2">
            <a:tint val="40000"/>
            <a:alpha val="90000"/>
            <a:hueOff val="-283075"/>
            <a:satOff val="-25115"/>
            <a:lumOff val="-256"/>
            <a:alphaOff val="0"/>
          </a:schemeClr>
        </a:solidFill>
        <a:ln w="12700" cap="flat" cmpd="sng" algn="ctr">
          <a:solidFill>
            <a:schemeClr val="accent2">
              <a:tint val="40000"/>
              <a:alpha val="90000"/>
              <a:hueOff val="-283075"/>
              <a:satOff val="-25115"/>
              <a:lumOff val="-25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018" tIns="330200" rIns="198018" bIns="330200" numCol="1" spcCol="1270" anchor="t" anchorCtr="0">
          <a:noAutofit/>
        </a:bodyPr>
        <a:lstStyle/>
        <a:p>
          <a:pPr marL="0" lvl="0" indent="0" algn="l" defTabSz="533400">
            <a:lnSpc>
              <a:spcPct val="90000"/>
            </a:lnSpc>
            <a:spcBef>
              <a:spcPct val="0"/>
            </a:spcBef>
            <a:spcAft>
              <a:spcPct val="35000"/>
            </a:spcAft>
            <a:buNone/>
          </a:pPr>
          <a:r>
            <a:rPr lang="en-US" sz="1200" kern="1200"/>
            <a:t>Add a type field to keep track of the news type</a:t>
          </a:r>
        </a:p>
      </dsp:txBody>
      <dsp:txXfrm>
        <a:off x="2797054" y="1418004"/>
        <a:ext cx="2539866" cy="2133487"/>
      </dsp:txXfrm>
    </dsp:sp>
    <dsp:sp modelId="{218FCE40-4E18-4906-A3CF-92DDCF04457E}">
      <dsp:nvSpPr>
        <dsp:cNvPr id="0" name=""/>
        <dsp:cNvSpPr/>
      </dsp:nvSpPr>
      <dsp:spPr>
        <a:xfrm>
          <a:off x="3533615" y="422377"/>
          <a:ext cx="1066743" cy="1066743"/>
        </a:xfrm>
        <a:prstGeom prst="ellipse">
          <a:avLst/>
        </a:prstGeom>
        <a:solidFill>
          <a:schemeClr val="accent2">
            <a:hueOff val="-415818"/>
            <a:satOff val="-23979"/>
            <a:lumOff val="2465"/>
            <a:alphaOff val="0"/>
          </a:schemeClr>
        </a:solidFill>
        <a:ln w="12700" cap="flat" cmpd="sng" algn="ctr">
          <a:solidFill>
            <a:schemeClr val="accent2">
              <a:hueOff val="-415818"/>
              <a:satOff val="-23979"/>
              <a:lumOff val="24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168" tIns="12700" rIns="83168" bIns="12700" numCol="1" spcCol="1270" anchor="ctr" anchorCtr="0">
          <a:noAutofit/>
        </a:bodyPr>
        <a:lstStyle/>
        <a:p>
          <a:pPr marL="0" lvl="0" indent="0" algn="ctr" defTabSz="2400300">
            <a:lnSpc>
              <a:spcPct val="90000"/>
            </a:lnSpc>
            <a:spcBef>
              <a:spcPct val="0"/>
            </a:spcBef>
            <a:spcAft>
              <a:spcPct val="35000"/>
            </a:spcAft>
            <a:buNone/>
          </a:pPr>
          <a:r>
            <a:rPr lang="en-US" sz="5400" kern="1200"/>
            <a:t>2</a:t>
          </a:r>
        </a:p>
      </dsp:txBody>
      <dsp:txXfrm>
        <a:off x="3689836" y="578598"/>
        <a:ext cx="754301" cy="754301"/>
      </dsp:txXfrm>
    </dsp:sp>
    <dsp:sp modelId="{4496B8B2-B8EC-41B0-B7EF-1728313D5FE8}">
      <dsp:nvSpPr>
        <dsp:cNvPr id="0" name=""/>
        <dsp:cNvSpPr/>
      </dsp:nvSpPr>
      <dsp:spPr>
        <a:xfrm>
          <a:off x="2797054" y="3622537"/>
          <a:ext cx="2539866" cy="72"/>
        </a:xfrm>
        <a:prstGeom prst="rect">
          <a:avLst/>
        </a:prstGeom>
        <a:solidFill>
          <a:schemeClr val="accent2">
            <a:hueOff val="-623727"/>
            <a:satOff val="-35969"/>
            <a:lumOff val="3698"/>
            <a:alphaOff val="0"/>
          </a:schemeClr>
        </a:solidFill>
        <a:ln w="12700" cap="flat" cmpd="sng" algn="ctr">
          <a:solidFill>
            <a:schemeClr val="accent2">
              <a:hueOff val="-623727"/>
              <a:satOff val="-35969"/>
              <a:lumOff val="369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EE8C34-9452-45DA-92DC-C7B235BD9280}">
      <dsp:nvSpPr>
        <dsp:cNvPr id="0" name=""/>
        <dsp:cNvSpPr/>
      </dsp:nvSpPr>
      <dsp:spPr>
        <a:xfrm>
          <a:off x="5590907" y="66795"/>
          <a:ext cx="2539866" cy="3555813"/>
        </a:xfrm>
        <a:prstGeom prst="rect">
          <a:avLst/>
        </a:prstGeom>
        <a:solidFill>
          <a:schemeClr val="accent2">
            <a:tint val="40000"/>
            <a:alpha val="90000"/>
            <a:hueOff val="-566151"/>
            <a:satOff val="-50231"/>
            <a:lumOff val="-513"/>
            <a:alphaOff val="0"/>
          </a:schemeClr>
        </a:solidFill>
        <a:ln w="12700" cap="flat" cmpd="sng" algn="ctr">
          <a:solidFill>
            <a:schemeClr val="accent2">
              <a:tint val="40000"/>
              <a:alpha val="90000"/>
              <a:hueOff val="-566151"/>
              <a:satOff val="-50231"/>
              <a:lumOff val="-51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018" tIns="330200" rIns="198018" bIns="330200" numCol="1" spcCol="1270" anchor="t" anchorCtr="0">
          <a:noAutofit/>
        </a:bodyPr>
        <a:lstStyle/>
        <a:p>
          <a:pPr marL="0" lvl="0" indent="0" algn="l" defTabSz="533400">
            <a:lnSpc>
              <a:spcPct val="90000"/>
            </a:lnSpc>
            <a:spcBef>
              <a:spcPct val="0"/>
            </a:spcBef>
            <a:spcAft>
              <a:spcPct val="35000"/>
            </a:spcAft>
            <a:buNone/>
          </a:pPr>
          <a:r>
            <a:rPr lang="en-US" sz="1200" kern="1200" dirty="0"/>
            <a:t>Merge title and text fields into one called news</a:t>
          </a:r>
        </a:p>
        <a:p>
          <a:pPr marL="57150" lvl="1" indent="-57150" algn="l" defTabSz="444500">
            <a:lnSpc>
              <a:spcPct val="90000"/>
            </a:lnSpc>
            <a:spcBef>
              <a:spcPct val="0"/>
            </a:spcBef>
            <a:spcAft>
              <a:spcPct val="15000"/>
            </a:spcAft>
            <a:buChar char="•"/>
          </a:pPr>
          <a:r>
            <a:rPr lang="en-US" sz="1000" kern="1200"/>
            <a:t>Remove the original title and text fields </a:t>
          </a:r>
        </a:p>
      </dsp:txBody>
      <dsp:txXfrm>
        <a:off x="5590907" y="1418004"/>
        <a:ext cx="2539866" cy="2133487"/>
      </dsp:txXfrm>
    </dsp:sp>
    <dsp:sp modelId="{25CE1320-25C8-4A26-873C-4C0740E3BCF0}">
      <dsp:nvSpPr>
        <dsp:cNvPr id="0" name=""/>
        <dsp:cNvSpPr/>
      </dsp:nvSpPr>
      <dsp:spPr>
        <a:xfrm>
          <a:off x="6327469" y="422377"/>
          <a:ext cx="1066743" cy="1066743"/>
        </a:xfrm>
        <a:prstGeom prst="ellipse">
          <a:avLst/>
        </a:prstGeom>
        <a:solidFill>
          <a:schemeClr val="accent2">
            <a:hueOff val="-831636"/>
            <a:satOff val="-47959"/>
            <a:lumOff val="4930"/>
            <a:alphaOff val="0"/>
          </a:schemeClr>
        </a:solidFill>
        <a:ln w="12700" cap="flat" cmpd="sng" algn="ctr">
          <a:solidFill>
            <a:schemeClr val="accent2">
              <a:hueOff val="-831636"/>
              <a:satOff val="-47959"/>
              <a:lumOff val="493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168" tIns="12700" rIns="83168" bIns="12700" numCol="1" spcCol="1270" anchor="ctr" anchorCtr="0">
          <a:noAutofit/>
        </a:bodyPr>
        <a:lstStyle/>
        <a:p>
          <a:pPr marL="0" lvl="0" indent="0" algn="ctr" defTabSz="2400300">
            <a:lnSpc>
              <a:spcPct val="90000"/>
            </a:lnSpc>
            <a:spcBef>
              <a:spcPct val="0"/>
            </a:spcBef>
            <a:spcAft>
              <a:spcPct val="35000"/>
            </a:spcAft>
            <a:buNone/>
          </a:pPr>
          <a:r>
            <a:rPr lang="en-US" sz="5400" kern="1200"/>
            <a:t>3</a:t>
          </a:r>
        </a:p>
      </dsp:txBody>
      <dsp:txXfrm>
        <a:off x="6483690" y="578598"/>
        <a:ext cx="754301" cy="754301"/>
      </dsp:txXfrm>
    </dsp:sp>
    <dsp:sp modelId="{7E190592-2147-456A-89EB-03DD6376BC67}">
      <dsp:nvSpPr>
        <dsp:cNvPr id="0" name=""/>
        <dsp:cNvSpPr/>
      </dsp:nvSpPr>
      <dsp:spPr>
        <a:xfrm>
          <a:off x="5590907" y="3622537"/>
          <a:ext cx="2539866" cy="72"/>
        </a:xfrm>
        <a:prstGeom prst="rect">
          <a:avLst/>
        </a:prstGeom>
        <a:solidFill>
          <a:schemeClr val="accent2">
            <a:hueOff val="-1039545"/>
            <a:satOff val="-59949"/>
            <a:lumOff val="6163"/>
            <a:alphaOff val="0"/>
          </a:schemeClr>
        </a:solidFill>
        <a:ln w="12700" cap="flat" cmpd="sng" algn="ctr">
          <a:solidFill>
            <a:schemeClr val="accent2">
              <a:hueOff val="-1039545"/>
              <a:satOff val="-59949"/>
              <a:lumOff val="616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19D1D0-6113-470A-9CCE-072CCB4AD116}">
      <dsp:nvSpPr>
        <dsp:cNvPr id="0" name=""/>
        <dsp:cNvSpPr/>
      </dsp:nvSpPr>
      <dsp:spPr>
        <a:xfrm>
          <a:off x="8384760" y="66795"/>
          <a:ext cx="2539866" cy="3555813"/>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018" tIns="330200" rIns="198018" bIns="330200" numCol="1" spcCol="1270" anchor="t" anchorCtr="0">
          <a:noAutofit/>
        </a:bodyPr>
        <a:lstStyle/>
        <a:p>
          <a:pPr marL="0" lvl="0" indent="0" algn="l" defTabSz="533400">
            <a:lnSpc>
              <a:spcPct val="90000"/>
            </a:lnSpc>
            <a:spcBef>
              <a:spcPct val="0"/>
            </a:spcBef>
            <a:spcAft>
              <a:spcPct val="35000"/>
            </a:spcAft>
            <a:buNone/>
          </a:pPr>
          <a:r>
            <a:rPr lang="en-US" sz="1200" kern="1200"/>
            <a:t>Clean the newly created news field</a:t>
          </a:r>
        </a:p>
        <a:p>
          <a:pPr marL="57150" lvl="1" indent="-57150" algn="l" defTabSz="444500">
            <a:lnSpc>
              <a:spcPct val="90000"/>
            </a:lnSpc>
            <a:spcBef>
              <a:spcPct val="0"/>
            </a:spcBef>
            <a:spcAft>
              <a:spcPct val="15000"/>
            </a:spcAft>
            <a:buChar char="•"/>
          </a:pPr>
          <a:r>
            <a:rPr lang="en-US" sz="1000" kern="1200"/>
            <a:t>Remove tags, urls and html</a:t>
          </a:r>
        </a:p>
        <a:p>
          <a:pPr marL="57150" lvl="1" indent="-57150" algn="l" defTabSz="444500">
            <a:lnSpc>
              <a:spcPct val="90000"/>
            </a:lnSpc>
            <a:spcBef>
              <a:spcPct val="0"/>
            </a:spcBef>
            <a:spcAft>
              <a:spcPct val="15000"/>
            </a:spcAft>
            <a:buChar char="•"/>
          </a:pPr>
          <a:r>
            <a:rPr lang="en-US" sz="1000" kern="1200"/>
            <a:t>Remove any additional punctuation</a:t>
          </a:r>
        </a:p>
        <a:p>
          <a:pPr marL="57150" lvl="1" indent="-57150" algn="l" defTabSz="444500">
            <a:lnSpc>
              <a:spcPct val="90000"/>
            </a:lnSpc>
            <a:spcBef>
              <a:spcPct val="0"/>
            </a:spcBef>
            <a:spcAft>
              <a:spcPct val="15000"/>
            </a:spcAft>
            <a:buChar char="•"/>
          </a:pPr>
          <a:r>
            <a:rPr lang="en-US" sz="1000" kern="1200"/>
            <a:t>Remove any return lines or newlines</a:t>
          </a:r>
        </a:p>
        <a:p>
          <a:pPr marL="57150" lvl="1" indent="-57150" algn="l" defTabSz="444500">
            <a:lnSpc>
              <a:spcPct val="90000"/>
            </a:lnSpc>
            <a:spcBef>
              <a:spcPct val="0"/>
            </a:spcBef>
            <a:spcAft>
              <a:spcPct val="15000"/>
            </a:spcAft>
            <a:buChar char="•"/>
          </a:pPr>
          <a:r>
            <a:rPr lang="en-US" sz="1000" kern="1200"/>
            <a:t>Remove any numbers</a:t>
          </a:r>
        </a:p>
        <a:p>
          <a:pPr marL="57150" lvl="1" indent="-57150" algn="l" defTabSz="444500">
            <a:lnSpc>
              <a:spcPct val="90000"/>
            </a:lnSpc>
            <a:spcBef>
              <a:spcPct val="0"/>
            </a:spcBef>
            <a:spcAft>
              <a:spcPct val="15000"/>
            </a:spcAft>
            <a:buChar char="•"/>
          </a:pPr>
          <a:r>
            <a:rPr lang="en-US" sz="1000" kern="1200"/>
            <a:t>Make everything lowercase</a:t>
          </a:r>
        </a:p>
        <a:p>
          <a:pPr marL="57150" lvl="1" indent="-57150" algn="l" defTabSz="444500">
            <a:lnSpc>
              <a:spcPct val="90000"/>
            </a:lnSpc>
            <a:spcBef>
              <a:spcPct val="0"/>
            </a:spcBef>
            <a:spcAft>
              <a:spcPct val="15000"/>
            </a:spcAft>
            <a:buChar char="•"/>
          </a:pPr>
          <a:r>
            <a:rPr lang="en-US" sz="1000" kern="1200"/>
            <a:t>Remove stopwords</a:t>
          </a:r>
        </a:p>
        <a:p>
          <a:pPr marL="114300" lvl="2" indent="-57150" algn="l" defTabSz="444500">
            <a:lnSpc>
              <a:spcPct val="90000"/>
            </a:lnSpc>
            <a:spcBef>
              <a:spcPct val="0"/>
            </a:spcBef>
            <a:spcAft>
              <a:spcPct val="15000"/>
            </a:spcAft>
            <a:buChar char="•"/>
          </a:pPr>
          <a:r>
            <a:rPr lang="en-US" sz="1000" kern="1200"/>
            <a:t>Stopwords are commonly occurring words such as ‘the’, ‘a’, ‘in’, etc. </a:t>
          </a:r>
        </a:p>
      </dsp:txBody>
      <dsp:txXfrm>
        <a:off x="8384760" y="1418004"/>
        <a:ext cx="2539866" cy="2133487"/>
      </dsp:txXfrm>
    </dsp:sp>
    <dsp:sp modelId="{19EBB4FC-8951-4A7C-9199-43045149ED4D}">
      <dsp:nvSpPr>
        <dsp:cNvPr id="0" name=""/>
        <dsp:cNvSpPr/>
      </dsp:nvSpPr>
      <dsp:spPr>
        <a:xfrm>
          <a:off x="9121322" y="422377"/>
          <a:ext cx="1066743" cy="1066743"/>
        </a:xfrm>
        <a:prstGeom prst="ellipse">
          <a:avLst/>
        </a:prstGeom>
        <a:solidFill>
          <a:schemeClr val="accent2">
            <a:hueOff val="-1247454"/>
            <a:satOff val="-71938"/>
            <a:lumOff val="7395"/>
            <a:alphaOff val="0"/>
          </a:schemeClr>
        </a:solidFill>
        <a:ln w="12700" cap="flat" cmpd="sng" algn="ctr">
          <a:solidFill>
            <a:schemeClr val="accent2">
              <a:hueOff val="-1247454"/>
              <a:satOff val="-71938"/>
              <a:lumOff val="739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168" tIns="12700" rIns="83168" bIns="12700" numCol="1" spcCol="1270" anchor="ctr" anchorCtr="0">
          <a:noAutofit/>
        </a:bodyPr>
        <a:lstStyle/>
        <a:p>
          <a:pPr marL="0" lvl="0" indent="0" algn="ctr" defTabSz="2400300">
            <a:lnSpc>
              <a:spcPct val="90000"/>
            </a:lnSpc>
            <a:spcBef>
              <a:spcPct val="0"/>
            </a:spcBef>
            <a:spcAft>
              <a:spcPct val="35000"/>
            </a:spcAft>
            <a:buNone/>
          </a:pPr>
          <a:r>
            <a:rPr lang="en-US" sz="5400" kern="1200"/>
            <a:t>4</a:t>
          </a:r>
        </a:p>
      </dsp:txBody>
      <dsp:txXfrm>
        <a:off x="9277543" y="578598"/>
        <a:ext cx="754301" cy="754301"/>
      </dsp:txXfrm>
    </dsp:sp>
    <dsp:sp modelId="{7EB733D7-6696-418C-8AEC-21A88F8C6F90}">
      <dsp:nvSpPr>
        <dsp:cNvPr id="0" name=""/>
        <dsp:cNvSpPr/>
      </dsp:nvSpPr>
      <dsp:spPr>
        <a:xfrm>
          <a:off x="8384760" y="3622537"/>
          <a:ext cx="2539866" cy="72"/>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2945AD-2F88-42DA-9987-3C4A9306EFAC}" type="datetimeFigureOut">
              <a:rPr lang="en-US" smtClean="0"/>
              <a:t>11/30/2022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D8EFE7-846A-4C8A-8FB0-396F4917285D}" type="slidenum">
              <a:rPr lang="en-US" smtClean="0"/>
              <a:t>‹#›</a:t>
            </a:fld>
            <a:endParaRPr lang="en-US"/>
          </a:p>
        </p:txBody>
      </p:sp>
    </p:spTree>
    <p:extLst>
      <p:ext uri="{BB962C8B-B14F-4D97-AF65-F5344CB8AC3E}">
        <p14:creationId xmlns:p14="http://schemas.microsoft.com/office/powerpoint/2010/main" val="15997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D222-B447-B78B-B126-0AF37FB1FC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32D7C9B-B2C4-43D9-B3B8-39D1730962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27EDE62-EC06-18A3-2E06-E93A8F0AC69C}"/>
              </a:ext>
            </a:extLst>
          </p:cNvPr>
          <p:cNvSpPr>
            <a:spLocks noGrp="1"/>
          </p:cNvSpPr>
          <p:nvPr>
            <p:ph type="dt" sz="half" idx="10"/>
          </p:nvPr>
        </p:nvSpPr>
        <p:spPr/>
        <p:txBody>
          <a:bodyPr/>
          <a:lstStyle/>
          <a:p>
            <a:fld id="{64C7BADC-95F6-4C04-9318-D6984CD53ADD}" type="datetime1">
              <a:rPr lang="en-US" smtClean="0"/>
              <a:t>11/30/2022</a:t>
            </a:fld>
            <a:endParaRPr lang="en-US"/>
          </a:p>
        </p:txBody>
      </p:sp>
      <p:sp>
        <p:nvSpPr>
          <p:cNvPr id="5" name="Footer Placeholder 4">
            <a:extLst>
              <a:ext uri="{FF2B5EF4-FFF2-40B4-BE49-F238E27FC236}">
                <a16:creationId xmlns:a16="http://schemas.microsoft.com/office/drawing/2014/main" id="{646D67ED-8345-E769-1F95-D6406232992A}"/>
              </a:ext>
            </a:extLst>
          </p:cNvPr>
          <p:cNvSpPr>
            <a:spLocks noGrp="1"/>
          </p:cNvSpPr>
          <p:nvPr>
            <p:ph type="ftr" sz="quarter" idx="11"/>
          </p:nvPr>
        </p:nvSpPr>
        <p:spPr/>
        <p:txBody>
          <a:bodyPr/>
          <a:lstStyle/>
          <a:p>
            <a:r>
              <a:rPr lang="en-US"/>
              <a:t>Detecting Fake News</a:t>
            </a:r>
          </a:p>
        </p:txBody>
      </p:sp>
      <p:sp>
        <p:nvSpPr>
          <p:cNvPr id="6" name="Slide Number Placeholder 5">
            <a:extLst>
              <a:ext uri="{FF2B5EF4-FFF2-40B4-BE49-F238E27FC236}">
                <a16:creationId xmlns:a16="http://schemas.microsoft.com/office/drawing/2014/main" id="{C853832B-6E4B-287B-D6B5-BCF6C9D073F2}"/>
              </a:ext>
            </a:extLst>
          </p:cNvPr>
          <p:cNvSpPr>
            <a:spLocks noGrp="1"/>
          </p:cNvSpPr>
          <p:nvPr>
            <p:ph type="sldNum" sz="quarter" idx="12"/>
          </p:nvPr>
        </p:nvSpPr>
        <p:spPr/>
        <p:txBody>
          <a:bodyPr/>
          <a:lstStyle/>
          <a:p>
            <a:fld id="{9B359D14-87A5-41D3-95B7-84C962D3D9B6}" type="slidenum">
              <a:rPr lang="en-US" smtClean="0"/>
              <a:t>‹#›</a:t>
            </a:fld>
            <a:endParaRPr lang="en-US"/>
          </a:p>
        </p:txBody>
      </p:sp>
    </p:spTree>
    <p:extLst>
      <p:ext uri="{BB962C8B-B14F-4D97-AF65-F5344CB8AC3E}">
        <p14:creationId xmlns:p14="http://schemas.microsoft.com/office/powerpoint/2010/main" val="3167948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D68D9-D81A-8DC8-6735-78704AB08B4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1EEB745-8288-94C7-071D-905FF3A871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AF248D-DD37-6DC4-B309-266963810D1F}"/>
              </a:ext>
            </a:extLst>
          </p:cNvPr>
          <p:cNvSpPr>
            <a:spLocks noGrp="1"/>
          </p:cNvSpPr>
          <p:nvPr>
            <p:ph type="dt" sz="half" idx="10"/>
          </p:nvPr>
        </p:nvSpPr>
        <p:spPr/>
        <p:txBody>
          <a:bodyPr/>
          <a:lstStyle/>
          <a:p>
            <a:fld id="{22F651DA-5C6A-4F7D-827F-A4549C54F8BD}" type="datetime1">
              <a:rPr lang="en-US" smtClean="0"/>
              <a:t>11/30/2022</a:t>
            </a:fld>
            <a:endParaRPr lang="en-US"/>
          </a:p>
        </p:txBody>
      </p:sp>
      <p:sp>
        <p:nvSpPr>
          <p:cNvPr id="5" name="Footer Placeholder 4">
            <a:extLst>
              <a:ext uri="{FF2B5EF4-FFF2-40B4-BE49-F238E27FC236}">
                <a16:creationId xmlns:a16="http://schemas.microsoft.com/office/drawing/2014/main" id="{3A3F19A5-DC1E-5B06-BE3D-BBFF47C7E238}"/>
              </a:ext>
            </a:extLst>
          </p:cNvPr>
          <p:cNvSpPr>
            <a:spLocks noGrp="1"/>
          </p:cNvSpPr>
          <p:nvPr>
            <p:ph type="ftr" sz="quarter" idx="11"/>
          </p:nvPr>
        </p:nvSpPr>
        <p:spPr/>
        <p:txBody>
          <a:bodyPr/>
          <a:lstStyle/>
          <a:p>
            <a:r>
              <a:rPr lang="en-US"/>
              <a:t>Detecting Fake News</a:t>
            </a:r>
          </a:p>
        </p:txBody>
      </p:sp>
      <p:sp>
        <p:nvSpPr>
          <p:cNvPr id="6" name="Slide Number Placeholder 5">
            <a:extLst>
              <a:ext uri="{FF2B5EF4-FFF2-40B4-BE49-F238E27FC236}">
                <a16:creationId xmlns:a16="http://schemas.microsoft.com/office/drawing/2014/main" id="{F3DF9FA7-1B98-D9B8-61C0-3135D919597F}"/>
              </a:ext>
            </a:extLst>
          </p:cNvPr>
          <p:cNvSpPr>
            <a:spLocks noGrp="1"/>
          </p:cNvSpPr>
          <p:nvPr>
            <p:ph type="sldNum" sz="quarter" idx="12"/>
          </p:nvPr>
        </p:nvSpPr>
        <p:spPr/>
        <p:txBody>
          <a:bodyPr/>
          <a:lstStyle/>
          <a:p>
            <a:fld id="{9B359D14-87A5-41D3-95B7-84C962D3D9B6}" type="slidenum">
              <a:rPr lang="en-US" smtClean="0"/>
              <a:t>‹#›</a:t>
            </a:fld>
            <a:endParaRPr lang="en-US"/>
          </a:p>
        </p:txBody>
      </p:sp>
    </p:spTree>
    <p:extLst>
      <p:ext uri="{BB962C8B-B14F-4D97-AF65-F5344CB8AC3E}">
        <p14:creationId xmlns:p14="http://schemas.microsoft.com/office/powerpoint/2010/main" val="671113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FD0D56-BE74-010A-0C9C-5EB697F965B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84D5F0A-C8D5-10A6-C32B-EBC50F1954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DD2D3D-F049-972C-D7BC-22823571CB8F}"/>
              </a:ext>
            </a:extLst>
          </p:cNvPr>
          <p:cNvSpPr>
            <a:spLocks noGrp="1"/>
          </p:cNvSpPr>
          <p:nvPr>
            <p:ph type="dt" sz="half" idx="10"/>
          </p:nvPr>
        </p:nvSpPr>
        <p:spPr/>
        <p:txBody>
          <a:bodyPr/>
          <a:lstStyle/>
          <a:p>
            <a:fld id="{849FA46B-CE23-4382-8A0B-66F4ABF6AE43}" type="datetime1">
              <a:rPr lang="en-US" smtClean="0"/>
              <a:t>11/30/2022</a:t>
            </a:fld>
            <a:endParaRPr lang="en-US"/>
          </a:p>
        </p:txBody>
      </p:sp>
      <p:sp>
        <p:nvSpPr>
          <p:cNvPr id="5" name="Footer Placeholder 4">
            <a:extLst>
              <a:ext uri="{FF2B5EF4-FFF2-40B4-BE49-F238E27FC236}">
                <a16:creationId xmlns:a16="http://schemas.microsoft.com/office/drawing/2014/main" id="{D147BA28-EE9A-E0CA-06B6-E1925E775737}"/>
              </a:ext>
            </a:extLst>
          </p:cNvPr>
          <p:cNvSpPr>
            <a:spLocks noGrp="1"/>
          </p:cNvSpPr>
          <p:nvPr>
            <p:ph type="ftr" sz="quarter" idx="11"/>
          </p:nvPr>
        </p:nvSpPr>
        <p:spPr/>
        <p:txBody>
          <a:bodyPr/>
          <a:lstStyle/>
          <a:p>
            <a:r>
              <a:rPr lang="en-US"/>
              <a:t>Detecting Fake News</a:t>
            </a:r>
          </a:p>
        </p:txBody>
      </p:sp>
      <p:sp>
        <p:nvSpPr>
          <p:cNvPr id="6" name="Slide Number Placeholder 5">
            <a:extLst>
              <a:ext uri="{FF2B5EF4-FFF2-40B4-BE49-F238E27FC236}">
                <a16:creationId xmlns:a16="http://schemas.microsoft.com/office/drawing/2014/main" id="{ADCD2F23-EE4F-9266-CE8A-1301590A4E28}"/>
              </a:ext>
            </a:extLst>
          </p:cNvPr>
          <p:cNvSpPr>
            <a:spLocks noGrp="1"/>
          </p:cNvSpPr>
          <p:nvPr>
            <p:ph type="sldNum" sz="quarter" idx="12"/>
          </p:nvPr>
        </p:nvSpPr>
        <p:spPr/>
        <p:txBody>
          <a:bodyPr/>
          <a:lstStyle/>
          <a:p>
            <a:fld id="{9B359D14-87A5-41D3-95B7-84C962D3D9B6}" type="slidenum">
              <a:rPr lang="en-US" smtClean="0"/>
              <a:t>‹#›</a:t>
            </a:fld>
            <a:endParaRPr lang="en-US"/>
          </a:p>
        </p:txBody>
      </p:sp>
    </p:spTree>
    <p:extLst>
      <p:ext uri="{BB962C8B-B14F-4D97-AF65-F5344CB8AC3E}">
        <p14:creationId xmlns:p14="http://schemas.microsoft.com/office/powerpoint/2010/main" val="1542967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F7E7E-E13D-0D3E-41BF-1ECE6607CD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5D7639-06CA-D48C-EF5D-D64236AD35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69908D-129C-1A6D-9343-387FC12F3F9A}"/>
              </a:ext>
            </a:extLst>
          </p:cNvPr>
          <p:cNvSpPr>
            <a:spLocks noGrp="1"/>
          </p:cNvSpPr>
          <p:nvPr>
            <p:ph type="dt" sz="half" idx="10"/>
          </p:nvPr>
        </p:nvSpPr>
        <p:spPr/>
        <p:txBody>
          <a:bodyPr/>
          <a:lstStyle/>
          <a:p>
            <a:fld id="{B1B7A214-7173-4646-B167-09FEF2670829}" type="datetime1">
              <a:rPr lang="en-US" smtClean="0"/>
              <a:t>11/30/2022</a:t>
            </a:fld>
            <a:endParaRPr lang="en-US"/>
          </a:p>
        </p:txBody>
      </p:sp>
      <p:sp>
        <p:nvSpPr>
          <p:cNvPr id="5" name="Footer Placeholder 4">
            <a:extLst>
              <a:ext uri="{FF2B5EF4-FFF2-40B4-BE49-F238E27FC236}">
                <a16:creationId xmlns:a16="http://schemas.microsoft.com/office/drawing/2014/main" id="{118713F1-8946-BA5D-3CBA-E760D520DEDB}"/>
              </a:ext>
            </a:extLst>
          </p:cNvPr>
          <p:cNvSpPr>
            <a:spLocks noGrp="1"/>
          </p:cNvSpPr>
          <p:nvPr>
            <p:ph type="ftr" sz="quarter" idx="11"/>
          </p:nvPr>
        </p:nvSpPr>
        <p:spPr/>
        <p:txBody>
          <a:bodyPr/>
          <a:lstStyle/>
          <a:p>
            <a:r>
              <a:rPr lang="en-US"/>
              <a:t>Detecting Fake News</a:t>
            </a:r>
          </a:p>
        </p:txBody>
      </p:sp>
      <p:sp>
        <p:nvSpPr>
          <p:cNvPr id="6" name="Slide Number Placeholder 5">
            <a:extLst>
              <a:ext uri="{FF2B5EF4-FFF2-40B4-BE49-F238E27FC236}">
                <a16:creationId xmlns:a16="http://schemas.microsoft.com/office/drawing/2014/main" id="{5A9C3255-4D21-7F71-8D53-F116B42D8997}"/>
              </a:ext>
            </a:extLst>
          </p:cNvPr>
          <p:cNvSpPr>
            <a:spLocks noGrp="1"/>
          </p:cNvSpPr>
          <p:nvPr>
            <p:ph type="sldNum" sz="quarter" idx="12"/>
          </p:nvPr>
        </p:nvSpPr>
        <p:spPr/>
        <p:txBody>
          <a:bodyPr/>
          <a:lstStyle/>
          <a:p>
            <a:fld id="{9B359D14-87A5-41D3-95B7-84C962D3D9B6}" type="slidenum">
              <a:rPr lang="en-US" smtClean="0"/>
              <a:t>‹#›</a:t>
            </a:fld>
            <a:endParaRPr lang="en-US"/>
          </a:p>
        </p:txBody>
      </p:sp>
    </p:spTree>
    <p:extLst>
      <p:ext uri="{BB962C8B-B14F-4D97-AF65-F5344CB8AC3E}">
        <p14:creationId xmlns:p14="http://schemas.microsoft.com/office/powerpoint/2010/main" val="743470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5AA4F-28E9-56D2-8A05-4D5B81131C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3B6CEA1-AD22-1680-50EB-A9F21851A2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56E3E7E-43CB-945D-F4D4-A562645A15F6}"/>
              </a:ext>
            </a:extLst>
          </p:cNvPr>
          <p:cNvSpPr>
            <a:spLocks noGrp="1"/>
          </p:cNvSpPr>
          <p:nvPr>
            <p:ph type="dt" sz="half" idx="10"/>
          </p:nvPr>
        </p:nvSpPr>
        <p:spPr/>
        <p:txBody>
          <a:bodyPr/>
          <a:lstStyle/>
          <a:p>
            <a:fld id="{13D46B4A-5CF7-4EC3-B33B-C8E6FF59FBFB}" type="datetime1">
              <a:rPr lang="en-US" smtClean="0"/>
              <a:t>11/30/2022</a:t>
            </a:fld>
            <a:endParaRPr lang="en-US"/>
          </a:p>
        </p:txBody>
      </p:sp>
      <p:sp>
        <p:nvSpPr>
          <p:cNvPr id="5" name="Footer Placeholder 4">
            <a:extLst>
              <a:ext uri="{FF2B5EF4-FFF2-40B4-BE49-F238E27FC236}">
                <a16:creationId xmlns:a16="http://schemas.microsoft.com/office/drawing/2014/main" id="{C085994E-E0A2-4858-D0D5-8DF6A8577853}"/>
              </a:ext>
            </a:extLst>
          </p:cNvPr>
          <p:cNvSpPr>
            <a:spLocks noGrp="1"/>
          </p:cNvSpPr>
          <p:nvPr>
            <p:ph type="ftr" sz="quarter" idx="11"/>
          </p:nvPr>
        </p:nvSpPr>
        <p:spPr/>
        <p:txBody>
          <a:bodyPr/>
          <a:lstStyle/>
          <a:p>
            <a:r>
              <a:rPr lang="en-US"/>
              <a:t>Detecting Fake News</a:t>
            </a:r>
          </a:p>
        </p:txBody>
      </p:sp>
      <p:sp>
        <p:nvSpPr>
          <p:cNvPr id="6" name="Slide Number Placeholder 5">
            <a:extLst>
              <a:ext uri="{FF2B5EF4-FFF2-40B4-BE49-F238E27FC236}">
                <a16:creationId xmlns:a16="http://schemas.microsoft.com/office/drawing/2014/main" id="{56532F39-1D43-EDB7-01D3-389CE2417D25}"/>
              </a:ext>
            </a:extLst>
          </p:cNvPr>
          <p:cNvSpPr>
            <a:spLocks noGrp="1"/>
          </p:cNvSpPr>
          <p:nvPr>
            <p:ph type="sldNum" sz="quarter" idx="12"/>
          </p:nvPr>
        </p:nvSpPr>
        <p:spPr/>
        <p:txBody>
          <a:bodyPr/>
          <a:lstStyle/>
          <a:p>
            <a:fld id="{9B359D14-87A5-41D3-95B7-84C962D3D9B6}" type="slidenum">
              <a:rPr lang="en-US" smtClean="0"/>
              <a:t>‹#›</a:t>
            </a:fld>
            <a:endParaRPr lang="en-US"/>
          </a:p>
        </p:txBody>
      </p:sp>
    </p:spTree>
    <p:extLst>
      <p:ext uri="{BB962C8B-B14F-4D97-AF65-F5344CB8AC3E}">
        <p14:creationId xmlns:p14="http://schemas.microsoft.com/office/powerpoint/2010/main" val="834916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EE207-4525-5A2F-D37A-4EEAC280D9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ED104F-6D6B-3B8C-0FF0-6D3DF84920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FDC5870-D67F-97C9-5ED1-630A67C4C2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215B70D-87E4-1135-6FBF-BE66757618FC}"/>
              </a:ext>
            </a:extLst>
          </p:cNvPr>
          <p:cNvSpPr>
            <a:spLocks noGrp="1"/>
          </p:cNvSpPr>
          <p:nvPr>
            <p:ph type="dt" sz="half" idx="10"/>
          </p:nvPr>
        </p:nvSpPr>
        <p:spPr/>
        <p:txBody>
          <a:bodyPr/>
          <a:lstStyle/>
          <a:p>
            <a:fld id="{87B1D9AC-0348-4993-95B0-15ECD91D8319}" type="datetime1">
              <a:rPr lang="en-US" smtClean="0"/>
              <a:t>11/30/2022</a:t>
            </a:fld>
            <a:endParaRPr lang="en-US"/>
          </a:p>
        </p:txBody>
      </p:sp>
      <p:sp>
        <p:nvSpPr>
          <p:cNvPr id="6" name="Footer Placeholder 5">
            <a:extLst>
              <a:ext uri="{FF2B5EF4-FFF2-40B4-BE49-F238E27FC236}">
                <a16:creationId xmlns:a16="http://schemas.microsoft.com/office/drawing/2014/main" id="{2B8A5A88-A5C0-9AEB-53AC-70D10014E04F}"/>
              </a:ext>
            </a:extLst>
          </p:cNvPr>
          <p:cNvSpPr>
            <a:spLocks noGrp="1"/>
          </p:cNvSpPr>
          <p:nvPr>
            <p:ph type="ftr" sz="quarter" idx="11"/>
          </p:nvPr>
        </p:nvSpPr>
        <p:spPr/>
        <p:txBody>
          <a:bodyPr/>
          <a:lstStyle/>
          <a:p>
            <a:r>
              <a:rPr lang="en-US"/>
              <a:t>Detecting Fake News</a:t>
            </a:r>
          </a:p>
        </p:txBody>
      </p:sp>
      <p:sp>
        <p:nvSpPr>
          <p:cNvPr id="7" name="Slide Number Placeholder 6">
            <a:extLst>
              <a:ext uri="{FF2B5EF4-FFF2-40B4-BE49-F238E27FC236}">
                <a16:creationId xmlns:a16="http://schemas.microsoft.com/office/drawing/2014/main" id="{6D854942-AFD9-492E-6E7F-8BFACFCD1435}"/>
              </a:ext>
            </a:extLst>
          </p:cNvPr>
          <p:cNvSpPr>
            <a:spLocks noGrp="1"/>
          </p:cNvSpPr>
          <p:nvPr>
            <p:ph type="sldNum" sz="quarter" idx="12"/>
          </p:nvPr>
        </p:nvSpPr>
        <p:spPr/>
        <p:txBody>
          <a:bodyPr/>
          <a:lstStyle/>
          <a:p>
            <a:fld id="{9B359D14-87A5-41D3-95B7-84C962D3D9B6}" type="slidenum">
              <a:rPr lang="en-US" smtClean="0"/>
              <a:t>‹#›</a:t>
            </a:fld>
            <a:endParaRPr lang="en-US"/>
          </a:p>
        </p:txBody>
      </p:sp>
    </p:spTree>
    <p:extLst>
      <p:ext uri="{BB962C8B-B14F-4D97-AF65-F5344CB8AC3E}">
        <p14:creationId xmlns:p14="http://schemas.microsoft.com/office/powerpoint/2010/main" val="3378997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1A7BF-B031-4F1A-AD9E-11A628C3B21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A31B808-00CF-6978-1D3F-B076A625C8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716C28E-F1DE-DDFB-A3DE-41BD4BDC63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667B4A1-65EB-93BA-925F-09DBD0CE6F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E37FA5-613D-DEB8-DE89-B67F3C82F0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B26BA99-A5E8-7811-2153-52791D28D1AD}"/>
              </a:ext>
            </a:extLst>
          </p:cNvPr>
          <p:cNvSpPr>
            <a:spLocks noGrp="1"/>
          </p:cNvSpPr>
          <p:nvPr>
            <p:ph type="dt" sz="half" idx="10"/>
          </p:nvPr>
        </p:nvSpPr>
        <p:spPr/>
        <p:txBody>
          <a:bodyPr/>
          <a:lstStyle/>
          <a:p>
            <a:fld id="{1C9BAA64-2824-4048-9BE3-38DFA9A235E1}" type="datetime1">
              <a:rPr lang="en-US" smtClean="0"/>
              <a:t>11/30/2022</a:t>
            </a:fld>
            <a:endParaRPr lang="en-US"/>
          </a:p>
        </p:txBody>
      </p:sp>
      <p:sp>
        <p:nvSpPr>
          <p:cNvPr id="8" name="Footer Placeholder 7">
            <a:extLst>
              <a:ext uri="{FF2B5EF4-FFF2-40B4-BE49-F238E27FC236}">
                <a16:creationId xmlns:a16="http://schemas.microsoft.com/office/drawing/2014/main" id="{37674254-09CB-13D5-B4DA-6E70E1AF8C81}"/>
              </a:ext>
            </a:extLst>
          </p:cNvPr>
          <p:cNvSpPr>
            <a:spLocks noGrp="1"/>
          </p:cNvSpPr>
          <p:nvPr>
            <p:ph type="ftr" sz="quarter" idx="11"/>
          </p:nvPr>
        </p:nvSpPr>
        <p:spPr/>
        <p:txBody>
          <a:bodyPr/>
          <a:lstStyle/>
          <a:p>
            <a:r>
              <a:rPr lang="en-US"/>
              <a:t>Detecting Fake News</a:t>
            </a:r>
          </a:p>
        </p:txBody>
      </p:sp>
      <p:sp>
        <p:nvSpPr>
          <p:cNvPr id="9" name="Slide Number Placeholder 8">
            <a:extLst>
              <a:ext uri="{FF2B5EF4-FFF2-40B4-BE49-F238E27FC236}">
                <a16:creationId xmlns:a16="http://schemas.microsoft.com/office/drawing/2014/main" id="{FCAA5CC9-546D-0A44-1BD1-CBB3CD6ABD33}"/>
              </a:ext>
            </a:extLst>
          </p:cNvPr>
          <p:cNvSpPr>
            <a:spLocks noGrp="1"/>
          </p:cNvSpPr>
          <p:nvPr>
            <p:ph type="sldNum" sz="quarter" idx="12"/>
          </p:nvPr>
        </p:nvSpPr>
        <p:spPr/>
        <p:txBody>
          <a:bodyPr/>
          <a:lstStyle/>
          <a:p>
            <a:fld id="{9B359D14-87A5-41D3-95B7-84C962D3D9B6}" type="slidenum">
              <a:rPr lang="en-US" smtClean="0"/>
              <a:t>‹#›</a:t>
            </a:fld>
            <a:endParaRPr lang="en-US"/>
          </a:p>
        </p:txBody>
      </p:sp>
    </p:spTree>
    <p:extLst>
      <p:ext uri="{BB962C8B-B14F-4D97-AF65-F5344CB8AC3E}">
        <p14:creationId xmlns:p14="http://schemas.microsoft.com/office/powerpoint/2010/main" val="2762673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7EC20-B8AD-015B-E531-0D287E30A4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0C2D85-3952-DDEA-7C25-236A029F8B30}"/>
              </a:ext>
            </a:extLst>
          </p:cNvPr>
          <p:cNvSpPr>
            <a:spLocks noGrp="1"/>
          </p:cNvSpPr>
          <p:nvPr>
            <p:ph type="dt" sz="half" idx="10"/>
          </p:nvPr>
        </p:nvSpPr>
        <p:spPr/>
        <p:txBody>
          <a:bodyPr/>
          <a:lstStyle/>
          <a:p>
            <a:fld id="{1D1E3604-5A78-483D-8292-01D3B0FFD458}" type="datetime1">
              <a:rPr lang="en-US" smtClean="0"/>
              <a:t>11/30/2022</a:t>
            </a:fld>
            <a:endParaRPr lang="en-US"/>
          </a:p>
        </p:txBody>
      </p:sp>
      <p:sp>
        <p:nvSpPr>
          <p:cNvPr id="4" name="Footer Placeholder 3">
            <a:extLst>
              <a:ext uri="{FF2B5EF4-FFF2-40B4-BE49-F238E27FC236}">
                <a16:creationId xmlns:a16="http://schemas.microsoft.com/office/drawing/2014/main" id="{9334961A-0077-C2CE-3C40-77EF57FFFEDC}"/>
              </a:ext>
            </a:extLst>
          </p:cNvPr>
          <p:cNvSpPr>
            <a:spLocks noGrp="1"/>
          </p:cNvSpPr>
          <p:nvPr>
            <p:ph type="ftr" sz="quarter" idx="11"/>
          </p:nvPr>
        </p:nvSpPr>
        <p:spPr/>
        <p:txBody>
          <a:bodyPr/>
          <a:lstStyle/>
          <a:p>
            <a:r>
              <a:rPr lang="en-US"/>
              <a:t>Detecting Fake News</a:t>
            </a:r>
          </a:p>
        </p:txBody>
      </p:sp>
      <p:sp>
        <p:nvSpPr>
          <p:cNvPr id="5" name="Slide Number Placeholder 4">
            <a:extLst>
              <a:ext uri="{FF2B5EF4-FFF2-40B4-BE49-F238E27FC236}">
                <a16:creationId xmlns:a16="http://schemas.microsoft.com/office/drawing/2014/main" id="{79204973-0401-F944-87A8-DDDA9B0B652E}"/>
              </a:ext>
            </a:extLst>
          </p:cNvPr>
          <p:cNvSpPr>
            <a:spLocks noGrp="1"/>
          </p:cNvSpPr>
          <p:nvPr>
            <p:ph type="sldNum" sz="quarter" idx="12"/>
          </p:nvPr>
        </p:nvSpPr>
        <p:spPr/>
        <p:txBody>
          <a:bodyPr/>
          <a:lstStyle/>
          <a:p>
            <a:fld id="{9B359D14-87A5-41D3-95B7-84C962D3D9B6}" type="slidenum">
              <a:rPr lang="en-US" smtClean="0"/>
              <a:t>‹#›</a:t>
            </a:fld>
            <a:endParaRPr lang="en-US"/>
          </a:p>
        </p:txBody>
      </p:sp>
    </p:spTree>
    <p:extLst>
      <p:ext uri="{BB962C8B-B14F-4D97-AF65-F5344CB8AC3E}">
        <p14:creationId xmlns:p14="http://schemas.microsoft.com/office/powerpoint/2010/main" val="3174365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9E3954-6166-BD8B-522A-C88D7CD31C70}"/>
              </a:ext>
            </a:extLst>
          </p:cNvPr>
          <p:cNvSpPr>
            <a:spLocks noGrp="1"/>
          </p:cNvSpPr>
          <p:nvPr>
            <p:ph type="dt" sz="half" idx="10"/>
          </p:nvPr>
        </p:nvSpPr>
        <p:spPr/>
        <p:txBody>
          <a:bodyPr/>
          <a:lstStyle/>
          <a:p>
            <a:fld id="{6284B29D-5CE4-45C8-BC5B-107CA60DEA22}" type="datetime1">
              <a:rPr lang="en-US" smtClean="0"/>
              <a:t>11/30/2022</a:t>
            </a:fld>
            <a:endParaRPr lang="en-US"/>
          </a:p>
        </p:txBody>
      </p:sp>
      <p:sp>
        <p:nvSpPr>
          <p:cNvPr id="3" name="Footer Placeholder 2">
            <a:extLst>
              <a:ext uri="{FF2B5EF4-FFF2-40B4-BE49-F238E27FC236}">
                <a16:creationId xmlns:a16="http://schemas.microsoft.com/office/drawing/2014/main" id="{1FC00F55-A6E8-1268-16F3-8D3C4F718F1E}"/>
              </a:ext>
            </a:extLst>
          </p:cNvPr>
          <p:cNvSpPr>
            <a:spLocks noGrp="1"/>
          </p:cNvSpPr>
          <p:nvPr>
            <p:ph type="ftr" sz="quarter" idx="11"/>
          </p:nvPr>
        </p:nvSpPr>
        <p:spPr/>
        <p:txBody>
          <a:bodyPr/>
          <a:lstStyle/>
          <a:p>
            <a:r>
              <a:rPr lang="en-US"/>
              <a:t>Detecting Fake News</a:t>
            </a:r>
          </a:p>
        </p:txBody>
      </p:sp>
      <p:sp>
        <p:nvSpPr>
          <p:cNvPr id="4" name="Slide Number Placeholder 3">
            <a:extLst>
              <a:ext uri="{FF2B5EF4-FFF2-40B4-BE49-F238E27FC236}">
                <a16:creationId xmlns:a16="http://schemas.microsoft.com/office/drawing/2014/main" id="{32A1AECE-5D74-8F1A-2C31-8EB26028ACD6}"/>
              </a:ext>
            </a:extLst>
          </p:cNvPr>
          <p:cNvSpPr>
            <a:spLocks noGrp="1"/>
          </p:cNvSpPr>
          <p:nvPr>
            <p:ph type="sldNum" sz="quarter" idx="12"/>
          </p:nvPr>
        </p:nvSpPr>
        <p:spPr/>
        <p:txBody>
          <a:bodyPr/>
          <a:lstStyle/>
          <a:p>
            <a:fld id="{9B359D14-87A5-41D3-95B7-84C962D3D9B6}" type="slidenum">
              <a:rPr lang="en-US" smtClean="0"/>
              <a:t>‹#›</a:t>
            </a:fld>
            <a:endParaRPr lang="en-US"/>
          </a:p>
        </p:txBody>
      </p:sp>
    </p:spTree>
    <p:extLst>
      <p:ext uri="{BB962C8B-B14F-4D97-AF65-F5344CB8AC3E}">
        <p14:creationId xmlns:p14="http://schemas.microsoft.com/office/powerpoint/2010/main" val="2062209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CCF75-B84D-8A9F-594B-B60D7F9803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3C29BE0-A19E-BEA6-FB14-F9FDE35DD2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3FD24F8-D93D-44E6-59D0-34582EAF57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AFF38D-4A04-7DE5-EBB3-0E34A585D594}"/>
              </a:ext>
            </a:extLst>
          </p:cNvPr>
          <p:cNvSpPr>
            <a:spLocks noGrp="1"/>
          </p:cNvSpPr>
          <p:nvPr>
            <p:ph type="dt" sz="half" idx="10"/>
          </p:nvPr>
        </p:nvSpPr>
        <p:spPr/>
        <p:txBody>
          <a:bodyPr/>
          <a:lstStyle/>
          <a:p>
            <a:fld id="{747361BD-DA38-4376-95FE-A4C7873DB94B}" type="datetime1">
              <a:rPr lang="en-US" smtClean="0"/>
              <a:t>11/30/2022</a:t>
            </a:fld>
            <a:endParaRPr lang="en-US"/>
          </a:p>
        </p:txBody>
      </p:sp>
      <p:sp>
        <p:nvSpPr>
          <p:cNvPr id="6" name="Footer Placeholder 5">
            <a:extLst>
              <a:ext uri="{FF2B5EF4-FFF2-40B4-BE49-F238E27FC236}">
                <a16:creationId xmlns:a16="http://schemas.microsoft.com/office/drawing/2014/main" id="{0439ED7E-A88C-E060-CED3-91DFA666B626}"/>
              </a:ext>
            </a:extLst>
          </p:cNvPr>
          <p:cNvSpPr>
            <a:spLocks noGrp="1"/>
          </p:cNvSpPr>
          <p:nvPr>
            <p:ph type="ftr" sz="quarter" idx="11"/>
          </p:nvPr>
        </p:nvSpPr>
        <p:spPr/>
        <p:txBody>
          <a:bodyPr/>
          <a:lstStyle/>
          <a:p>
            <a:r>
              <a:rPr lang="en-US"/>
              <a:t>Detecting Fake News</a:t>
            </a:r>
          </a:p>
        </p:txBody>
      </p:sp>
      <p:sp>
        <p:nvSpPr>
          <p:cNvPr id="7" name="Slide Number Placeholder 6">
            <a:extLst>
              <a:ext uri="{FF2B5EF4-FFF2-40B4-BE49-F238E27FC236}">
                <a16:creationId xmlns:a16="http://schemas.microsoft.com/office/drawing/2014/main" id="{A624610E-883A-A0CC-9F4E-D8EA6E944D57}"/>
              </a:ext>
            </a:extLst>
          </p:cNvPr>
          <p:cNvSpPr>
            <a:spLocks noGrp="1"/>
          </p:cNvSpPr>
          <p:nvPr>
            <p:ph type="sldNum" sz="quarter" idx="12"/>
          </p:nvPr>
        </p:nvSpPr>
        <p:spPr/>
        <p:txBody>
          <a:bodyPr/>
          <a:lstStyle/>
          <a:p>
            <a:fld id="{9B359D14-87A5-41D3-95B7-84C962D3D9B6}" type="slidenum">
              <a:rPr lang="en-US" smtClean="0"/>
              <a:t>‹#›</a:t>
            </a:fld>
            <a:endParaRPr lang="en-US"/>
          </a:p>
        </p:txBody>
      </p:sp>
    </p:spTree>
    <p:extLst>
      <p:ext uri="{BB962C8B-B14F-4D97-AF65-F5344CB8AC3E}">
        <p14:creationId xmlns:p14="http://schemas.microsoft.com/office/powerpoint/2010/main" val="599539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0D9FA-23F0-33F1-764F-EE0360321D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DDF2509-9919-5667-1115-58B4E6805C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290D53C-4731-023A-C4BF-D81C2F2A22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F6CD27-CC30-7598-7AC2-669556225AB8}"/>
              </a:ext>
            </a:extLst>
          </p:cNvPr>
          <p:cNvSpPr>
            <a:spLocks noGrp="1"/>
          </p:cNvSpPr>
          <p:nvPr>
            <p:ph type="dt" sz="half" idx="10"/>
          </p:nvPr>
        </p:nvSpPr>
        <p:spPr/>
        <p:txBody>
          <a:bodyPr/>
          <a:lstStyle/>
          <a:p>
            <a:fld id="{8CB2AFC8-CA11-4DE1-809F-D04DFAF7C565}" type="datetime1">
              <a:rPr lang="en-US" smtClean="0"/>
              <a:t>11/30/2022</a:t>
            </a:fld>
            <a:endParaRPr lang="en-US"/>
          </a:p>
        </p:txBody>
      </p:sp>
      <p:sp>
        <p:nvSpPr>
          <p:cNvPr id="6" name="Footer Placeholder 5">
            <a:extLst>
              <a:ext uri="{FF2B5EF4-FFF2-40B4-BE49-F238E27FC236}">
                <a16:creationId xmlns:a16="http://schemas.microsoft.com/office/drawing/2014/main" id="{05159EDB-F4BC-8F04-A976-34A5B464EFE2}"/>
              </a:ext>
            </a:extLst>
          </p:cNvPr>
          <p:cNvSpPr>
            <a:spLocks noGrp="1"/>
          </p:cNvSpPr>
          <p:nvPr>
            <p:ph type="ftr" sz="quarter" idx="11"/>
          </p:nvPr>
        </p:nvSpPr>
        <p:spPr/>
        <p:txBody>
          <a:bodyPr/>
          <a:lstStyle/>
          <a:p>
            <a:r>
              <a:rPr lang="en-US"/>
              <a:t>Detecting Fake News</a:t>
            </a:r>
          </a:p>
        </p:txBody>
      </p:sp>
      <p:sp>
        <p:nvSpPr>
          <p:cNvPr id="7" name="Slide Number Placeholder 6">
            <a:extLst>
              <a:ext uri="{FF2B5EF4-FFF2-40B4-BE49-F238E27FC236}">
                <a16:creationId xmlns:a16="http://schemas.microsoft.com/office/drawing/2014/main" id="{BACD7F6A-A423-161B-8C31-AB4DAD5C2401}"/>
              </a:ext>
            </a:extLst>
          </p:cNvPr>
          <p:cNvSpPr>
            <a:spLocks noGrp="1"/>
          </p:cNvSpPr>
          <p:nvPr>
            <p:ph type="sldNum" sz="quarter" idx="12"/>
          </p:nvPr>
        </p:nvSpPr>
        <p:spPr/>
        <p:txBody>
          <a:bodyPr/>
          <a:lstStyle/>
          <a:p>
            <a:fld id="{9B359D14-87A5-41D3-95B7-84C962D3D9B6}" type="slidenum">
              <a:rPr lang="en-US" smtClean="0"/>
              <a:t>‹#›</a:t>
            </a:fld>
            <a:endParaRPr lang="en-US"/>
          </a:p>
        </p:txBody>
      </p:sp>
    </p:spTree>
    <p:extLst>
      <p:ext uri="{BB962C8B-B14F-4D97-AF65-F5344CB8AC3E}">
        <p14:creationId xmlns:p14="http://schemas.microsoft.com/office/powerpoint/2010/main" val="3776853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8CC748-B81A-5165-2C45-58F0793431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524E6D0-A86C-404F-2F00-4AE5C838FD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7AED07-7116-ED2C-7F40-FC6B7A35F8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23FB94-EE31-4235-9BDE-05318CEB6D5D}" type="datetime1">
              <a:rPr lang="en-US" smtClean="0"/>
              <a:t>11/30/2022</a:t>
            </a:fld>
            <a:endParaRPr lang="en-US"/>
          </a:p>
        </p:txBody>
      </p:sp>
      <p:sp>
        <p:nvSpPr>
          <p:cNvPr id="5" name="Footer Placeholder 4">
            <a:extLst>
              <a:ext uri="{FF2B5EF4-FFF2-40B4-BE49-F238E27FC236}">
                <a16:creationId xmlns:a16="http://schemas.microsoft.com/office/drawing/2014/main" id="{42374656-B160-2104-B3FB-02B62883BF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Detecting Fake News</a:t>
            </a:r>
          </a:p>
        </p:txBody>
      </p:sp>
      <p:sp>
        <p:nvSpPr>
          <p:cNvPr id="6" name="Slide Number Placeholder 5">
            <a:extLst>
              <a:ext uri="{FF2B5EF4-FFF2-40B4-BE49-F238E27FC236}">
                <a16:creationId xmlns:a16="http://schemas.microsoft.com/office/drawing/2014/main" id="{262BCBAE-4B26-3344-5B59-9ACA615B18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359D14-87A5-41D3-95B7-84C962D3D9B6}" type="slidenum">
              <a:rPr lang="en-US" smtClean="0"/>
              <a:t>‹#›</a:t>
            </a:fld>
            <a:endParaRPr lang="en-US"/>
          </a:p>
        </p:txBody>
      </p:sp>
    </p:spTree>
    <p:extLst>
      <p:ext uri="{BB962C8B-B14F-4D97-AF65-F5344CB8AC3E}">
        <p14:creationId xmlns:p14="http://schemas.microsoft.com/office/powerpoint/2010/main" val="41998414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kaggle.com/competitions/fake-news/data"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github.com/blasher565/dm_cs522/tree/main/final%20project/Code"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code/josutk/only-one-word-99-2/dat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295" name="Rectangle 12294">
            <a:extLst>
              <a:ext uri="{FF2B5EF4-FFF2-40B4-BE49-F238E27FC236}">
                <a16:creationId xmlns:a16="http://schemas.microsoft.com/office/drawing/2014/main" id="{8D0D6D3E-D7F9-4591-9CA9-DDF4DB1F7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7F6B62C-3BA1-76EE-8855-D616931244AF}"/>
              </a:ext>
            </a:extLst>
          </p:cNvPr>
          <p:cNvSpPr>
            <a:spLocks noGrp="1"/>
          </p:cNvSpPr>
          <p:nvPr>
            <p:ph type="ctrTitle"/>
          </p:nvPr>
        </p:nvSpPr>
        <p:spPr>
          <a:xfrm>
            <a:off x="982639" y="1012536"/>
            <a:ext cx="4613300" cy="3163224"/>
          </a:xfrm>
        </p:spPr>
        <p:txBody>
          <a:bodyPr vert="horz" lIns="91440" tIns="45720" rIns="91440" bIns="45720" rtlCol="0" anchor="t">
            <a:normAutofit/>
          </a:bodyPr>
          <a:lstStyle/>
          <a:p>
            <a:pPr algn="l"/>
            <a:br>
              <a:rPr lang="en-US" sz="4800" dirty="0"/>
            </a:br>
            <a:r>
              <a:rPr lang="en-US" sz="4800" dirty="0"/>
              <a:t>Detecting Fake News</a:t>
            </a:r>
          </a:p>
        </p:txBody>
      </p:sp>
      <p:sp>
        <p:nvSpPr>
          <p:cNvPr id="3" name="Subtitle 2">
            <a:extLst>
              <a:ext uri="{FF2B5EF4-FFF2-40B4-BE49-F238E27FC236}">
                <a16:creationId xmlns:a16="http://schemas.microsoft.com/office/drawing/2014/main" id="{426F2F10-DE79-F455-3B99-18D6F7848067}"/>
              </a:ext>
            </a:extLst>
          </p:cNvPr>
          <p:cNvSpPr>
            <a:spLocks noGrp="1"/>
          </p:cNvSpPr>
          <p:nvPr>
            <p:ph type="subTitle" idx="1"/>
          </p:nvPr>
        </p:nvSpPr>
        <p:spPr>
          <a:xfrm>
            <a:off x="982638" y="4389120"/>
            <a:ext cx="4408228" cy="1192815"/>
          </a:xfrm>
        </p:spPr>
        <p:txBody>
          <a:bodyPr vert="horz" lIns="91440" tIns="45720" rIns="91440" bIns="45720" rtlCol="0" anchor="b">
            <a:normAutofit/>
          </a:bodyPr>
          <a:lstStyle/>
          <a:p>
            <a:pPr algn="l"/>
            <a:r>
              <a:rPr lang="en-US"/>
              <a:t>CS522 – Data Mining Final Project</a:t>
            </a:r>
          </a:p>
        </p:txBody>
      </p:sp>
      <p:sp>
        <p:nvSpPr>
          <p:cNvPr id="12297" name="Rectangle 12296">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23336" y="-3"/>
            <a:ext cx="4068664" cy="6858000"/>
          </a:xfrm>
          <a:prstGeom prst="rect">
            <a:avLst/>
          </a:prstGeom>
          <a:gradFill>
            <a:gsLst>
              <a:gs pos="26000">
                <a:srgbClr val="000000"/>
              </a:gs>
              <a:gs pos="100000">
                <a:schemeClr val="accent1"/>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99" name="Rectangle 12298">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23336" y="-3"/>
            <a:ext cx="3611463" cy="6858000"/>
          </a:xfrm>
          <a:prstGeom prst="rect">
            <a:avLst/>
          </a:prstGeom>
          <a:gradFill>
            <a:gsLst>
              <a:gs pos="0">
                <a:schemeClr val="accent1">
                  <a:lumMod val="75000"/>
                  <a:alpha val="56000"/>
                </a:schemeClr>
              </a:gs>
              <a:gs pos="100000">
                <a:srgbClr val="000000">
                  <a:alpha val="52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01" name="Rectangle 12300">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230721" y="-107390"/>
            <a:ext cx="3853890" cy="4068665"/>
          </a:xfrm>
          <a:prstGeom prst="rect">
            <a:avLst/>
          </a:prstGeom>
          <a:gradFill>
            <a:gsLst>
              <a:gs pos="0">
                <a:srgbClr val="000000">
                  <a:alpha val="34000"/>
                </a:srgbClr>
              </a:gs>
              <a:gs pos="96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A288C7F-D29A-FFBA-ADC0-467D508FF19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3092" y="442854"/>
            <a:ext cx="721195" cy="813468"/>
          </a:xfrm>
          <a:prstGeom prst="rect">
            <a:avLst/>
          </a:prstGeom>
        </p:spPr>
      </p:pic>
      <p:sp>
        <p:nvSpPr>
          <p:cNvPr id="11" name="TextBox 10">
            <a:extLst>
              <a:ext uri="{FF2B5EF4-FFF2-40B4-BE49-F238E27FC236}">
                <a16:creationId xmlns:a16="http://schemas.microsoft.com/office/drawing/2014/main" id="{4DF7D606-BC79-8706-EBA5-2E36892DDB13}"/>
              </a:ext>
            </a:extLst>
          </p:cNvPr>
          <p:cNvSpPr txBox="1"/>
          <p:nvPr/>
        </p:nvSpPr>
        <p:spPr>
          <a:xfrm>
            <a:off x="10529454" y="6442380"/>
            <a:ext cx="2632364" cy="369332"/>
          </a:xfrm>
          <a:prstGeom prst="rect">
            <a:avLst/>
          </a:prstGeom>
          <a:noFill/>
        </p:spPr>
        <p:txBody>
          <a:bodyPr wrap="square" rtlCol="0">
            <a:spAutoFit/>
          </a:bodyPr>
          <a:lstStyle/>
          <a:p>
            <a:pPr>
              <a:spcAft>
                <a:spcPts val="600"/>
              </a:spcAft>
            </a:pPr>
            <a:r>
              <a:rPr lang="en-US" dirty="0">
                <a:solidFill>
                  <a:schemeClr val="bg1"/>
                </a:solidFill>
              </a:rPr>
              <a:t>Brandon Lasher</a:t>
            </a:r>
            <a:endParaRPr lang="en-US">
              <a:solidFill>
                <a:schemeClr val="bg1"/>
              </a:solidFill>
            </a:endParaRPr>
          </a:p>
        </p:txBody>
      </p:sp>
      <p:pic>
        <p:nvPicPr>
          <p:cNvPr id="12290" name="Picture 2">
            <a:extLst>
              <a:ext uri="{FF2B5EF4-FFF2-40B4-BE49-F238E27FC236}">
                <a16:creationId xmlns:a16="http://schemas.microsoft.com/office/drawing/2014/main" id="{2E82599A-39EC-D4A2-E217-69F014E205B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681" r="39068" b="-2"/>
          <a:stretch/>
        </p:blipFill>
        <p:spPr bwMode="auto">
          <a:xfrm>
            <a:off x="6096000" y="1012536"/>
            <a:ext cx="4756162" cy="4756162"/>
          </a:xfrm>
          <a:custGeom>
            <a:avLst/>
            <a:gdLst/>
            <a:ahLst/>
            <a:cxnLst/>
            <a:rect l="l" t="t" r="r" b="b"/>
            <a:pathLst>
              <a:path w="5031136" h="5031136">
                <a:moveTo>
                  <a:pt x="2515568" y="0"/>
                </a:moveTo>
                <a:cubicBezTo>
                  <a:pt x="3904878" y="0"/>
                  <a:pt x="5031136" y="1126258"/>
                  <a:pt x="5031136" y="2515568"/>
                </a:cubicBezTo>
                <a:cubicBezTo>
                  <a:pt x="5031136" y="3904878"/>
                  <a:pt x="3904878" y="5031136"/>
                  <a:pt x="2515568" y="5031136"/>
                </a:cubicBezTo>
                <a:cubicBezTo>
                  <a:pt x="1126258" y="5031136"/>
                  <a:pt x="0" y="3904878"/>
                  <a:pt x="0" y="2515568"/>
                </a:cubicBezTo>
                <a:cubicBezTo>
                  <a:pt x="0" y="1126258"/>
                  <a:pt x="1126258" y="0"/>
                  <a:pt x="2515568"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0295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93" name="Rectangle 3080">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BB3199-838F-5627-D291-F8C76A7193CC}"/>
              </a:ext>
            </a:extLst>
          </p:cNvPr>
          <p:cNvSpPr>
            <a:spLocks noGrp="1"/>
          </p:cNvSpPr>
          <p:nvPr>
            <p:ph type="title"/>
          </p:nvPr>
        </p:nvSpPr>
        <p:spPr>
          <a:xfrm>
            <a:off x="1136397" y="502020"/>
            <a:ext cx="5323715" cy="1642970"/>
          </a:xfrm>
        </p:spPr>
        <p:txBody>
          <a:bodyPr anchor="b">
            <a:normAutofit/>
          </a:bodyPr>
          <a:lstStyle/>
          <a:p>
            <a:r>
              <a:rPr lang="en-US" sz="3700" dirty="0"/>
              <a:t>Data Exploration – Sentiment, Subjectivity and Word Count</a:t>
            </a:r>
          </a:p>
        </p:txBody>
      </p:sp>
      <p:sp>
        <p:nvSpPr>
          <p:cNvPr id="3" name="Content Placeholder 2">
            <a:extLst>
              <a:ext uri="{FF2B5EF4-FFF2-40B4-BE49-F238E27FC236}">
                <a16:creationId xmlns:a16="http://schemas.microsoft.com/office/drawing/2014/main" id="{8EDACEA4-65B6-530C-76D6-1731232E5605}"/>
              </a:ext>
            </a:extLst>
          </p:cNvPr>
          <p:cNvSpPr>
            <a:spLocks noGrp="1"/>
          </p:cNvSpPr>
          <p:nvPr>
            <p:ph idx="1"/>
          </p:nvPr>
        </p:nvSpPr>
        <p:spPr>
          <a:xfrm>
            <a:off x="1144923" y="2405894"/>
            <a:ext cx="5315189" cy="3535083"/>
          </a:xfrm>
        </p:spPr>
        <p:txBody>
          <a:bodyPr anchor="t">
            <a:normAutofit/>
          </a:bodyPr>
          <a:lstStyle/>
          <a:p>
            <a:r>
              <a:rPr lang="en-US" sz="2000"/>
              <a:t>Using a Sentiment (polarity)  measure we can determine if a text is happy or sad.</a:t>
            </a:r>
          </a:p>
          <a:p>
            <a:r>
              <a:rPr lang="en-US" sz="2000"/>
              <a:t>Using a Subjectivity measure we can determine if a text is more objective or subjective</a:t>
            </a:r>
          </a:p>
          <a:p>
            <a:r>
              <a:rPr lang="en-US" sz="2000"/>
              <a:t>Counting the number of words</a:t>
            </a:r>
          </a:p>
        </p:txBody>
      </p:sp>
      <p:sp>
        <p:nvSpPr>
          <p:cNvPr id="3094" name="Rectangle 3082">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5" name="Rectangle 3084">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96" name="Rectangle 3086">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97" name="Rectangle 3088">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76" name="Picture 4">
            <a:extLst>
              <a:ext uri="{FF2B5EF4-FFF2-40B4-BE49-F238E27FC236}">
                <a16:creationId xmlns:a16="http://schemas.microsoft.com/office/drawing/2014/main" id="{8ECF6074-D93A-BAF3-6C1E-CE4548DF922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75967" y="1359681"/>
            <a:ext cx="4170530" cy="4170530"/>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5098BC88-E309-A95F-69A7-4025D9FB1DD0}"/>
              </a:ext>
            </a:extLst>
          </p:cNvPr>
          <p:cNvSpPr>
            <a:spLocks noGrp="1"/>
          </p:cNvSpPr>
          <p:nvPr>
            <p:ph type="dt" sz="half" idx="10"/>
          </p:nvPr>
        </p:nvSpPr>
        <p:spPr/>
        <p:txBody>
          <a:bodyPr/>
          <a:lstStyle/>
          <a:p>
            <a:fld id="{F75F9108-4C38-40B9-BEB8-4D162E9F148D}" type="datetime1">
              <a:rPr lang="en-US" smtClean="0"/>
              <a:t>11/30/2022</a:t>
            </a:fld>
            <a:endParaRPr lang="en-US"/>
          </a:p>
        </p:txBody>
      </p:sp>
      <p:sp>
        <p:nvSpPr>
          <p:cNvPr id="5" name="Footer Placeholder 4">
            <a:extLst>
              <a:ext uri="{FF2B5EF4-FFF2-40B4-BE49-F238E27FC236}">
                <a16:creationId xmlns:a16="http://schemas.microsoft.com/office/drawing/2014/main" id="{CEECEEAE-4EBD-3B54-170B-9F366F251866}"/>
              </a:ext>
            </a:extLst>
          </p:cNvPr>
          <p:cNvSpPr>
            <a:spLocks noGrp="1"/>
          </p:cNvSpPr>
          <p:nvPr>
            <p:ph type="ftr" sz="quarter" idx="11"/>
          </p:nvPr>
        </p:nvSpPr>
        <p:spPr/>
        <p:txBody>
          <a:bodyPr/>
          <a:lstStyle/>
          <a:p>
            <a:r>
              <a:rPr lang="en-US"/>
              <a:t>Detecting Fake News</a:t>
            </a:r>
          </a:p>
        </p:txBody>
      </p:sp>
      <p:sp>
        <p:nvSpPr>
          <p:cNvPr id="6" name="Slide Number Placeholder 5">
            <a:extLst>
              <a:ext uri="{FF2B5EF4-FFF2-40B4-BE49-F238E27FC236}">
                <a16:creationId xmlns:a16="http://schemas.microsoft.com/office/drawing/2014/main" id="{190802DC-8373-0960-EF40-6A91A5C5A946}"/>
              </a:ext>
            </a:extLst>
          </p:cNvPr>
          <p:cNvSpPr>
            <a:spLocks noGrp="1"/>
          </p:cNvSpPr>
          <p:nvPr>
            <p:ph type="sldNum" sz="quarter" idx="12"/>
          </p:nvPr>
        </p:nvSpPr>
        <p:spPr/>
        <p:txBody>
          <a:bodyPr/>
          <a:lstStyle/>
          <a:p>
            <a:fld id="{9B359D14-87A5-41D3-95B7-84C962D3D9B6}" type="slidenum">
              <a:rPr lang="en-US" smtClean="0"/>
              <a:t>10</a:t>
            </a:fld>
            <a:endParaRPr lang="en-US"/>
          </a:p>
        </p:txBody>
      </p:sp>
    </p:spTree>
    <p:extLst>
      <p:ext uri="{BB962C8B-B14F-4D97-AF65-F5344CB8AC3E}">
        <p14:creationId xmlns:p14="http://schemas.microsoft.com/office/powerpoint/2010/main" val="1080431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16" name="Rectangle 4104">
            <a:extLst>
              <a:ext uri="{FF2B5EF4-FFF2-40B4-BE49-F238E27FC236}">
                <a16:creationId xmlns:a16="http://schemas.microsoft.com/office/drawing/2014/main" id="{A4E37431-20F0-4DD6-84A9-ED2B64494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7" name="Rectangle 4106">
            <a:extLst>
              <a:ext uri="{FF2B5EF4-FFF2-40B4-BE49-F238E27FC236}">
                <a16:creationId xmlns:a16="http://schemas.microsoft.com/office/drawing/2014/main" id="{0AE98B72-66C6-4AB4-AF0D-BA830DE86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8" name="Rectangle 4108">
            <a:extLst>
              <a:ext uri="{FF2B5EF4-FFF2-40B4-BE49-F238E27FC236}">
                <a16:creationId xmlns:a16="http://schemas.microsoft.com/office/drawing/2014/main" id="{407EAFC6-733F-403D-BB4D-05A3A2874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9" name="Rectangle 4110">
            <a:extLst>
              <a:ext uri="{FF2B5EF4-FFF2-40B4-BE49-F238E27FC236}">
                <a16:creationId xmlns:a16="http://schemas.microsoft.com/office/drawing/2014/main" id="{17A36730-4CB0-4F61-AD11-A44C976583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20" name="Rectangle 4112">
            <a:extLst>
              <a:ext uri="{FF2B5EF4-FFF2-40B4-BE49-F238E27FC236}">
                <a16:creationId xmlns:a16="http://schemas.microsoft.com/office/drawing/2014/main" id="{C69C79E1-F916-4929-A4F3-DE763D4BFA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5" name="Oval 4114">
            <a:extLst>
              <a:ext uri="{FF2B5EF4-FFF2-40B4-BE49-F238E27FC236}">
                <a16:creationId xmlns:a16="http://schemas.microsoft.com/office/drawing/2014/main" id="{767334AB-16BD-4EC7-8C6B-4B5171600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AB32072-49AA-639A-1235-D94FB3C23F3A}"/>
              </a:ext>
            </a:extLst>
          </p:cNvPr>
          <p:cNvSpPr>
            <a:spLocks noGrp="1"/>
          </p:cNvSpPr>
          <p:nvPr>
            <p:ph type="title"/>
          </p:nvPr>
        </p:nvSpPr>
        <p:spPr>
          <a:xfrm>
            <a:off x="660042" y="891652"/>
            <a:ext cx="4412021" cy="3030724"/>
          </a:xfrm>
        </p:spPr>
        <p:txBody>
          <a:bodyPr vert="horz" lIns="91440" tIns="45720" rIns="91440" bIns="45720" rtlCol="0" anchor="b">
            <a:normAutofit/>
          </a:bodyPr>
          <a:lstStyle/>
          <a:p>
            <a:pPr algn="r"/>
            <a:r>
              <a:rPr lang="en-US" sz="4000" kern="1200" dirty="0">
                <a:solidFill>
                  <a:srgbClr val="FFFFFF"/>
                </a:solidFill>
                <a:latin typeface="+mj-lt"/>
                <a:ea typeface="+mj-ea"/>
                <a:cs typeface="+mj-cs"/>
              </a:rPr>
              <a:t>Data Exploration – Sentiment</a:t>
            </a:r>
          </a:p>
        </p:txBody>
      </p:sp>
      <p:sp>
        <p:nvSpPr>
          <p:cNvPr id="3" name="Content Placeholder 2">
            <a:extLst>
              <a:ext uri="{FF2B5EF4-FFF2-40B4-BE49-F238E27FC236}">
                <a16:creationId xmlns:a16="http://schemas.microsoft.com/office/drawing/2014/main" id="{16343E92-71D2-2482-8D32-8A28E52AC383}"/>
              </a:ext>
            </a:extLst>
          </p:cNvPr>
          <p:cNvSpPr>
            <a:spLocks noGrp="1"/>
          </p:cNvSpPr>
          <p:nvPr>
            <p:ph idx="1"/>
          </p:nvPr>
        </p:nvSpPr>
        <p:spPr>
          <a:xfrm>
            <a:off x="945791" y="4745317"/>
            <a:ext cx="4126272" cy="1375145"/>
          </a:xfrm>
        </p:spPr>
        <p:txBody>
          <a:bodyPr vert="horz" lIns="91440" tIns="45720" rIns="91440" bIns="45720" rtlCol="0">
            <a:normAutofit/>
          </a:bodyPr>
          <a:lstStyle/>
          <a:p>
            <a:pPr marL="0" indent="0" algn="r">
              <a:buNone/>
            </a:pPr>
            <a:r>
              <a:rPr lang="en-US" sz="2400" kern="1200">
                <a:solidFill>
                  <a:srgbClr val="FFFFFF"/>
                </a:solidFill>
                <a:latin typeface="+mn-lt"/>
                <a:ea typeface="+mn-ea"/>
                <a:cs typeface="+mn-cs"/>
              </a:rPr>
              <a:t>Both types of news have a slightly positive overall sentiment</a:t>
            </a:r>
          </a:p>
        </p:txBody>
      </p:sp>
      <p:pic>
        <p:nvPicPr>
          <p:cNvPr id="4100" name="Picture 4">
            <a:extLst>
              <a:ext uri="{FF2B5EF4-FFF2-40B4-BE49-F238E27FC236}">
                <a16:creationId xmlns:a16="http://schemas.microsoft.com/office/drawing/2014/main" id="{943FBCC4-F59E-A146-978D-E7CAFF3148B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6000" y="1563040"/>
            <a:ext cx="5608320" cy="3687469"/>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B47C5F8A-3D0C-041E-4855-6C9037AA0729}"/>
              </a:ext>
            </a:extLst>
          </p:cNvPr>
          <p:cNvSpPr>
            <a:spLocks noGrp="1"/>
          </p:cNvSpPr>
          <p:nvPr>
            <p:ph type="dt" sz="half" idx="10"/>
          </p:nvPr>
        </p:nvSpPr>
        <p:spPr/>
        <p:txBody>
          <a:bodyPr/>
          <a:lstStyle/>
          <a:p>
            <a:fld id="{86444E82-C1F3-479D-9FC1-F8171D9863F0}" type="datetime1">
              <a:rPr lang="en-US" smtClean="0"/>
              <a:t>11/30/2022</a:t>
            </a:fld>
            <a:endParaRPr lang="en-US"/>
          </a:p>
        </p:txBody>
      </p:sp>
      <p:sp>
        <p:nvSpPr>
          <p:cNvPr id="5" name="Footer Placeholder 4">
            <a:extLst>
              <a:ext uri="{FF2B5EF4-FFF2-40B4-BE49-F238E27FC236}">
                <a16:creationId xmlns:a16="http://schemas.microsoft.com/office/drawing/2014/main" id="{B685C701-1BF6-E5A7-9EF5-F33BE3F16474}"/>
              </a:ext>
            </a:extLst>
          </p:cNvPr>
          <p:cNvSpPr>
            <a:spLocks noGrp="1"/>
          </p:cNvSpPr>
          <p:nvPr>
            <p:ph type="ftr" sz="quarter" idx="11"/>
          </p:nvPr>
        </p:nvSpPr>
        <p:spPr/>
        <p:txBody>
          <a:bodyPr/>
          <a:lstStyle/>
          <a:p>
            <a:r>
              <a:rPr lang="en-US"/>
              <a:t>Detecting Fake News</a:t>
            </a:r>
          </a:p>
        </p:txBody>
      </p:sp>
      <p:sp>
        <p:nvSpPr>
          <p:cNvPr id="6" name="Slide Number Placeholder 5">
            <a:extLst>
              <a:ext uri="{FF2B5EF4-FFF2-40B4-BE49-F238E27FC236}">
                <a16:creationId xmlns:a16="http://schemas.microsoft.com/office/drawing/2014/main" id="{D70FCC2E-8991-DED0-2CFE-9AED3A059F09}"/>
              </a:ext>
            </a:extLst>
          </p:cNvPr>
          <p:cNvSpPr>
            <a:spLocks noGrp="1"/>
          </p:cNvSpPr>
          <p:nvPr>
            <p:ph type="sldNum" sz="quarter" idx="12"/>
          </p:nvPr>
        </p:nvSpPr>
        <p:spPr/>
        <p:txBody>
          <a:bodyPr/>
          <a:lstStyle/>
          <a:p>
            <a:fld id="{9B359D14-87A5-41D3-95B7-84C962D3D9B6}" type="slidenum">
              <a:rPr lang="en-US" smtClean="0"/>
              <a:t>11</a:t>
            </a:fld>
            <a:endParaRPr lang="en-US"/>
          </a:p>
        </p:txBody>
      </p:sp>
    </p:spTree>
    <p:extLst>
      <p:ext uri="{BB962C8B-B14F-4D97-AF65-F5344CB8AC3E}">
        <p14:creationId xmlns:p14="http://schemas.microsoft.com/office/powerpoint/2010/main" val="1942006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A4E37431-20F0-4DD6-84A9-ED2B64494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9" name="Rectangle 5128">
            <a:extLst>
              <a:ext uri="{FF2B5EF4-FFF2-40B4-BE49-F238E27FC236}">
                <a16:creationId xmlns:a16="http://schemas.microsoft.com/office/drawing/2014/main" id="{0AE98B72-66C6-4AB4-AF0D-BA830DE86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1" name="Rectangle 5130">
            <a:extLst>
              <a:ext uri="{FF2B5EF4-FFF2-40B4-BE49-F238E27FC236}">
                <a16:creationId xmlns:a16="http://schemas.microsoft.com/office/drawing/2014/main" id="{407EAFC6-733F-403D-BB4D-05A3A2874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3" name="Rectangle 5132">
            <a:extLst>
              <a:ext uri="{FF2B5EF4-FFF2-40B4-BE49-F238E27FC236}">
                <a16:creationId xmlns:a16="http://schemas.microsoft.com/office/drawing/2014/main" id="{17A36730-4CB0-4F61-AD11-A44C976583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35" name="Rectangle 5134">
            <a:extLst>
              <a:ext uri="{FF2B5EF4-FFF2-40B4-BE49-F238E27FC236}">
                <a16:creationId xmlns:a16="http://schemas.microsoft.com/office/drawing/2014/main" id="{C69C79E1-F916-4929-A4F3-DE763D4BFA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7" name="Oval 5136">
            <a:extLst>
              <a:ext uri="{FF2B5EF4-FFF2-40B4-BE49-F238E27FC236}">
                <a16:creationId xmlns:a16="http://schemas.microsoft.com/office/drawing/2014/main" id="{767334AB-16BD-4EC7-8C6B-4B5171600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594CBC0-7B7B-FB79-8511-62EAEF4A2B50}"/>
              </a:ext>
            </a:extLst>
          </p:cNvPr>
          <p:cNvSpPr>
            <a:spLocks noGrp="1"/>
          </p:cNvSpPr>
          <p:nvPr>
            <p:ph type="title"/>
          </p:nvPr>
        </p:nvSpPr>
        <p:spPr>
          <a:xfrm>
            <a:off x="660042" y="891652"/>
            <a:ext cx="4412021" cy="3030724"/>
          </a:xfrm>
        </p:spPr>
        <p:txBody>
          <a:bodyPr vert="horz" lIns="91440" tIns="45720" rIns="91440" bIns="45720" rtlCol="0" anchor="b">
            <a:normAutofit/>
          </a:bodyPr>
          <a:lstStyle/>
          <a:p>
            <a:pPr algn="r"/>
            <a:r>
              <a:rPr lang="en-US" sz="4000" kern="1200">
                <a:solidFill>
                  <a:srgbClr val="FFFFFF"/>
                </a:solidFill>
                <a:latin typeface="+mj-lt"/>
                <a:ea typeface="+mj-ea"/>
                <a:cs typeface="+mj-cs"/>
              </a:rPr>
              <a:t>Data Exploration – Subjectivity</a:t>
            </a:r>
          </a:p>
        </p:txBody>
      </p:sp>
      <p:sp>
        <p:nvSpPr>
          <p:cNvPr id="3" name="Content Placeholder 2">
            <a:extLst>
              <a:ext uri="{FF2B5EF4-FFF2-40B4-BE49-F238E27FC236}">
                <a16:creationId xmlns:a16="http://schemas.microsoft.com/office/drawing/2014/main" id="{E554CDF5-1224-6B2F-B229-514524A46207}"/>
              </a:ext>
            </a:extLst>
          </p:cNvPr>
          <p:cNvSpPr>
            <a:spLocks noGrp="1"/>
          </p:cNvSpPr>
          <p:nvPr>
            <p:ph idx="1"/>
          </p:nvPr>
        </p:nvSpPr>
        <p:spPr>
          <a:xfrm>
            <a:off x="945791" y="4745317"/>
            <a:ext cx="4126272" cy="1375145"/>
          </a:xfrm>
        </p:spPr>
        <p:txBody>
          <a:bodyPr vert="horz" lIns="91440" tIns="45720" rIns="91440" bIns="45720" rtlCol="0">
            <a:normAutofit/>
          </a:bodyPr>
          <a:lstStyle/>
          <a:p>
            <a:pPr marL="0" indent="0" algn="r">
              <a:buNone/>
            </a:pPr>
            <a:r>
              <a:rPr lang="en-US" sz="2400" kern="1200">
                <a:solidFill>
                  <a:srgbClr val="FFFFFF"/>
                </a:solidFill>
                <a:latin typeface="+mn-lt"/>
                <a:ea typeface="+mn-ea"/>
                <a:cs typeface="+mn-cs"/>
              </a:rPr>
              <a:t>Fake news tends to use more subjective language than true news</a:t>
            </a:r>
          </a:p>
        </p:txBody>
      </p:sp>
      <p:pic>
        <p:nvPicPr>
          <p:cNvPr id="5122" name="Picture 2">
            <a:extLst>
              <a:ext uri="{FF2B5EF4-FFF2-40B4-BE49-F238E27FC236}">
                <a16:creationId xmlns:a16="http://schemas.microsoft.com/office/drawing/2014/main" id="{E48B30E0-73BC-B412-5A28-F2FDC8363EB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6000" y="1563040"/>
            <a:ext cx="5608320" cy="3687469"/>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4D00C39D-015B-1E44-C975-141992C4377C}"/>
              </a:ext>
            </a:extLst>
          </p:cNvPr>
          <p:cNvSpPr>
            <a:spLocks noGrp="1"/>
          </p:cNvSpPr>
          <p:nvPr>
            <p:ph type="dt" sz="half" idx="10"/>
          </p:nvPr>
        </p:nvSpPr>
        <p:spPr/>
        <p:txBody>
          <a:bodyPr/>
          <a:lstStyle/>
          <a:p>
            <a:fld id="{C8890419-17F3-40EF-BC8C-8DBC319D5B4C}" type="datetime1">
              <a:rPr lang="en-US" smtClean="0"/>
              <a:t>11/30/2022</a:t>
            </a:fld>
            <a:endParaRPr lang="en-US"/>
          </a:p>
        </p:txBody>
      </p:sp>
      <p:sp>
        <p:nvSpPr>
          <p:cNvPr id="5" name="Footer Placeholder 4">
            <a:extLst>
              <a:ext uri="{FF2B5EF4-FFF2-40B4-BE49-F238E27FC236}">
                <a16:creationId xmlns:a16="http://schemas.microsoft.com/office/drawing/2014/main" id="{34222645-C34A-5073-4A9A-721868B73200}"/>
              </a:ext>
            </a:extLst>
          </p:cNvPr>
          <p:cNvSpPr>
            <a:spLocks noGrp="1"/>
          </p:cNvSpPr>
          <p:nvPr>
            <p:ph type="ftr" sz="quarter" idx="11"/>
          </p:nvPr>
        </p:nvSpPr>
        <p:spPr/>
        <p:txBody>
          <a:bodyPr/>
          <a:lstStyle/>
          <a:p>
            <a:r>
              <a:rPr lang="en-US"/>
              <a:t>Detecting Fake News</a:t>
            </a:r>
          </a:p>
        </p:txBody>
      </p:sp>
      <p:sp>
        <p:nvSpPr>
          <p:cNvPr id="6" name="Slide Number Placeholder 5">
            <a:extLst>
              <a:ext uri="{FF2B5EF4-FFF2-40B4-BE49-F238E27FC236}">
                <a16:creationId xmlns:a16="http://schemas.microsoft.com/office/drawing/2014/main" id="{E08EB424-7185-D6D9-3532-033FE24EAD3B}"/>
              </a:ext>
            </a:extLst>
          </p:cNvPr>
          <p:cNvSpPr>
            <a:spLocks noGrp="1"/>
          </p:cNvSpPr>
          <p:nvPr>
            <p:ph type="sldNum" sz="quarter" idx="12"/>
          </p:nvPr>
        </p:nvSpPr>
        <p:spPr/>
        <p:txBody>
          <a:bodyPr/>
          <a:lstStyle/>
          <a:p>
            <a:fld id="{9B359D14-87A5-41D3-95B7-84C962D3D9B6}" type="slidenum">
              <a:rPr lang="en-US" smtClean="0"/>
              <a:t>12</a:t>
            </a:fld>
            <a:endParaRPr lang="en-US"/>
          </a:p>
        </p:txBody>
      </p:sp>
    </p:spTree>
    <p:extLst>
      <p:ext uri="{BB962C8B-B14F-4D97-AF65-F5344CB8AC3E}">
        <p14:creationId xmlns:p14="http://schemas.microsoft.com/office/powerpoint/2010/main" val="2057583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3" name="Rectangle 6152">
            <a:extLst>
              <a:ext uri="{FF2B5EF4-FFF2-40B4-BE49-F238E27FC236}">
                <a16:creationId xmlns:a16="http://schemas.microsoft.com/office/drawing/2014/main" id="{A4E37431-20F0-4DD6-84A9-ED2B64494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5" name="Rectangle 6154">
            <a:extLst>
              <a:ext uri="{FF2B5EF4-FFF2-40B4-BE49-F238E27FC236}">
                <a16:creationId xmlns:a16="http://schemas.microsoft.com/office/drawing/2014/main" id="{0AE98B72-66C6-4AB4-AF0D-BA830DE86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7" name="Rectangle 6156">
            <a:extLst>
              <a:ext uri="{FF2B5EF4-FFF2-40B4-BE49-F238E27FC236}">
                <a16:creationId xmlns:a16="http://schemas.microsoft.com/office/drawing/2014/main" id="{407EAFC6-733F-403D-BB4D-05A3A2874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9" name="Rectangle 6158">
            <a:extLst>
              <a:ext uri="{FF2B5EF4-FFF2-40B4-BE49-F238E27FC236}">
                <a16:creationId xmlns:a16="http://schemas.microsoft.com/office/drawing/2014/main" id="{17A36730-4CB0-4F61-AD11-A44C976583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61" name="Rectangle 6160">
            <a:extLst>
              <a:ext uri="{FF2B5EF4-FFF2-40B4-BE49-F238E27FC236}">
                <a16:creationId xmlns:a16="http://schemas.microsoft.com/office/drawing/2014/main" id="{C69C79E1-F916-4929-A4F3-DE763D4BFA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63" name="Oval 6162">
            <a:extLst>
              <a:ext uri="{FF2B5EF4-FFF2-40B4-BE49-F238E27FC236}">
                <a16:creationId xmlns:a16="http://schemas.microsoft.com/office/drawing/2014/main" id="{767334AB-16BD-4EC7-8C6B-4B5171600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23D6EA5-51FD-1A8C-BC1E-CDC7AA720D85}"/>
              </a:ext>
            </a:extLst>
          </p:cNvPr>
          <p:cNvSpPr>
            <a:spLocks noGrp="1"/>
          </p:cNvSpPr>
          <p:nvPr>
            <p:ph type="title"/>
          </p:nvPr>
        </p:nvSpPr>
        <p:spPr>
          <a:xfrm>
            <a:off x="660042" y="891652"/>
            <a:ext cx="4412021" cy="3030724"/>
          </a:xfrm>
        </p:spPr>
        <p:txBody>
          <a:bodyPr vert="horz" lIns="91440" tIns="45720" rIns="91440" bIns="45720" rtlCol="0" anchor="b">
            <a:normAutofit/>
          </a:bodyPr>
          <a:lstStyle/>
          <a:p>
            <a:pPr algn="r"/>
            <a:r>
              <a:rPr lang="en-US" sz="4000" kern="1200">
                <a:solidFill>
                  <a:srgbClr val="FFFFFF"/>
                </a:solidFill>
                <a:latin typeface="+mj-lt"/>
                <a:ea typeface="+mj-ea"/>
                <a:cs typeface="+mj-cs"/>
              </a:rPr>
              <a:t>Data Exploration – Word Count</a:t>
            </a:r>
          </a:p>
        </p:txBody>
      </p:sp>
      <p:sp>
        <p:nvSpPr>
          <p:cNvPr id="3" name="Content Placeholder 2">
            <a:extLst>
              <a:ext uri="{FF2B5EF4-FFF2-40B4-BE49-F238E27FC236}">
                <a16:creationId xmlns:a16="http://schemas.microsoft.com/office/drawing/2014/main" id="{37414B06-0307-0712-0DC0-4349B1191EBA}"/>
              </a:ext>
            </a:extLst>
          </p:cNvPr>
          <p:cNvSpPr>
            <a:spLocks noGrp="1"/>
          </p:cNvSpPr>
          <p:nvPr>
            <p:ph idx="1"/>
          </p:nvPr>
        </p:nvSpPr>
        <p:spPr>
          <a:xfrm>
            <a:off x="945791" y="4745317"/>
            <a:ext cx="4126272" cy="1375145"/>
          </a:xfrm>
        </p:spPr>
        <p:txBody>
          <a:bodyPr vert="horz" lIns="91440" tIns="45720" rIns="91440" bIns="45720" rtlCol="0">
            <a:normAutofit/>
          </a:bodyPr>
          <a:lstStyle/>
          <a:p>
            <a:pPr marL="0" indent="0" algn="r">
              <a:buNone/>
            </a:pPr>
            <a:r>
              <a:rPr lang="en-US" sz="2400" kern="1200" dirty="0">
                <a:solidFill>
                  <a:srgbClr val="FFFFFF"/>
                </a:solidFill>
                <a:latin typeface="+mn-lt"/>
                <a:ea typeface="+mn-ea"/>
                <a:cs typeface="+mn-cs"/>
              </a:rPr>
              <a:t>No clear distinction between the fake and true news </a:t>
            </a:r>
          </a:p>
        </p:txBody>
      </p:sp>
      <p:pic>
        <p:nvPicPr>
          <p:cNvPr id="6148" name="Picture 4">
            <a:extLst>
              <a:ext uri="{FF2B5EF4-FFF2-40B4-BE49-F238E27FC236}">
                <a16:creationId xmlns:a16="http://schemas.microsoft.com/office/drawing/2014/main" id="{F2016016-421A-11E1-2D95-AB3E21E1855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6000" y="1563040"/>
            <a:ext cx="5608320" cy="3687469"/>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79C9721A-870C-E586-CCB0-DE4E89029879}"/>
              </a:ext>
            </a:extLst>
          </p:cNvPr>
          <p:cNvSpPr>
            <a:spLocks noGrp="1"/>
          </p:cNvSpPr>
          <p:nvPr>
            <p:ph type="dt" sz="half" idx="10"/>
          </p:nvPr>
        </p:nvSpPr>
        <p:spPr/>
        <p:txBody>
          <a:bodyPr/>
          <a:lstStyle/>
          <a:p>
            <a:fld id="{52FDE707-6446-4E0A-BC7B-F20EADA471B9}" type="datetime1">
              <a:rPr lang="en-US" smtClean="0"/>
              <a:t>11/30/2022</a:t>
            </a:fld>
            <a:endParaRPr lang="en-US"/>
          </a:p>
        </p:txBody>
      </p:sp>
      <p:sp>
        <p:nvSpPr>
          <p:cNvPr id="5" name="Footer Placeholder 4">
            <a:extLst>
              <a:ext uri="{FF2B5EF4-FFF2-40B4-BE49-F238E27FC236}">
                <a16:creationId xmlns:a16="http://schemas.microsoft.com/office/drawing/2014/main" id="{FA7FA053-670F-6ED7-6268-8B9CCCA703A2}"/>
              </a:ext>
            </a:extLst>
          </p:cNvPr>
          <p:cNvSpPr>
            <a:spLocks noGrp="1"/>
          </p:cNvSpPr>
          <p:nvPr>
            <p:ph type="ftr" sz="quarter" idx="11"/>
          </p:nvPr>
        </p:nvSpPr>
        <p:spPr/>
        <p:txBody>
          <a:bodyPr/>
          <a:lstStyle/>
          <a:p>
            <a:r>
              <a:rPr lang="en-US"/>
              <a:t>Detecting Fake News</a:t>
            </a:r>
          </a:p>
        </p:txBody>
      </p:sp>
      <p:sp>
        <p:nvSpPr>
          <p:cNvPr id="6" name="Slide Number Placeholder 5">
            <a:extLst>
              <a:ext uri="{FF2B5EF4-FFF2-40B4-BE49-F238E27FC236}">
                <a16:creationId xmlns:a16="http://schemas.microsoft.com/office/drawing/2014/main" id="{684F498F-DE09-5B11-0453-59E4B23B590E}"/>
              </a:ext>
            </a:extLst>
          </p:cNvPr>
          <p:cNvSpPr>
            <a:spLocks noGrp="1"/>
          </p:cNvSpPr>
          <p:nvPr>
            <p:ph type="sldNum" sz="quarter" idx="12"/>
          </p:nvPr>
        </p:nvSpPr>
        <p:spPr/>
        <p:txBody>
          <a:bodyPr/>
          <a:lstStyle/>
          <a:p>
            <a:fld id="{9B359D14-87A5-41D3-95B7-84C962D3D9B6}" type="slidenum">
              <a:rPr lang="en-US" smtClean="0"/>
              <a:t>13</a:t>
            </a:fld>
            <a:endParaRPr lang="en-US"/>
          </a:p>
        </p:txBody>
      </p:sp>
    </p:spTree>
    <p:extLst>
      <p:ext uri="{BB962C8B-B14F-4D97-AF65-F5344CB8AC3E}">
        <p14:creationId xmlns:p14="http://schemas.microsoft.com/office/powerpoint/2010/main" val="27024175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5" name="Rectangle 717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7" name="Rectangle 7176">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9" name="Rectangle 7178">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1" name="Rectangle 7180">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E6A469-A9C1-610A-D2B4-93DE4F7D1A5C}"/>
              </a:ext>
            </a:extLst>
          </p:cNvPr>
          <p:cNvSpPr>
            <a:spLocks noGrp="1"/>
          </p:cNvSpPr>
          <p:nvPr>
            <p:ph type="title"/>
          </p:nvPr>
        </p:nvSpPr>
        <p:spPr>
          <a:xfrm>
            <a:off x="699713" y="248038"/>
            <a:ext cx="7063721" cy="1159200"/>
          </a:xfrm>
        </p:spPr>
        <p:txBody>
          <a:bodyPr vert="horz" lIns="91440" tIns="45720" rIns="91440" bIns="45720" rtlCol="0" anchor="ctr">
            <a:normAutofit fontScale="90000"/>
          </a:bodyPr>
          <a:lstStyle/>
          <a:p>
            <a:r>
              <a:rPr lang="en-US" sz="4000" kern="1200" dirty="0">
                <a:solidFill>
                  <a:srgbClr val="FFFFFF"/>
                </a:solidFill>
                <a:latin typeface="+mj-lt"/>
                <a:ea typeface="+mj-ea"/>
                <a:cs typeface="+mj-cs"/>
              </a:rPr>
              <a:t>Data Exploration – </a:t>
            </a:r>
            <a:r>
              <a:rPr lang="en-US" sz="4000" dirty="0">
                <a:solidFill>
                  <a:srgbClr val="FFFFFF"/>
                </a:solidFill>
              </a:rPr>
              <a:t>Common Words</a:t>
            </a:r>
            <a:endParaRPr lang="en-US" sz="4000" kern="1200" dirty="0">
              <a:solidFill>
                <a:srgbClr val="FFFFFF"/>
              </a:solidFill>
              <a:latin typeface="+mj-lt"/>
              <a:ea typeface="+mj-ea"/>
              <a:cs typeface="+mj-cs"/>
            </a:endParaRPr>
          </a:p>
        </p:txBody>
      </p:sp>
      <p:pic>
        <p:nvPicPr>
          <p:cNvPr id="7170" name="Picture 2">
            <a:extLst>
              <a:ext uri="{FF2B5EF4-FFF2-40B4-BE49-F238E27FC236}">
                <a16:creationId xmlns:a16="http://schemas.microsoft.com/office/drawing/2014/main" id="{9CBAADF5-80C5-ECAD-5FA8-CC6E69CD0D0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32225" y="1969342"/>
            <a:ext cx="11327549" cy="4446061"/>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1D7A51C3-4D6E-C670-34AA-77D220F7B062}"/>
              </a:ext>
            </a:extLst>
          </p:cNvPr>
          <p:cNvSpPr>
            <a:spLocks noGrp="1"/>
          </p:cNvSpPr>
          <p:nvPr>
            <p:ph type="dt" sz="half" idx="10"/>
          </p:nvPr>
        </p:nvSpPr>
        <p:spPr/>
        <p:txBody>
          <a:bodyPr/>
          <a:lstStyle/>
          <a:p>
            <a:fld id="{BF892BCC-D1B2-44E1-95ED-C55B1B36667B}" type="datetime1">
              <a:rPr lang="en-US" smtClean="0"/>
              <a:t>11/30/2022</a:t>
            </a:fld>
            <a:endParaRPr lang="en-US"/>
          </a:p>
        </p:txBody>
      </p:sp>
      <p:sp>
        <p:nvSpPr>
          <p:cNvPr id="5" name="Footer Placeholder 4">
            <a:extLst>
              <a:ext uri="{FF2B5EF4-FFF2-40B4-BE49-F238E27FC236}">
                <a16:creationId xmlns:a16="http://schemas.microsoft.com/office/drawing/2014/main" id="{3CA8F475-E8FA-8AEA-AF91-CC9A7B951491}"/>
              </a:ext>
            </a:extLst>
          </p:cNvPr>
          <p:cNvSpPr>
            <a:spLocks noGrp="1"/>
          </p:cNvSpPr>
          <p:nvPr>
            <p:ph type="ftr" sz="quarter" idx="11"/>
          </p:nvPr>
        </p:nvSpPr>
        <p:spPr/>
        <p:txBody>
          <a:bodyPr/>
          <a:lstStyle/>
          <a:p>
            <a:r>
              <a:rPr lang="en-US"/>
              <a:t>Detecting Fake News</a:t>
            </a:r>
          </a:p>
        </p:txBody>
      </p:sp>
      <p:sp>
        <p:nvSpPr>
          <p:cNvPr id="6" name="Slide Number Placeholder 5">
            <a:extLst>
              <a:ext uri="{FF2B5EF4-FFF2-40B4-BE49-F238E27FC236}">
                <a16:creationId xmlns:a16="http://schemas.microsoft.com/office/drawing/2014/main" id="{1AB0FD6B-B08C-2890-0B31-94E5B19DA50A}"/>
              </a:ext>
            </a:extLst>
          </p:cNvPr>
          <p:cNvSpPr>
            <a:spLocks noGrp="1"/>
          </p:cNvSpPr>
          <p:nvPr>
            <p:ph type="sldNum" sz="quarter" idx="12"/>
          </p:nvPr>
        </p:nvSpPr>
        <p:spPr/>
        <p:txBody>
          <a:bodyPr/>
          <a:lstStyle/>
          <a:p>
            <a:fld id="{9B359D14-87A5-41D3-95B7-84C962D3D9B6}" type="slidenum">
              <a:rPr lang="en-US" smtClean="0"/>
              <a:t>14</a:t>
            </a:fld>
            <a:endParaRPr lang="en-US"/>
          </a:p>
        </p:txBody>
      </p:sp>
    </p:spTree>
    <p:extLst>
      <p:ext uri="{BB962C8B-B14F-4D97-AF65-F5344CB8AC3E}">
        <p14:creationId xmlns:p14="http://schemas.microsoft.com/office/powerpoint/2010/main" val="3521424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01" name="Rectangle 820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03" name="Rectangle 820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05" name="Rectangle 820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E8336E-92F7-4746-42E4-54E6D104BBB8}"/>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Data Exploration – Bi-grams</a:t>
            </a:r>
          </a:p>
        </p:txBody>
      </p:sp>
      <p:pic>
        <p:nvPicPr>
          <p:cNvPr id="8194" name="Picture 2">
            <a:extLst>
              <a:ext uri="{FF2B5EF4-FFF2-40B4-BE49-F238E27FC236}">
                <a16:creationId xmlns:a16="http://schemas.microsoft.com/office/drawing/2014/main" id="{42E1CE69-BA13-440D-577F-54C01F6C5C7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78575" y="1966293"/>
            <a:ext cx="10234849" cy="4452160"/>
          </a:xfrm>
          <a:prstGeom prst="rect">
            <a:avLst/>
          </a:prstGeom>
          <a:noFill/>
          <a:extLst>
            <a:ext uri="{909E8E84-426E-40DD-AFC4-6F175D3DCCD1}">
              <a14:hiddenFill xmlns:a14="http://schemas.microsoft.com/office/drawing/2010/main">
                <a:solidFill>
                  <a:srgbClr val="FFFFFF"/>
                </a:solidFill>
              </a14:hiddenFill>
            </a:ext>
          </a:extLst>
        </p:spPr>
      </p:pic>
      <p:sp>
        <p:nvSpPr>
          <p:cNvPr id="6" name="Date Placeholder 5">
            <a:extLst>
              <a:ext uri="{FF2B5EF4-FFF2-40B4-BE49-F238E27FC236}">
                <a16:creationId xmlns:a16="http://schemas.microsoft.com/office/drawing/2014/main" id="{6EE92602-14C9-2609-71CB-5F6570791EF5}"/>
              </a:ext>
            </a:extLst>
          </p:cNvPr>
          <p:cNvSpPr>
            <a:spLocks noGrp="1"/>
          </p:cNvSpPr>
          <p:nvPr>
            <p:ph type="dt" sz="half" idx="10"/>
          </p:nvPr>
        </p:nvSpPr>
        <p:spPr/>
        <p:txBody>
          <a:bodyPr/>
          <a:lstStyle/>
          <a:p>
            <a:fld id="{A45C5BB1-EB53-4DC1-A795-4BDC9326438E}" type="datetime1">
              <a:rPr lang="en-US" smtClean="0"/>
              <a:t>11/30/2022</a:t>
            </a:fld>
            <a:endParaRPr lang="en-US"/>
          </a:p>
        </p:txBody>
      </p:sp>
      <p:sp>
        <p:nvSpPr>
          <p:cNvPr id="7" name="Footer Placeholder 6">
            <a:extLst>
              <a:ext uri="{FF2B5EF4-FFF2-40B4-BE49-F238E27FC236}">
                <a16:creationId xmlns:a16="http://schemas.microsoft.com/office/drawing/2014/main" id="{DC7872F2-9C80-7630-2994-DDD09E211CEF}"/>
              </a:ext>
            </a:extLst>
          </p:cNvPr>
          <p:cNvSpPr>
            <a:spLocks noGrp="1"/>
          </p:cNvSpPr>
          <p:nvPr>
            <p:ph type="ftr" sz="quarter" idx="11"/>
          </p:nvPr>
        </p:nvSpPr>
        <p:spPr/>
        <p:txBody>
          <a:bodyPr/>
          <a:lstStyle/>
          <a:p>
            <a:r>
              <a:rPr lang="en-US"/>
              <a:t>Detecting Fake News</a:t>
            </a:r>
          </a:p>
        </p:txBody>
      </p:sp>
      <p:sp>
        <p:nvSpPr>
          <p:cNvPr id="8" name="Slide Number Placeholder 7">
            <a:extLst>
              <a:ext uri="{FF2B5EF4-FFF2-40B4-BE49-F238E27FC236}">
                <a16:creationId xmlns:a16="http://schemas.microsoft.com/office/drawing/2014/main" id="{DBC7B9BA-CE4A-99EE-1FE0-B5A6FB7593E8}"/>
              </a:ext>
            </a:extLst>
          </p:cNvPr>
          <p:cNvSpPr>
            <a:spLocks noGrp="1"/>
          </p:cNvSpPr>
          <p:nvPr>
            <p:ph type="sldNum" sz="quarter" idx="12"/>
          </p:nvPr>
        </p:nvSpPr>
        <p:spPr/>
        <p:txBody>
          <a:bodyPr/>
          <a:lstStyle/>
          <a:p>
            <a:fld id="{9B359D14-87A5-41D3-95B7-84C962D3D9B6}" type="slidenum">
              <a:rPr lang="en-US" smtClean="0"/>
              <a:t>15</a:t>
            </a:fld>
            <a:endParaRPr lang="en-US"/>
          </a:p>
        </p:txBody>
      </p:sp>
    </p:spTree>
    <p:extLst>
      <p:ext uri="{BB962C8B-B14F-4D97-AF65-F5344CB8AC3E}">
        <p14:creationId xmlns:p14="http://schemas.microsoft.com/office/powerpoint/2010/main" val="13920884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23" name="Rectangle 922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25" name="Rectangle 9224">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27" name="Rectangle 9226">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29" name="Rectangle 9228">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193D31-B8E7-0684-F31C-7A50C412D010}"/>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Data Exploration – Tri-grams</a:t>
            </a:r>
          </a:p>
        </p:txBody>
      </p:sp>
      <p:pic>
        <p:nvPicPr>
          <p:cNvPr id="9218" name="Picture 2">
            <a:extLst>
              <a:ext uri="{FF2B5EF4-FFF2-40B4-BE49-F238E27FC236}">
                <a16:creationId xmlns:a16="http://schemas.microsoft.com/office/drawing/2014/main" id="{04BA784C-E3C8-AAC1-8F47-83B3CAB930E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643839" y="1966293"/>
            <a:ext cx="8904320" cy="4452160"/>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46968931-B750-2E6D-B1E9-F452A33A03DC}"/>
              </a:ext>
            </a:extLst>
          </p:cNvPr>
          <p:cNvSpPr>
            <a:spLocks noGrp="1"/>
          </p:cNvSpPr>
          <p:nvPr>
            <p:ph type="dt" sz="half" idx="10"/>
          </p:nvPr>
        </p:nvSpPr>
        <p:spPr/>
        <p:txBody>
          <a:bodyPr/>
          <a:lstStyle/>
          <a:p>
            <a:fld id="{AFD693FB-3290-40BE-9215-72D93ABA09A7}" type="datetime1">
              <a:rPr lang="en-US" smtClean="0"/>
              <a:t>11/30/2022</a:t>
            </a:fld>
            <a:endParaRPr lang="en-US"/>
          </a:p>
        </p:txBody>
      </p:sp>
      <p:sp>
        <p:nvSpPr>
          <p:cNvPr id="5" name="Footer Placeholder 4">
            <a:extLst>
              <a:ext uri="{FF2B5EF4-FFF2-40B4-BE49-F238E27FC236}">
                <a16:creationId xmlns:a16="http://schemas.microsoft.com/office/drawing/2014/main" id="{85794D75-3E5E-7363-6A89-1611787154ED}"/>
              </a:ext>
            </a:extLst>
          </p:cNvPr>
          <p:cNvSpPr>
            <a:spLocks noGrp="1"/>
          </p:cNvSpPr>
          <p:nvPr>
            <p:ph type="ftr" sz="quarter" idx="11"/>
          </p:nvPr>
        </p:nvSpPr>
        <p:spPr/>
        <p:txBody>
          <a:bodyPr/>
          <a:lstStyle/>
          <a:p>
            <a:r>
              <a:rPr lang="en-US"/>
              <a:t>Detecting Fake News</a:t>
            </a:r>
          </a:p>
        </p:txBody>
      </p:sp>
      <p:sp>
        <p:nvSpPr>
          <p:cNvPr id="6" name="Slide Number Placeholder 5">
            <a:extLst>
              <a:ext uri="{FF2B5EF4-FFF2-40B4-BE49-F238E27FC236}">
                <a16:creationId xmlns:a16="http://schemas.microsoft.com/office/drawing/2014/main" id="{4CAC4E17-CFC9-A5CF-0CAC-DF5B533CD92C}"/>
              </a:ext>
            </a:extLst>
          </p:cNvPr>
          <p:cNvSpPr>
            <a:spLocks noGrp="1"/>
          </p:cNvSpPr>
          <p:nvPr>
            <p:ph type="sldNum" sz="quarter" idx="12"/>
          </p:nvPr>
        </p:nvSpPr>
        <p:spPr/>
        <p:txBody>
          <a:bodyPr/>
          <a:lstStyle/>
          <a:p>
            <a:fld id="{9B359D14-87A5-41D3-95B7-84C962D3D9B6}" type="slidenum">
              <a:rPr lang="en-US" smtClean="0"/>
              <a:t>16</a:t>
            </a:fld>
            <a:endParaRPr lang="en-US"/>
          </a:p>
        </p:txBody>
      </p:sp>
    </p:spTree>
    <p:extLst>
      <p:ext uri="{BB962C8B-B14F-4D97-AF65-F5344CB8AC3E}">
        <p14:creationId xmlns:p14="http://schemas.microsoft.com/office/powerpoint/2010/main" val="4133267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47" name="Rectangle 10246">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49" name="Rectangle 10248">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51" name="Rectangle 10250">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53" name="Rectangle 10252">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93B608-03E0-CE15-3044-C2E64BE14206}"/>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WordClouds – Fake News</a:t>
            </a:r>
          </a:p>
        </p:txBody>
      </p:sp>
      <p:pic>
        <p:nvPicPr>
          <p:cNvPr id="10242" name="Picture 2">
            <a:extLst>
              <a:ext uri="{FF2B5EF4-FFF2-40B4-BE49-F238E27FC236}">
                <a16:creationId xmlns:a16="http://schemas.microsoft.com/office/drawing/2014/main" id="{CEF12C9F-7664-D222-663B-FE1338E35FF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858065" y="1966293"/>
            <a:ext cx="6475869" cy="4452160"/>
          </a:xfrm>
          <a:prstGeom prst="rect">
            <a:avLst/>
          </a:prstGeom>
          <a:noFill/>
          <a:extLst>
            <a:ext uri="{909E8E84-426E-40DD-AFC4-6F175D3DCCD1}">
              <a14:hiddenFill xmlns:a14="http://schemas.microsoft.com/office/drawing/2010/main">
                <a:solidFill>
                  <a:srgbClr val="FFFFFF"/>
                </a:solidFill>
              </a14:hiddenFill>
            </a:ext>
          </a:extLst>
        </p:spPr>
      </p:pic>
      <p:sp>
        <p:nvSpPr>
          <p:cNvPr id="6" name="Date Placeholder 5">
            <a:extLst>
              <a:ext uri="{FF2B5EF4-FFF2-40B4-BE49-F238E27FC236}">
                <a16:creationId xmlns:a16="http://schemas.microsoft.com/office/drawing/2014/main" id="{383612BC-6DCF-354C-F663-F3726B447007}"/>
              </a:ext>
            </a:extLst>
          </p:cNvPr>
          <p:cNvSpPr>
            <a:spLocks noGrp="1"/>
          </p:cNvSpPr>
          <p:nvPr>
            <p:ph type="dt" sz="half" idx="10"/>
          </p:nvPr>
        </p:nvSpPr>
        <p:spPr/>
        <p:txBody>
          <a:bodyPr/>
          <a:lstStyle/>
          <a:p>
            <a:fld id="{437185FB-023C-4BAA-893C-D7B5F27D5921}" type="datetime1">
              <a:rPr lang="en-US" smtClean="0"/>
              <a:t>11/30/2022</a:t>
            </a:fld>
            <a:endParaRPr lang="en-US"/>
          </a:p>
        </p:txBody>
      </p:sp>
      <p:sp>
        <p:nvSpPr>
          <p:cNvPr id="7" name="Footer Placeholder 6">
            <a:extLst>
              <a:ext uri="{FF2B5EF4-FFF2-40B4-BE49-F238E27FC236}">
                <a16:creationId xmlns:a16="http://schemas.microsoft.com/office/drawing/2014/main" id="{11845940-63C8-4F11-4BC8-4599CF8B8AA5}"/>
              </a:ext>
            </a:extLst>
          </p:cNvPr>
          <p:cNvSpPr>
            <a:spLocks noGrp="1"/>
          </p:cNvSpPr>
          <p:nvPr>
            <p:ph type="ftr" sz="quarter" idx="11"/>
          </p:nvPr>
        </p:nvSpPr>
        <p:spPr/>
        <p:txBody>
          <a:bodyPr/>
          <a:lstStyle/>
          <a:p>
            <a:r>
              <a:rPr lang="en-US"/>
              <a:t>Detecting Fake News</a:t>
            </a:r>
          </a:p>
        </p:txBody>
      </p:sp>
      <p:sp>
        <p:nvSpPr>
          <p:cNvPr id="8" name="Slide Number Placeholder 7">
            <a:extLst>
              <a:ext uri="{FF2B5EF4-FFF2-40B4-BE49-F238E27FC236}">
                <a16:creationId xmlns:a16="http://schemas.microsoft.com/office/drawing/2014/main" id="{EF8B2C9E-9CCA-C6CA-9FBF-1BF01DE9B6BD}"/>
              </a:ext>
            </a:extLst>
          </p:cNvPr>
          <p:cNvSpPr>
            <a:spLocks noGrp="1"/>
          </p:cNvSpPr>
          <p:nvPr>
            <p:ph type="sldNum" sz="quarter" idx="12"/>
          </p:nvPr>
        </p:nvSpPr>
        <p:spPr/>
        <p:txBody>
          <a:bodyPr/>
          <a:lstStyle/>
          <a:p>
            <a:fld id="{9B359D14-87A5-41D3-95B7-84C962D3D9B6}" type="slidenum">
              <a:rPr lang="en-US" smtClean="0"/>
              <a:t>17</a:t>
            </a:fld>
            <a:endParaRPr lang="en-US"/>
          </a:p>
        </p:txBody>
      </p:sp>
    </p:spTree>
    <p:extLst>
      <p:ext uri="{BB962C8B-B14F-4D97-AF65-F5344CB8AC3E}">
        <p14:creationId xmlns:p14="http://schemas.microsoft.com/office/powerpoint/2010/main" val="36558834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71" name="Rectangle 1127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73" name="Rectangle 1127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75" name="Rectangle 1127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77" name="Rectangle 1127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78761E-2037-8D87-F6A6-7CE3C400AC51}"/>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WordClouds – True News</a:t>
            </a:r>
          </a:p>
        </p:txBody>
      </p:sp>
      <p:pic>
        <p:nvPicPr>
          <p:cNvPr id="11266" name="Picture 2">
            <a:extLst>
              <a:ext uri="{FF2B5EF4-FFF2-40B4-BE49-F238E27FC236}">
                <a16:creationId xmlns:a16="http://schemas.microsoft.com/office/drawing/2014/main" id="{80615D07-795F-A443-E103-3B6DA467F09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858065" y="1966293"/>
            <a:ext cx="6475869" cy="4452160"/>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9FB88B07-8634-413B-32A8-0AFC2C4FD8F2}"/>
              </a:ext>
            </a:extLst>
          </p:cNvPr>
          <p:cNvSpPr>
            <a:spLocks noGrp="1"/>
          </p:cNvSpPr>
          <p:nvPr>
            <p:ph type="dt" sz="half" idx="10"/>
          </p:nvPr>
        </p:nvSpPr>
        <p:spPr/>
        <p:txBody>
          <a:bodyPr/>
          <a:lstStyle/>
          <a:p>
            <a:fld id="{A1F8062E-EB61-456F-8E63-09AD3BA269E6}" type="datetime1">
              <a:rPr lang="en-US" smtClean="0"/>
              <a:t>11/30/2022</a:t>
            </a:fld>
            <a:endParaRPr lang="en-US"/>
          </a:p>
        </p:txBody>
      </p:sp>
      <p:sp>
        <p:nvSpPr>
          <p:cNvPr id="5" name="Footer Placeholder 4">
            <a:extLst>
              <a:ext uri="{FF2B5EF4-FFF2-40B4-BE49-F238E27FC236}">
                <a16:creationId xmlns:a16="http://schemas.microsoft.com/office/drawing/2014/main" id="{19A45A06-3861-F40F-CEC3-519465E1AA61}"/>
              </a:ext>
            </a:extLst>
          </p:cNvPr>
          <p:cNvSpPr>
            <a:spLocks noGrp="1"/>
          </p:cNvSpPr>
          <p:nvPr>
            <p:ph type="ftr" sz="quarter" idx="11"/>
          </p:nvPr>
        </p:nvSpPr>
        <p:spPr/>
        <p:txBody>
          <a:bodyPr/>
          <a:lstStyle/>
          <a:p>
            <a:r>
              <a:rPr lang="en-US"/>
              <a:t>Detecting Fake News</a:t>
            </a:r>
          </a:p>
        </p:txBody>
      </p:sp>
      <p:sp>
        <p:nvSpPr>
          <p:cNvPr id="6" name="Slide Number Placeholder 5">
            <a:extLst>
              <a:ext uri="{FF2B5EF4-FFF2-40B4-BE49-F238E27FC236}">
                <a16:creationId xmlns:a16="http://schemas.microsoft.com/office/drawing/2014/main" id="{6E76489F-09A6-67A4-AA89-39DA0900559F}"/>
              </a:ext>
            </a:extLst>
          </p:cNvPr>
          <p:cNvSpPr>
            <a:spLocks noGrp="1"/>
          </p:cNvSpPr>
          <p:nvPr>
            <p:ph type="sldNum" sz="quarter" idx="12"/>
          </p:nvPr>
        </p:nvSpPr>
        <p:spPr/>
        <p:txBody>
          <a:bodyPr/>
          <a:lstStyle/>
          <a:p>
            <a:fld id="{9B359D14-87A5-41D3-95B7-84C962D3D9B6}" type="slidenum">
              <a:rPr lang="en-US" smtClean="0"/>
              <a:t>18</a:t>
            </a:fld>
            <a:endParaRPr lang="en-US"/>
          </a:p>
        </p:txBody>
      </p:sp>
    </p:spTree>
    <p:extLst>
      <p:ext uri="{BB962C8B-B14F-4D97-AF65-F5344CB8AC3E}">
        <p14:creationId xmlns:p14="http://schemas.microsoft.com/office/powerpoint/2010/main" val="41908916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0" name="Rectangle 7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8CE878-B97C-4654-F0E9-AABDE2B0C8E0}"/>
              </a:ext>
            </a:extLst>
          </p:cNvPr>
          <p:cNvSpPr>
            <a:spLocks noGrp="1"/>
          </p:cNvSpPr>
          <p:nvPr>
            <p:ph type="title"/>
          </p:nvPr>
        </p:nvSpPr>
        <p:spPr>
          <a:xfrm>
            <a:off x="1371599" y="294538"/>
            <a:ext cx="9895951" cy="1033669"/>
          </a:xfrm>
        </p:spPr>
        <p:txBody>
          <a:bodyPr>
            <a:normAutofit/>
          </a:bodyPr>
          <a:lstStyle/>
          <a:p>
            <a:r>
              <a:rPr lang="en-US" sz="3700">
                <a:solidFill>
                  <a:srgbClr val="FFFFFF"/>
                </a:solidFill>
              </a:rPr>
              <a:t>Model Building - Long Short-Term Memory(LSTM)</a:t>
            </a:r>
          </a:p>
        </p:txBody>
      </p:sp>
      <p:sp>
        <p:nvSpPr>
          <p:cNvPr id="3" name="Content Placeholder 2">
            <a:extLst>
              <a:ext uri="{FF2B5EF4-FFF2-40B4-BE49-F238E27FC236}">
                <a16:creationId xmlns:a16="http://schemas.microsoft.com/office/drawing/2014/main" id="{9C49B4B0-5059-9588-8122-4430D2A12F14}"/>
              </a:ext>
            </a:extLst>
          </p:cNvPr>
          <p:cNvSpPr>
            <a:spLocks noGrp="1"/>
          </p:cNvSpPr>
          <p:nvPr>
            <p:ph idx="1"/>
          </p:nvPr>
        </p:nvSpPr>
        <p:spPr>
          <a:xfrm>
            <a:off x="1013009" y="2135212"/>
            <a:ext cx="10165977" cy="3683358"/>
          </a:xfrm>
        </p:spPr>
        <p:txBody>
          <a:bodyPr anchor="ctr">
            <a:normAutofit/>
          </a:bodyPr>
          <a:lstStyle/>
          <a:p>
            <a:r>
              <a:rPr lang="en-US" dirty="0"/>
              <a:t>What is an LSTM?</a:t>
            </a:r>
          </a:p>
          <a:p>
            <a:pPr lvl="1"/>
            <a:r>
              <a:rPr lang="en-US" sz="2800" dirty="0"/>
              <a:t>A type of Recurrent Neural Network (RNN)</a:t>
            </a:r>
          </a:p>
          <a:p>
            <a:pPr lvl="2"/>
            <a:r>
              <a:rPr lang="en-US" dirty="0"/>
              <a:t>RNNs have internal state which can be used to represent contextual information. </a:t>
            </a:r>
          </a:p>
          <a:p>
            <a:pPr lvl="2"/>
            <a:r>
              <a:rPr lang="en-US" dirty="0"/>
              <a:t>RNNs keep information about past inputs of an amount of time which is defined by the weights of the input data</a:t>
            </a:r>
          </a:p>
          <a:p>
            <a:pPr lvl="1"/>
            <a:r>
              <a:rPr lang="en-US" sz="2800" dirty="0"/>
              <a:t> The LSTM architecture aims to provide a short-term memory for a RNN that can last thousands of timesteps</a:t>
            </a:r>
          </a:p>
          <a:p>
            <a:pPr lvl="1"/>
            <a:r>
              <a:rPr lang="en-US" sz="2800" dirty="0"/>
              <a:t>Developed to address the vanishing and exploding gradients seen with standard RNNs</a:t>
            </a:r>
          </a:p>
        </p:txBody>
      </p:sp>
      <p:sp>
        <p:nvSpPr>
          <p:cNvPr id="4" name="Date Placeholder 3">
            <a:extLst>
              <a:ext uri="{FF2B5EF4-FFF2-40B4-BE49-F238E27FC236}">
                <a16:creationId xmlns:a16="http://schemas.microsoft.com/office/drawing/2014/main" id="{E6A68652-4BD3-62DC-DE2F-214CD0FD5711}"/>
              </a:ext>
            </a:extLst>
          </p:cNvPr>
          <p:cNvSpPr>
            <a:spLocks noGrp="1"/>
          </p:cNvSpPr>
          <p:nvPr>
            <p:ph type="dt" sz="half" idx="10"/>
          </p:nvPr>
        </p:nvSpPr>
        <p:spPr/>
        <p:txBody>
          <a:bodyPr/>
          <a:lstStyle/>
          <a:p>
            <a:fld id="{A4D51C3C-3B60-4FCB-8658-1CF9B0E438E7}" type="datetime1">
              <a:rPr lang="en-US" smtClean="0"/>
              <a:t>11/30/2022</a:t>
            </a:fld>
            <a:endParaRPr lang="en-US"/>
          </a:p>
        </p:txBody>
      </p:sp>
      <p:sp>
        <p:nvSpPr>
          <p:cNvPr id="5" name="Footer Placeholder 4">
            <a:extLst>
              <a:ext uri="{FF2B5EF4-FFF2-40B4-BE49-F238E27FC236}">
                <a16:creationId xmlns:a16="http://schemas.microsoft.com/office/drawing/2014/main" id="{21763992-82B3-3B1C-0326-D3A593946E72}"/>
              </a:ext>
            </a:extLst>
          </p:cNvPr>
          <p:cNvSpPr>
            <a:spLocks noGrp="1"/>
          </p:cNvSpPr>
          <p:nvPr>
            <p:ph type="ftr" sz="quarter" idx="11"/>
          </p:nvPr>
        </p:nvSpPr>
        <p:spPr/>
        <p:txBody>
          <a:bodyPr/>
          <a:lstStyle/>
          <a:p>
            <a:r>
              <a:rPr lang="en-US"/>
              <a:t>Detecting Fake News</a:t>
            </a:r>
          </a:p>
        </p:txBody>
      </p:sp>
      <p:sp>
        <p:nvSpPr>
          <p:cNvPr id="6" name="Slide Number Placeholder 5">
            <a:extLst>
              <a:ext uri="{FF2B5EF4-FFF2-40B4-BE49-F238E27FC236}">
                <a16:creationId xmlns:a16="http://schemas.microsoft.com/office/drawing/2014/main" id="{3AC11B79-6047-35B8-0B15-773E7564FE9B}"/>
              </a:ext>
            </a:extLst>
          </p:cNvPr>
          <p:cNvSpPr>
            <a:spLocks noGrp="1"/>
          </p:cNvSpPr>
          <p:nvPr>
            <p:ph type="sldNum" sz="quarter" idx="12"/>
          </p:nvPr>
        </p:nvSpPr>
        <p:spPr/>
        <p:txBody>
          <a:bodyPr/>
          <a:lstStyle/>
          <a:p>
            <a:fld id="{9B359D14-87A5-41D3-95B7-84C962D3D9B6}" type="slidenum">
              <a:rPr lang="en-US" smtClean="0"/>
              <a:t>19</a:t>
            </a:fld>
            <a:endParaRPr lang="en-US"/>
          </a:p>
        </p:txBody>
      </p:sp>
    </p:spTree>
    <p:extLst>
      <p:ext uri="{BB962C8B-B14F-4D97-AF65-F5344CB8AC3E}">
        <p14:creationId xmlns:p14="http://schemas.microsoft.com/office/powerpoint/2010/main" val="1580547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1A029E1-574F-C0E8-2539-8382E1EB5A54}"/>
              </a:ext>
            </a:extLst>
          </p:cNvPr>
          <p:cNvSpPr>
            <a:spLocks noGrp="1"/>
          </p:cNvSpPr>
          <p:nvPr>
            <p:ph type="title"/>
          </p:nvPr>
        </p:nvSpPr>
        <p:spPr>
          <a:xfrm>
            <a:off x="1383564" y="348865"/>
            <a:ext cx="9718111" cy="1576446"/>
          </a:xfrm>
        </p:spPr>
        <p:txBody>
          <a:bodyPr anchor="ctr">
            <a:normAutofit/>
          </a:bodyPr>
          <a:lstStyle/>
          <a:p>
            <a:r>
              <a:rPr lang="en-US" sz="5400" dirty="0">
                <a:solidFill>
                  <a:srgbClr val="FFFFFF"/>
                </a:solidFill>
              </a:rPr>
              <a:t>Outline</a:t>
            </a:r>
          </a:p>
        </p:txBody>
      </p:sp>
      <p:sp>
        <p:nvSpPr>
          <p:cNvPr id="6" name="Footer Placeholder 5">
            <a:extLst>
              <a:ext uri="{FF2B5EF4-FFF2-40B4-BE49-F238E27FC236}">
                <a16:creationId xmlns:a16="http://schemas.microsoft.com/office/drawing/2014/main" id="{8FB141FF-83CC-7FD1-63EA-5DC1D920416F}"/>
              </a:ext>
            </a:extLst>
          </p:cNvPr>
          <p:cNvSpPr>
            <a:spLocks noGrp="1"/>
          </p:cNvSpPr>
          <p:nvPr>
            <p:ph type="ftr" sz="quarter" idx="11"/>
          </p:nvPr>
        </p:nvSpPr>
        <p:spPr>
          <a:xfrm rot="5400000">
            <a:off x="-1828800" y="1984248"/>
            <a:ext cx="4114800" cy="365125"/>
          </a:xfrm>
        </p:spPr>
        <p:txBody>
          <a:bodyPr>
            <a:normAutofit/>
          </a:bodyPr>
          <a:lstStyle/>
          <a:p>
            <a:pPr algn="l">
              <a:spcAft>
                <a:spcPts val="600"/>
              </a:spcAft>
            </a:pPr>
            <a:r>
              <a:rPr lang="en-US" sz="1100">
                <a:solidFill>
                  <a:srgbClr val="FFFFFF"/>
                </a:solidFill>
              </a:rPr>
              <a:t>Detecting Fake News</a:t>
            </a:r>
          </a:p>
        </p:txBody>
      </p:sp>
      <p:sp>
        <p:nvSpPr>
          <p:cNvPr id="4" name="Date Placeholder 3">
            <a:extLst>
              <a:ext uri="{FF2B5EF4-FFF2-40B4-BE49-F238E27FC236}">
                <a16:creationId xmlns:a16="http://schemas.microsoft.com/office/drawing/2014/main" id="{64B02711-9588-75D6-E9BB-41F50C679557}"/>
              </a:ext>
            </a:extLst>
          </p:cNvPr>
          <p:cNvSpPr>
            <a:spLocks noGrp="1"/>
          </p:cNvSpPr>
          <p:nvPr>
            <p:ph type="dt" sz="half" idx="10"/>
          </p:nvPr>
        </p:nvSpPr>
        <p:spPr>
          <a:xfrm>
            <a:off x="8970264" y="6455664"/>
            <a:ext cx="2743200" cy="365125"/>
          </a:xfrm>
        </p:spPr>
        <p:txBody>
          <a:bodyPr>
            <a:normAutofit/>
          </a:bodyPr>
          <a:lstStyle/>
          <a:p>
            <a:pPr algn="r">
              <a:spcAft>
                <a:spcPts val="600"/>
              </a:spcAft>
            </a:pPr>
            <a:fld id="{E59CD18C-C192-4B90-8DCB-A35CC86DB300}" type="datetime1">
              <a:rPr lang="en-US" sz="1100">
                <a:solidFill>
                  <a:schemeClr val="tx1">
                    <a:lumMod val="50000"/>
                    <a:lumOff val="50000"/>
                  </a:schemeClr>
                </a:solidFill>
              </a:rPr>
              <a:pPr algn="r">
                <a:spcAft>
                  <a:spcPts val="600"/>
                </a:spcAft>
              </a:pPr>
              <a:t>11/30/2022</a:t>
            </a:fld>
            <a:endParaRPr lang="en-US" sz="1100">
              <a:solidFill>
                <a:schemeClr val="tx1">
                  <a:lumMod val="50000"/>
                  <a:lumOff val="50000"/>
                </a:schemeClr>
              </a:solidFill>
            </a:endParaRPr>
          </a:p>
        </p:txBody>
      </p:sp>
      <p:sp>
        <p:nvSpPr>
          <p:cNvPr id="7" name="Slide Number Placeholder 6">
            <a:extLst>
              <a:ext uri="{FF2B5EF4-FFF2-40B4-BE49-F238E27FC236}">
                <a16:creationId xmlns:a16="http://schemas.microsoft.com/office/drawing/2014/main" id="{624D7B30-6289-CE38-3120-270424F509AF}"/>
              </a:ext>
            </a:extLst>
          </p:cNvPr>
          <p:cNvSpPr>
            <a:spLocks noGrp="1"/>
          </p:cNvSpPr>
          <p:nvPr>
            <p:ph type="sldNum" sz="quarter" idx="12"/>
          </p:nvPr>
        </p:nvSpPr>
        <p:spPr>
          <a:xfrm>
            <a:off x="11704320" y="6455664"/>
            <a:ext cx="448056" cy="365125"/>
          </a:xfrm>
        </p:spPr>
        <p:txBody>
          <a:bodyPr>
            <a:normAutofit/>
          </a:bodyPr>
          <a:lstStyle/>
          <a:p>
            <a:pPr>
              <a:spcAft>
                <a:spcPts val="600"/>
              </a:spcAft>
            </a:pPr>
            <a:fld id="{9B359D14-87A5-41D3-95B7-84C962D3D9B6}" type="slidenum">
              <a:rPr lang="en-US" sz="1100">
                <a:solidFill>
                  <a:schemeClr val="tx1">
                    <a:lumMod val="50000"/>
                    <a:lumOff val="50000"/>
                  </a:schemeClr>
                </a:solidFill>
              </a:rPr>
              <a:pPr>
                <a:spcAft>
                  <a:spcPts val="600"/>
                </a:spcAft>
              </a:pPr>
              <a:t>2</a:t>
            </a:fld>
            <a:endParaRPr lang="en-US" sz="1100">
              <a:solidFill>
                <a:schemeClr val="tx1">
                  <a:lumMod val="50000"/>
                  <a:lumOff val="50000"/>
                </a:schemeClr>
              </a:solidFill>
            </a:endParaRPr>
          </a:p>
        </p:txBody>
      </p:sp>
      <p:graphicFrame>
        <p:nvGraphicFramePr>
          <p:cNvPr id="54" name="Content Placeholder 2">
            <a:extLst>
              <a:ext uri="{FF2B5EF4-FFF2-40B4-BE49-F238E27FC236}">
                <a16:creationId xmlns:a16="http://schemas.microsoft.com/office/drawing/2014/main" id="{4B4B5634-906A-D547-9A15-37B5C6A7D0EA}"/>
              </a:ext>
            </a:extLst>
          </p:cNvPr>
          <p:cNvGraphicFramePr>
            <a:graphicFrameLocks noGrp="1"/>
          </p:cNvGraphicFramePr>
          <p:nvPr>
            <p:ph idx="1"/>
            <p:extLst>
              <p:ext uri="{D42A27DB-BD31-4B8C-83A1-F6EECF244321}">
                <p14:modId xmlns:p14="http://schemas.microsoft.com/office/powerpoint/2010/main" val="4016968107"/>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148032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CE7C2B-A36B-8EE1-F864-8E07E80496FC}"/>
              </a:ext>
            </a:extLst>
          </p:cNvPr>
          <p:cNvSpPr>
            <a:spLocks noGrp="1"/>
          </p:cNvSpPr>
          <p:nvPr>
            <p:ph type="title"/>
          </p:nvPr>
        </p:nvSpPr>
        <p:spPr>
          <a:xfrm>
            <a:off x="1136397" y="502020"/>
            <a:ext cx="6068634" cy="986851"/>
          </a:xfrm>
        </p:spPr>
        <p:txBody>
          <a:bodyPr vert="horz" lIns="91440" tIns="45720" rIns="91440" bIns="45720" rtlCol="0" anchor="ctr">
            <a:normAutofit/>
          </a:bodyPr>
          <a:lstStyle/>
          <a:p>
            <a:r>
              <a:rPr lang="en-US" sz="4000" kern="1200" dirty="0">
                <a:solidFill>
                  <a:schemeClr val="tx1"/>
                </a:solidFill>
                <a:latin typeface="+mj-lt"/>
                <a:ea typeface="+mj-ea"/>
                <a:cs typeface="+mj-cs"/>
              </a:rPr>
              <a:t>Model Building – Word2Vec</a:t>
            </a:r>
          </a:p>
        </p:txBody>
      </p:sp>
      <p:sp>
        <p:nvSpPr>
          <p:cNvPr id="3" name="Content Placeholder 2">
            <a:extLst>
              <a:ext uri="{FF2B5EF4-FFF2-40B4-BE49-F238E27FC236}">
                <a16:creationId xmlns:a16="http://schemas.microsoft.com/office/drawing/2014/main" id="{D0CDF73D-A7A3-7866-B1C0-37189F159171}"/>
              </a:ext>
            </a:extLst>
          </p:cNvPr>
          <p:cNvSpPr>
            <a:spLocks noGrp="1"/>
          </p:cNvSpPr>
          <p:nvPr>
            <p:ph sz="half" idx="1"/>
          </p:nvPr>
        </p:nvSpPr>
        <p:spPr>
          <a:xfrm>
            <a:off x="1136397" y="1834752"/>
            <a:ext cx="5315189" cy="3535083"/>
          </a:xfrm>
        </p:spPr>
        <p:txBody>
          <a:bodyPr vert="horz" lIns="91440" tIns="45720" rIns="91440" bIns="45720" rtlCol="0" anchor="t">
            <a:normAutofit/>
          </a:bodyPr>
          <a:lstStyle/>
          <a:p>
            <a:r>
              <a:rPr lang="en-US" sz="2000" dirty="0"/>
              <a:t>Word2Vec is a NLP technique which NN model is used to learn word associations from large sets of text. </a:t>
            </a:r>
          </a:p>
          <a:p>
            <a:r>
              <a:rPr lang="en-US" sz="2000" dirty="0"/>
              <a:t>Using a cosine similarity function it can indicate the level of semantic similarity between words.</a:t>
            </a:r>
          </a:p>
          <a:p>
            <a:r>
              <a:rPr lang="en-US" sz="2000" dirty="0"/>
              <a:t>The similarity is represented by a vector</a:t>
            </a:r>
          </a:p>
          <a:p>
            <a:r>
              <a:rPr lang="en-US" sz="2000" dirty="0"/>
              <a:t>This is used as a word embedding in the LSTM to give context to the words</a:t>
            </a:r>
          </a:p>
        </p:txBody>
      </p:sp>
      <p:sp>
        <p:nvSpPr>
          <p:cNvPr id="29" name="Rectangle 28">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B77454BF-C101-6620-07FE-826C6A327787}"/>
              </a:ext>
            </a:extLst>
          </p:cNvPr>
          <p:cNvPicPr>
            <a:picLocks noChangeAspect="1"/>
          </p:cNvPicPr>
          <p:nvPr/>
        </p:nvPicPr>
        <p:blipFill>
          <a:blip r:embed="rId2"/>
          <a:stretch>
            <a:fillRect/>
          </a:stretch>
        </p:blipFill>
        <p:spPr>
          <a:xfrm>
            <a:off x="7075967" y="1834752"/>
            <a:ext cx="4170530" cy="3220389"/>
          </a:xfrm>
          <a:prstGeom prst="rect">
            <a:avLst/>
          </a:prstGeom>
        </p:spPr>
      </p:pic>
      <p:sp>
        <p:nvSpPr>
          <p:cNvPr id="10" name="Date Placeholder 9">
            <a:extLst>
              <a:ext uri="{FF2B5EF4-FFF2-40B4-BE49-F238E27FC236}">
                <a16:creationId xmlns:a16="http://schemas.microsoft.com/office/drawing/2014/main" id="{9CBBB8A6-1578-4D97-F25C-A6EC3ECFD090}"/>
              </a:ext>
            </a:extLst>
          </p:cNvPr>
          <p:cNvSpPr>
            <a:spLocks noGrp="1"/>
          </p:cNvSpPr>
          <p:nvPr>
            <p:ph type="dt" sz="half" idx="10"/>
          </p:nvPr>
        </p:nvSpPr>
        <p:spPr/>
        <p:txBody>
          <a:bodyPr/>
          <a:lstStyle/>
          <a:p>
            <a:fld id="{34BB9A75-05E1-4311-B3B8-499EF218FB4F}" type="datetime1">
              <a:rPr lang="en-US" smtClean="0"/>
              <a:t>11/30/2022</a:t>
            </a:fld>
            <a:endParaRPr lang="en-US"/>
          </a:p>
        </p:txBody>
      </p:sp>
      <p:sp>
        <p:nvSpPr>
          <p:cNvPr id="11" name="Footer Placeholder 10">
            <a:extLst>
              <a:ext uri="{FF2B5EF4-FFF2-40B4-BE49-F238E27FC236}">
                <a16:creationId xmlns:a16="http://schemas.microsoft.com/office/drawing/2014/main" id="{63392181-7CD3-1C9A-5F78-CEDC7E302E61}"/>
              </a:ext>
            </a:extLst>
          </p:cNvPr>
          <p:cNvSpPr>
            <a:spLocks noGrp="1"/>
          </p:cNvSpPr>
          <p:nvPr>
            <p:ph type="ftr" sz="quarter" idx="11"/>
          </p:nvPr>
        </p:nvSpPr>
        <p:spPr/>
        <p:txBody>
          <a:bodyPr/>
          <a:lstStyle/>
          <a:p>
            <a:r>
              <a:rPr lang="en-US"/>
              <a:t>Detecting Fake News</a:t>
            </a:r>
          </a:p>
        </p:txBody>
      </p:sp>
      <p:sp>
        <p:nvSpPr>
          <p:cNvPr id="12" name="Slide Number Placeholder 11">
            <a:extLst>
              <a:ext uri="{FF2B5EF4-FFF2-40B4-BE49-F238E27FC236}">
                <a16:creationId xmlns:a16="http://schemas.microsoft.com/office/drawing/2014/main" id="{1D45776B-EF3E-1546-29C1-DEE8F935B427}"/>
              </a:ext>
            </a:extLst>
          </p:cNvPr>
          <p:cNvSpPr>
            <a:spLocks noGrp="1"/>
          </p:cNvSpPr>
          <p:nvPr>
            <p:ph type="sldNum" sz="quarter" idx="12"/>
          </p:nvPr>
        </p:nvSpPr>
        <p:spPr/>
        <p:txBody>
          <a:bodyPr/>
          <a:lstStyle/>
          <a:p>
            <a:fld id="{9B359D14-87A5-41D3-95B7-84C962D3D9B6}" type="slidenum">
              <a:rPr lang="en-US" smtClean="0"/>
              <a:t>20</a:t>
            </a:fld>
            <a:endParaRPr lang="en-US"/>
          </a:p>
        </p:txBody>
      </p:sp>
    </p:spTree>
    <p:extLst>
      <p:ext uri="{BB962C8B-B14F-4D97-AF65-F5344CB8AC3E}">
        <p14:creationId xmlns:p14="http://schemas.microsoft.com/office/powerpoint/2010/main" val="11135454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DDC113-2FBE-E5D2-081B-A84712E6FAD2}"/>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Model Building – Compilation </a:t>
            </a:r>
          </a:p>
        </p:txBody>
      </p:sp>
      <p:sp>
        <p:nvSpPr>
          <p:cNvPr id="5" name="Date Placeholder 4">
            <a:extLst>
              <a:ext uri="{FF2B5EF4-FFF2-40B4-BE49-F238E27FC236}">
                <a16:creationId xmlns:a16="http://schemas.microsoft.com/office/drawing/2014/main" id="{2E30BFDC-03F3-5A35-A749-88E033D3E1AC}"/>
              </a:ext>
            </a:extLst>
          </p:cNvPr>
          <p:cNvSpPr>
            <a:spLocks noGrp="1"/>
          </p:cNvSpPr>
          <p:nvPr>
            <p:ph type="dt" sz="half" idx="10"/>
          </p:nvPr>
        </p:nvSpPr>
        <p:spPr>
          <a:xfrm>
            <a:off x="8970264" y="6455431"/>
            <a:ext cx="2743200" cy="365125"/>
          </a:xfrm>
        </p:spPr>
        <p:txBody>
          <a:bodyPr>
            <a:normAutofit/>
          </a:bodyPr>
          <a:lstStyle/>
          <a:p>
            <a:pPr algn="r">
              <a:spcAft>
                <a:spcPts val="600"/>
              </a:spcAft>
            </a:pPr>
            <a:fld id="{87B1D9AC-0348-4993-95B0-15ECD91D8319}" type="datetime1">
              <a:rPr lang="en-US" sz="1100">
                <a:solidFill>
                  <a:schemeClr val="tx1">
                    <a:lumMod val="50000"/>
                    <a:lumOff val="50000"/>
                  </a:schemeClr>
                </a:solidFill>
              </a:rPr>
              <a:pPr algn="r">
                <a:spcAft>
                  <a:spcPts val="600"/>
                </a:spcAft>
              </a:pPr>
              <a:t>11/30/2022</a:t>
            </a:fld>
            <a:endParaRPr lang="en-US" sz="1100">
              <a:solidFill>
                <a:schemeClr val="tx1">
                  <a:lumMod val="50000"/>
                  <a:lumOff val="50000"/>
                </a:schemeClr>
              </a:solidFill>
            </a:endParaRPr>
          </a:p>
        </p:txBody>
      </p:sp>
      <p:sp>
        <p:nvSpPr>
          <p:cNvPr id="7" name="Slide Number Placeholder 6">
            <a:extLst>
              <a:ext uri="{FF2B5EF4-FFF2-40B4-BE49-F238E27FC236}">
                <a16:creationId xmlns:a16="http://schemas.microsoft.com/office/drawing/2014/main" id="{A814147E-9F58-C7C4-5449-77A30D236C84}"/>
              </a:ext>
            </a:extLst>
          </p:cNvPr>
          <p:cNvSpPr>
            <a:spLocks noGrp="1"/>
          </p:cNvSpPr>
          <p:nvPr>
            <p:ph type="sldNum" sz="quarter" idx="12"/>
          </p:nvPr>
        </p:nvSpPr>
        <p:spPr>
          <a:xfrm>
            <a:off x="11704320" y="6455431"/>
            <a:ext cx="445913" cy="365125"/>
          </a:xfrm>
        </p:spPr>
        <p:txBody>
          <a:bodyPr>
            <a:normAutofit/>
          </a:bodyPr>
          <a:lstStyle/>
          <a:p>
            <a:pPr>
              <a:spcAft>
                <a:spcPts val="600"/>
              </a:spcAft>
            </a:pPr>
            <a:fld id="{9B359D14-87A5-41D3-95B7-84C962D3D9B6}" type="slidenum">
              <a:rPr lang="en-US" sz="1100">
                <a:solidFill>
                  <a:schemeClr val="tx1">
                    <a:lumMod val="50000"/>
                    <a:lumOff val="50000"/>
                  </a:schemeClr>
                </a:solidFill>
              </a:rPr>
              <a:pPr>
                <a:spcAft>
                  <a:spcPts val="600"/>
                </a:spcAft>
              </a:pPr>
              <a:t>21</a:t>
            </a:fld>
            <a:endParaRPr lang="en-US" sz="1100">
              <a:solidFill>
                <a:schemeClr val="tx1">
                  <a:lumMod val="50000"/>
                  <a:lumOff val="50000"/>
                </a:schemeClr>
              </a:solidFill>
            </a:endParaRPr>
          </a:p>
        </p:txBody>
      </p:sp>
      <p:sp>
        <p:nvSpPr>
          <p:cNvPr id="104" name="Content Placeholder 2">
            <a:extLst>
              <a:ext uri="{FF2B5EF4-FFF2-40B4-BE49-F238E27FC236}">
                <a16:creationId xmlns:a16="http://schemas.microsoft.com/office/drawing/2014/main" id="{849FB648-F1C9-10BC-F042-78A2A947E70C}"/>
              </a:ext>
            </a:extLst>
          </p:cNvPr>
          <p:cNvSpPr>
            <a:spLocks noGrp="1"/>
          </p:cNvSpPr>
          <p:nvPr>
            <p:ph sz="half" idx="1"/>
          </p:nvPr>
        </p:nvSpPr>
        <p:spPr>
          <a:xfrm>
            <a:off x="838200" y="1825625"/>
            <a:ext cx="5181600" cy="4351338"/>
          </a:xfrm>
        </p:spPr>
        <p:txBody>
          <a:bodyPr/>
          <a:lstStyle/>
          <a:p>
            <a:r>
              <a:rPr lang="en-US" dirty="0"/>
              <a:t>Train / Test Ratio  - .75 /.25</a:t>
            </a:r>
          </a:p>
          <a:p>
            <a:r>
              <a:rPr lang="en-US" dirty="0"/>
              <a:t>LSTM units = 128</a:t>
            </a:r>
          </a:p>
          <a:p>
            <a:endParaRPr lang="en-US" dirty="0"/>
          </a:p>
          <a:p>
            <a:endParaRPr lang="en-US" dirty="0"/>
          </a:p>
        </p:txBody>
      </p:sp>
      <p:sp>
        <p:nvSpPr>
          <p:cNvPr id="105" name="Content Placeholder 3">
            <a:extLst>
              <a:ext uri="{FF2B5EF4-FFF2-40B4-BE49-F238E27FC236}">
                <a16:creationId xmlns:a16="http://schemas.microsoft.com/office/drawing/2014/main" id="{76FAF616-07E7-79D7-DEE3-100971C55C83}"/>
              </a:ext>
            </a:extLst>
          </p:cNvPr>
          <p:cNvSpPr txBox="1">
            <a:spLocks/>
          </p:cNvSpPr>
          <p:nvPr/>
        </p:nvSpPr>
        <p:spPr>
          <a:xfrm>
            <a:off x="6172200" y="1825625"/>
            <a:ext cx="5181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Model Summary</a:t>
            </a:r>
          </a:p>
          <a:p>
            <a:endParaRPr lang="en-US" dirty="0"/>
          </a:p>
        </p:txBody>
      </p:sp>
      <p:sp>
        <p:nvSpPr>
          <p:cNvPr id="106" name="TextBox 105">
            <a:extLst>
              <a:ext uri="{FF2B5EF4-FFF2-40B4-BE49-F238E27FC236}">
                <a16:creationId xmlns:a16="http://schemas.microsoft.com/office/drawing/2014/main" id="{3CF777DD-B720-842A-E772-D8D95D0F5EFC}"/>
              </a:ext>
            </a:extLst>
          </p:cNvPr>
          <p:cNvSpPr txBox="1"/>
          <p:nvPr/>
        </p:nvSpPr>
        <p:spPr>
          <a:xfrm>
            <a:off x="168563" y="3429000"/>
            <a:ext cx="5851237" cy="1954381"/>
          </a:xfrm>
          <a:prstGeom prst="rect">
            <a:avLst/>
          </a:prstGeom>
          <a:solidFill>
            <a:schemeClr val="bg2">
              <a:lumMod val="10000"/>
            </a:schemeClr>
          </a:solidFill>
        </p:spPr>
        <p:txBody>
          <a:bodyPr wrap="square">
            <a:spAutoFit/>
          </a:bodyPr>
          <a:lstStyle/>
          <a:p>
            <a:r>
              <a:rPr lang="en-US" sz="1100" b="0" dirty="0">
                <a:solidFill>
                  <a:srgbClr val="6A9955"/>
                </a:solidFill>
                <a:effectLst/>
                <a:latin typeface="Consolas" panose="020B0609020204030204" pitchFamily="49" charset="0"/>
              </a:rPr>
              <a:t>## Divide the dataset into Train and Test</a:t>
            </a:r>
            <a:endParaRPr lang="en-US" sz="1100" b="0" dirty="0">
              <a:solidFill>
                <a:srgbClr val="D4D4D4"/>
              </a:solidFill>
              <a:effectLst/>
              <a:latin typeface="Consolas" panose="020B0609020204030204" pitchFamily="49" charset="0"/>
            </a:endParaRPr>
          </a:p>
          <a:p>
            <a:r>
              <a:rPr lang="en-US" sz="1100" b="0" dirty="0" err="1">
                <a:solidFill>
                  <a:srgbClr val="9CDCFE"/>
                </a:solidFill>
                <a:effectLst/>
                <a:latin typeface="Consolas" panose="020B0609020204030204" pitchFamily="49" charset="0"/>
              </a:rPr>
              <a:t>X_train</a:t>
            </a:r>
            <a:r>
              <a:rPr lang="en-US" sz="1100" b="0" dirty="0">
                <a:solidFill>
                  <a:srgbClr val="D4D4D4"/>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X_test</a:t>
            </a:r>
            <a:r>
              <a:rPr lang="en-US" sz="1100" b="0" dirty="0">
                <a:solidFill>
                  <a:srgbClr val="D4D4D4"/>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y_train</a:t>
            </a:r>
            <a:r>
              <a:rPr lang="en-US" sz="1100" b="0" dirty="0">
                <a:solidFill>
                  <a:srgbClr val="D4D4D4"/>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y_test</a:t>
            </a:r>
            <a:r>
              <a:rPr lang="en-US" sz="1100" b="0" dirty="0">
                <a:solidFill>
                  <a:srgbClr val="D4D4D4"/>
                </a:solidFill>
                <a:effectLst/>
                <a:latin typeface="Consolas" panose="020B0609020204030204" pitchFamily="49" charset="0"/>
              </a:rPr>
              <a:t> = </a:t>
            </a:r>
            <a:r>
              <a:rPr lang="en-US" sz="1100" b="0" dirty="0" err="1">
                <a:solidFill>
                  <a:srgbClr val="DCDCAA"/>
                </a:solidFill>
                <a:effectLst/>
                <a:latin typeface="Consolas" panose="020B0609020204030204" pitchFamily="49" charset="0"/>
              </a:rPr>
              <a:t>train_test_split</a:t>
            </a:r>
            <a:r>
              <a:rPr lang="en-US" sz="1100" b="0" dirty="0">
                <a:solidFill>
                  <a:srgbClr val="D4D4D4"/>
                </a:solidFill>
                <a:effectLst/>
                <a:latin typeface="Consolas" panose="020B0609020204030204" pitchFamily="49" charset="0"/>
              </a:rPr>
              <a:t>(</a:t>
            </a:r>
            <a:r>
              <a:rPr lang="en-US" sz="1100" b="0" dirty="0">
                <a:solidFill>
                  <a:srgbClr val="4FC1FF"/>
                </a:solidFill>
                <a:effectLst/>
                <a:latin typeface="Consolas" panose="020B0609020204030204" pitchFamily="49" charset="0"/>
              </a:rPr>
              <a:t>X</a:t>
            </a:r>
            <a:r>
              <a:rPr lang="en-US" sz="1100" b="0" dirty="0">
                <a:solidFill>
                  <a:srgbClr val="D4D4D4"/>
                </a:solidFill>
                <a:effectLst/>
                <a:latin typeface="Consolas" panose="020B0609020204030204" pitchFamily="49" charset="0"/>
              </a:rPr>
              <a:t>, </a:t>
            </a:r>
            <a:r>
              <a:rPr lang="en-US" sz="1100" b="0" dirty="0">
                <a:solidFill>
                  <a:srgbClr val="9CDCFE"/>
                </a:solidFill>
                <a:effectLst/>
                <a:latin typeface="Consolas" panose="020B0609020204030204" pitchFamily="49" charset="0"/>
              </a:rPr>
              <a:t>y</a:t>
            </a:r>
            <a:r>
              <a:rPr lang="en-US" sz="1100" b="0" dirty="0">
                <a:solidFill>
                  <a:srgbClr val="D4D4D4"/>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test_size</a:t>
            </a:r>
            <a:r>
              <a:rPr lang="en-US" sz="1100" b="0" dirty="0">
                <a:solidFill>
                  <a:srgbClr val="D4D4D4"/>
                </a:solidFill>
                <a:effectLst/>
                <a:latin typeface="Consolas" panose="020B0609020204030204" pitchFamily="49" charset="0"/>
              </a:rPr>
              <a:t>=</a:t>
            </a:r>
            <a:r>
              <a:rPr lang="en-US" sz="1100" b="0" dirty="0">
                <a:solidFill>
                  <a:srgbClr val="B5CEA8"/>
                </a:solidFill>
                <a:effectLst/>
                <a:latin typeface="Consolas" panose="020B0609020204030204" pitchFamily="49" charset="0"/>
              </a:rPr>
              <a:t>0.25</a:t>
            </a:r>
            <a:r>
              <a:rPr lang="en-US" sz="1100" b="0" dirty="0">
                <a:solidFill>
                  <a:srgbClr val="D4D4D4"/>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random_state</a:t>
            </a:r>
            <a:r>
              <a:rPr lang="en-US" sz="1100" b="0" dirty="0">
                <a:solidFill>
                  <a:srgbClr val="D4D4D4"/>
                </a:solidFill>
                <a:effectLst/>
                <a:latin typeface="Consolas" panose="020B0609020204030204" pitchFamily="49" charset="0"/>
              </a:rPr>
              <a:t>=</a:t>
            </a:r>
            <a:r>
              <a:rPr lang="en-US" sz="1100" b="0" dirty="0">
                <a:solidFill>
                  <a:srgbClr val="B5CEA8"/>
                </a:solidFill>
                <a:effectLst/>
                <a:latin typeface="Consolas" panose="020B0609020204030204" pitchFamily="49" charset="0"/>
              </a:rPr>
              <a:t>0</a:t>
            </a:r>
            <a:r>
              <a:rPr lang="en-US" sz="1100" b="0" dirty="0">
                <a:solidFill>
                  <a:srgbClr val="D4D4D4"/>
                </a:solidFill>
                <a:effectLst/>
                <a:latin typeface="Consolas" panose="020B0609020204030204" pitchFamily="49" charset="0"/>
              </a:rPr>
              <a:t>)</a:t>
            </a:r>
          </a:p>
          <a:p>
            <a:br>
              <a:rPr lang="en-US" sz="1100" b="0" dirty="0">
                <a:solidFill>
                  <a:srgbClr val="D4D4D4"/>
                </a:solidFill>
                <a:effectLst/>
                <a:latin typeface="Consolas" panose="020B0609020204030204" pitchFamily="49" charset="0"/>
              </a:rPr>
            </a:br>
            <a:r>
              <a:rPr lang="en-US" sz="1100" b="0" dirty="0">
                <a:solidFill>
                  <a:srgbClr val="6A9955"/>
                </a:solidFill>
                <a:effectLst/>
                <a:latin typeface="Consolas" panose="020B0609020204030204" pitchFamily="49" charset="0"/>
              </a:rPr>
              <a:t>#Configure the model</a:t>
            </a:r>
            <a:endParaRPr lang="en-US" sz="1100" b="0" dirty="0">
              <a:solidFill>
                <a:srgbClr val="D4D4D4"/>
              </a:solidFill>
              <a:effectLst/>
              <a:latin typeface="Consolas" panose="020B0609020204030204" pitchFamily="49" charset="0"/>
            </a:endParaRPr>
          </a:p>
          <a:p>
            <a:r>
              <a:rPr lang="en-US" sz="1100" b="0" dirty="0">
                <a:solidFill>
                  <a:srgbClr val="9CDCFE"/>
                </a:solidFill>
                <a:effectLst/>
                <a:latin typeface="Consolas" panose="020B0609020204030204" pitchFamily="49" charset="0"/>
              </a:rPr>
              <a:t>model</a:t>
            </a:r>
            <a:r>
              <a:rPr lang="en-US" sz="1100" b="0" dirty="0">
                <a:solidFill>
                  <a:srgbClr val="D4D4D4"/>
                </a:solidFill>
                <a:effectLst/>
                <a:latin typeface="Consolas" panose="020B0609020204030204" pitchFamily="49" charset="0"/>
              </a:rPr>
              <a:t> = Sequential()</a:t>
            </a:r>
          </a:p>
          <a:p>
            <a:r>
              <a:rPr lang="en-US" sz="1100" b="0" dirty="0" err="1">
                <a:solidFill>
                  <a:srgbClr val="9CDCFE"/>
                </a:solidFill>
                <a:effectLst/>
                <a:latin typeface="Consolas" panose="020B0609020204030204" pitchFamily="49" charset="0"/>
              </a:rPr>
              <a:t>model</a:t>
            </a:r>
            <a:r>
              <a:rPr lang="en-US" sz="1100" b="0" dirty="0" err="1">
                <a:solidFill>
                  <a:srgbClr val="D4D4D4"/>
                </a:solidFill>
                <a:effectLst/>
                <a:latin typeface="Consolas" panose="020B0609020204030204" pitchFamily="49" charset="0"/>
              </a:rPr>
              <a:t>.add</a:t>
            </a:r>
            <a:r>
              <a:rPr lang="en-US" sz="1100" b="0" dirty="0">
                <a:solidFill>
                  <a:srgbClr val="D4D4D4"/>
                </a:solidFill>
                <a:effectLst/>
                <a:latin typeface="Consolas" panose="020B0609020204030204" pitchFamily="49" charset="0"/>
              </a:rPr>
              <a:t>(Embedding(</a:t>
            </a:r>
            <a:r>
              <a:rPr lang="en-US" sz="1100" b="0" dirty="0" err="1">
                <a:solidFill>
                  <a:srgbClr val="9CDCFE"/>
                </a:solidFill>
                <a:effectLst/>
                <a:latin typeface="Consolas" panose="020B0609020204030204" pitchFamily="49" charset="0"/>
              </a:rPr>
              <a:t>vocab_size</a:t>
            </a:r>
            <a:r>
              <a:rPr lang="en-US" sz="1100" b="0" dirty="0" err="1">
                <a:solidFill>
                  <a:srgbClr val="D4D4D4"/>
                </a:solidFill>
                <a:effectLst/>
                <a:latin typeface="Consolas" panose="020B0609020204030204" pitchFamily="49" charset="0"/>
              </a:rPr>
              <a:t>,</a:t>
            </a:r>
            <a:r>
              <a:rPr lang="en-US" sz="1100" b="0" dirty="0" err="1">
                <a:solidFill>
                  <a:srgbClr val="9CDCFE"/>
                </a:solidFill>
                <a:effectLst/>
                <a:latin typeface="Consolas" panose="020B0609020204030204" pitchFamily="49" charset="0"/>
              </a:rPr>
              <a:t>output_dim</a:t>
            </a:r>
            <a:r>
              <a:rPr lang="en-US" sz="1100" b="0" dirty="0">
                <a:solidFill>
                  <a:srgbClr val="D4D4D4"/>
                </a:solidFill>
                <a:effectLst/>
                <a:latin typeface="Consolas" panose="020B0609020204030204" pitchFamily="49" charset="0"/>
              </a:rPr>
              <a:t>=</a:t>
            </a:r>
            <a:r>
              <a:rPr lang="en-US" sz="1100" b="0" dirty="0" err="1">
                <a:solidFill>
                  <a:srgbClr val="4FC1FF"/>
                </a:solidFill>
                <a:effectLst/>
                <a:latin typeface="Consolas" panose="020B0609020204030204" pitchFamily="49" charset="0"/>
              </a:rPr>
              <a:t>EMBEDDING_DIM</a:t>
            </a:r>
            <a:r>
              <a:rPr lang="en-US" sz="1100" b="0" dirty="0" err="1">
                <a:solidFill>
                  <a:srgbClr val="D4D4D4"/>
                </a:solidFill>
                <a:effectLst/>
                <a:latin typeface="Consolas" panose="020B0609020204030204" pitchFamily="49" charset="0"/>
              </a:rPr>
              <a:t>,</a:t>
            </a:r>
            <a:r>
              <a:rPr lang="en-US" sz="1100" b="0" dirty="0" err="1">
                <a:solidFill>
                  <a:srgbClr val="9CDCFE"/>
                </a:solidFill>
                <a:effectLst/>
                <a:latin typeface="Consolas" panose="020B0609020204030204" pitchFamily="49" charset="0"/>
              </a:rPr>
              <a:t>weights</a:t>
            </a:r>
            <a:r>
              <a:rPr lang="en-US" sz="1100" b="0" dirty="0">
                <a:solidFill>
                  <a:srgbClr val="D4D4D4"/>
                </a:solidFill>
                <a:effectLst/>
                <a:latin typeface="Consolas" panose="020B0609020204030204" pitchFamily="49" charset="0"/>
              </a:rPr>
              <a:t> = [</a:t>
            </a:r>
            <a:r>
              <a:rPr lang="en-US" sz="1100" b="0" dirty="0" err="1">
                <a:solidFill>
                  <a:srgbClr val="9CDCFE"/>
                </a:solidFill>
                <a:effectLst/>
                <a:latin typeface="Consolas" panose="020B0609020204030204" pitchFamily="49" charset="0"/>
              </a:rPr>
              <a:t>embedding_vectors</a:t>
            </a:r>
            <a:r>
              <a:rPr lang="en-US" sz="1100" b="0" dirty="0">
                <a:solidFill>
                  <a:srgbClr val="D4D4D4"/>
                </a:solidFill>
                <a:effectLst/>
                <a:latin typeface="Consolas" panose="020B0609020204030204" pitchFamily="49" charset="0"/>
              </a:rPr>
              <a:t>],</a:t>
            </a:r>
            <a:r>
              <a:rPr lang="en-US" sz="1100" b="0" dirty="0" err="1">
                <a:solidFill>
                  <a:srgbClr val="9CDCFE"/>
                </a:solidFill>
                <a:effectLst/>
                <a:latin typeface="Consolas" panose="020B0609020204030204" pitchFamily="49" charset="0"/>
              </a:rPr>
              <a:t>input_length</a:t>
            </a:r>
            <a:r>
              <a:rPr lang="en-US" sz="1100" b="0" dirty="0">
                <a:solidFill>
                  <a:srgbClr val="D4D4D4"/>
                </a:solidFill>
                <a:effectLst/>
                <a:latin typeface="Consolas" panose="020B0609020204030204" pitchFamily="49" charset="0"/>
              </a:rPr>
              <a:t> = </a:t>
            </a:r>
            <a:r>
              <a:rPr lang="en-US" sz="1100" b="0" dirty="0" err="1">
                <a:solidFill>
                  <a:srgbClr val="9CDCFE"/>
                </a:solidFill>
                <a:effectLst/>
                <a:latin typeface="Consolas" panose="020B0609020204030204" pitchFamily="49" charset="0"/>
              </a:rPr>
              <a:t>maxlen</a:t>
            </a:r>
            <a:r>
              <a:rPr lang="en-US" sz="1100" b="0" dirty="0">
                <a:solidFill>
                  <a:srgbClr val="D4D4D4"/>
                </a:solidFill>
                <a:effectLst/>
                <a:latin typeface="Consolas" panose="020B0609020204030204" pitchFamily="49" charset="0"/>
              </a:rPr>
              <a:t> , </a:t>
            </a:r>
            <a:r>
              <a:rPr lang="en-US" sz="1100" b="0" dirty="0">
                <a:solidFill>
                  <a:srgbClr val="9CDCFE"/>
                </a:solidFill>
                <a:effectLst/>
                <a:latin typeface="Consolas" panose="020B0609020204030204" pitchFamily="49" charset="0"/>
              </a:rPr>
              <a:t>trainable</a:t>
            </a:r>
            <a:r>
              <a:rPr lang="en-US" sz="1100" b="0" dirty="0">
                <a:solidFill>
                  <a:srgbClr val="D4D4D4"/>
                </a:solidFill>
                <a:effectLst/>
                <a:latin typeface="Consolas" panose="020B0609020204030204" pitchFamily="49" charset="0"/>
              </a:rPr>
              <a:t>=</a:t>
            </a:r>
            <a:r>
              <a:rPr lang="en-US" sz="1100" b="0" dirty="0">
                <a:solidFill>
                  <a:srgbClr val="569CD6"/>
                </a:solidFill>
                <a:effectLst/>
                <a:latin typeface="Consolas" panose="020B0609020204030204" pitchFamily="49" charset="0"/>
              </a:rPr>
              <a:t>False</a:t>
            </a:r>
            <a:r>
              <a:rPr lang="en-US" sz="1100" b="0" dirty="0">
                <a:solidFill>
                  <a:srgbClr val="D4D4D4"/>
                </a:solidFill>
                <a:effectLst/>
                <a:latin typeface="Consolas" panose="020B0609020204030204" pitchFamily="49" charset="0"/>
              </a:rPr>
              <a:t>))</a:t>
            </a:r>
          </a:p>
          <a:p>
            <a:r>
              <a:rPr lang="en-US" sz="1100" b="0" dirty="0" err="1">
                <a:solidFill>
                  <a:srgbClr val="9CDCFE"/>
                </a:solidFill>
                <a:effectLst/>
                <a:latin typeface="Consolas" panose="020B0609020204030204" pitchFamily="49" charset="0"/>
              </a:rPr>
              <a:t>model</a:t>
            </a:r>
            <a:r>
              <a:rPr lang="en-US" sz="1100" b="0" dirty="0" err="1">
                <a:solidFill>
                  <a:srgbClr val="D4D4D4"/>
                </a:solidFill>
                <a:effectLst/>
                <a:latin typeface="Consolas" panose="020B0609020204030204" pitchFamily="49" charset="0"/>
              </a:rPr>
              <a:t>.add</a:t>
            </a:r>
            <a:r>
              <a:rPr lang="en-US" sz="1100" b="0" dirty="0">
                <a:solidFill>
                  <a:srgbClr val="D4D4D4"/>
                </a:solidFill>
                <a:effectLst/>
                <a:latin typeface="Consolas" panose="020B0609020204030204" pitchFamily="49" charset="0"/>
              </a:rPr>
              <a:t>(LSTM(</a:t>
            </a:r>
            <a:r>
              <a:rPr lang="en-US" sz="1100" b="0" dirty="0">
                <a:solidFill>
                  <a:srgbClr val="9CDCFE"/>
                </a:solidFill>
                <a:effectLst/>
                <a:latin typeface="Consolas" panose="020B0609020204030204" pitchFamily="49" charset="0"/>
              </a:rPr>
              <a:t>units</a:t>
            </a:r>
            <a:r>
              <a:rPr lang="en-US" sz="1100" b="0" dirty="0">
                <a:solidFill>
                  <a:srgbClr val="D4D4D4"/>
                </a:solidFill>
                <a:effectLst/>
                <a:latin typeface="Consolas" panose="020B0609020204030204" pitchFamily="49" charset="0"/>
              </a:rPr>
              <a:t>=</a:t>
            </a:r>
            <a:r>
              <a:rPr lang="en-US" sz="1100" b="0" dirty="0">
                <a:solidFill>
                  <a:srgbClr val="B5CEA8"/>
                </a:solidFill>
                <a:effectLst/>
                <a:latin typeface="Consolas" panose="020B0609020204030204" pitchFamily="49" charset="0"/>
              </a:rPr>
              <a:t>128</a:t>
            </a:r>
            <a:r>
              <a:rPr lang="en-US" sz="1100" b="0" dirty="0">
                <a:solidFill>
                  <a:srgbClr val="D4D4D4"/>
                </a:solidFill>
                <a:effectLst/>
                <a:latin typeface="Consolas" panose="020B0609020204030204" pitchFamily="49" charset="0"/>
              </a:rPr>
              <a:t>))</a:t>
            </a:r>
          </a:p>
          <a:p>
            <a:r>
              <a:rPr lang="en-US" sz="1100" b="0" dirty="0" err="1">
                <a:solidFill>
                  <a:srgbClr val="9CDCFE"/>
                </a:solidFill>
                <a:effectLst/>
                <a:latin typeface="Consolas" panose="020B0609020204030204" pitchFamily="49" charset="0"/>
              </a:rPr>
              <a:t>model</a:t>
            </a:r>
            <a:r>
              <a:rPr lang="en-US" sz="1100" b="0" dirty="0" err="1">
                <a:solidFill>
                  <a:srgbClr val="D4D4D4"/>
                </a:solidFill>
                <a:effectLst/>
                <a:latin typeface="Consolas" panose="020B0609020204030204" pitchFamily="49" charset="0"/>
              </a:rPr>
              <a:t>.add</a:t>
            </a:r>
            <a:r>
              <a:rPr lang="en-US" sz="1100" b="0" dirty="0">
                <a:solidFill>
                  <a:srgbClr val="D4D4D4"/>
                </a:solidFill>
                <a:effectLst/>
                <a:latin typeface="Consolas" panose="020B0609020204030204" pitchFamily="49" charset="0"/>
              </a:rPr>
              <a:t>(Dense(</a:t>
            </a:r>
            <a:r>
              <a:rPr lang="en-US" sz="1100" b="0" dirty="0">
                <a:solidFill>
                  <a:srgbClr val="B5CEA8"/>
                </a:solidFill>
                <a:effectLst/>
                <a:latin typeface="Consolas" panose="020B0609020204030204" pitchFamily="49" charset="0"/>
              </a:rPr>
              <a:t>1</a:t>
            </a:r>
            <a:r>
              <a:rPr lang="en-US" sz="1100" b="0" dirty="0">
                <a:solidFill>
                  <a:srgbClr val="D4D4D4"/>
                </a:solidFill>
                <a:effectLst/>
                <a:latin typeface="Consolas" panose="020B0609020204030204" pitchFamily="49" charset="0"/>
              </a:rPr>
              <a:t>,</a:t>
            </a:r>
            <a:r>
              <a:rPr lang="en-US" sz="1100" b="0" dirty="0">
                <a:solidFill>
                  <a:srgbClr val="9CDCFE"/>
                </a:solidFill>
                <a:effectLst/>
                <a:latin typeface="Consolas" panose="020B0609020204030204" pitchFamily="49" charset="0"/>
              </a:rPr>
              <a:t>activation</a:t>
            </a:r>
            <a:r>
              <a:rPr lang="en-US" sz="1100" b="0" dirty="0">
                <a:solidFill>
                  <a:srgbClr val="D4D4D4"/>
                </a:solidFill>
                <a:effectLst/>
                <a:latin typeface="Consolas" panose="020B0609020204030204" pitchFamily="49" charset="0"/>
              </a:rPr>
              <a:t>=</a:t>
            </a:r>
            <a:r>
              <a:rPr lang="en-US" sz="1100" b="0" dirty="0">
                <a:solidFill>
                  <a:srgbClr val="CE9178"/>
                </a:solidFill>
                <a:effectLst/>
                <a:latin typeface="Consolas" panose="020B0609020204030204" pitchFamily="49" charset="0"/>
              </a:rPr>
              <a:t>'sigmoid'</a:t>
            </a:r>
            <a:r>
              <a:rPr lang="en-US" sz="1100" b="0" dirty="0">
                <a:solidFill>
                  <a:srgbClr val="D4D4D4"/>
                </a:solidFill>
                <a:effectLst/>
                <a:latin typeface="Consolas" panose="020B0609020204030204" pitchFamily="49" charset="0"/>
              </a:rPr>
              <a:t>))</a:t>
            </a:r>
          </a:p>
          <a:p>
            <a:r>
              <a:rPr lang="en-US" sz="1100" b="0" dirty="0" err="1">
                <a:solidFill>
                  <a:srgbClr val="9CDCFE"/>
                </a:solidFill>
                <a:effectLst/>
                <a:latin typeface="Consolas" panose="020B0609020204030204" pitchFamily="49" charset="0"/>
              </a:rPr>
              <a:t>model</a:t>
            </a:r>
            <a:r>
              <a:rPr lang="en-US" sz="1100" b="0" dirty="0" err="1">
                <a:solidFill>
                  <a:srgbClr val="D4D4D4"/>
                </a:solidFill>
                <a:effectLst/>
                <a:latin typeface="Consolas" panose="020B0609020204030204" pitchFamily="49" charset="0"/>
              </a:rPr>
              <a:t>.compile</a:t>
            </a:r>
            <a:r>
              <a:rPr lang="en-US" sz="1100" b="0" dirty="0">
                <a:solidFill>
                  <a:srgbClr val="D4D4D4"/>
                </a:solidFill>
                <a:effectLst/>
                <a:latin typeface="Consolas" panose="020B0609020204030204" pitchFamily="49" charset="0"/>
              </a:rPr>
              <a:t>(</a:t>
            </a:r>
            <a:r>
              <a:rPr lang="en-US" sz="1100" b="0" dirty="0">
                <a:solidFill>
                  <a:srgbClr val="9CDCFE"/>
                </a:solidFill>
                <a:effectLst/>
                <a:latin typeface="Consolas" panose="020B0609020204030204" pitchFamily="49" charset="0"/>
              </a:rPr>
              <a:t>optimizer</a:t>
            </a:r>
            <a:r>
              <a:rPr lang="en-US" sz="1100" b="0" dirty="0">
                <a:solidFill>
                  <a:srgbClr val="D4D4D4"/>
                </a:solidFill>
                <a:effectLst/>
                <a:latin typeface="Consolas" panose="020B0609020204030204" pitchFamily="49" charset="0"/>
              </a:rPr>
              <a:t>=</a:t>
            </a:r>
            <a:r>
              <a:rPr lang="en-US" sz="1100" b="0" dirty="0">
                <a:solidFill>
                  <a:srgbClr val="CE9178"/>
                </a:solidFill>
                <a:effectLst/>
                <a:latin typeface="Consolas" panose="020B0609020204030204" pitchFamily="49" charset="0"/>
              </a:rPr>
              <a:t>'</a:t>
            </a:r>
            <a:r>
              <a:rPr lang="en-US" sz="1100" b="0" dirty="0" err="1">
                <a:solidFill>
                  <a:srgbClr val="CE9178"/>
                </a:solidFill>
                <a:effectLst/>
                <a:latin typeface="Consolas" panose="020B0609020204030204" pitchFamily="49" charset="0"/>
              </a:rPr>
              <a:t>adam</a:t>
            </a:r>
            <a:r>
              <a:rPr lang="en-US" sz="1100" b="0" dirty="0">
                <a:solidFill>
                  <a:srgbClr val="CE9178"/>
                </a:solidFill>
                <a:effectLst/>
                <a:latin typeface="Consolas" panose="020B0609020204030204" pitchFamily="49" charset="0"/>
              </a:rPr>
              <a:t>'</a:t>
            </a:r>
            <a:r>
              <a:rPr lang="en-US" sz="1100" b="0" dirty="0">
                <a:solidFill>
                  <a:srgbClr val="D4D4D4"/>
                </a:solidFill>
                <a:effectLst/>
                <a:latin typeface="Consolas" panose="020B0609020204030204" pitchFamily="49" charset="0"/>
              </a:rPr>
              <a:t>,</a:t>
            </a:r>
            <a:r>
              <a:rPr lang="en-US" sz="1100" b="0" dirty="0">
                <a:solidFill>
                  <a:srgbClr val="9CDCFE"/>
                </a:solidFill>
                <a:effectLst/>
                <a:latin typeface="Consolas" panose="020B0609020204030204" pitchFamily="49" charset="0"/>
              </a:rPr>
              <a:t>loss</a:t>
            </a:r>
            <a:r>
              <a:rPr lang="en-US" sz="1100" b="0" dirty="0">
                <a:solidFill>
                  <a:srgbClr val="D4D4D4"/>
                </a:solidFill>
                <a:effectLst/>
                <a:latin typeface="Consolas" panose="020B0609020204030204" pitchFamily="49" charset="0"/>
              </a:rPr>
              <a:t>=</a:t>
            </a:r>
            <a:r>
              <a:rPr lang="en-US" sz="1100" b="0" dirty="0">
                <a:solidFill>
                  <a:srgbClr val="CE9178"/>
                </a:solidFill>
                <a:effectLst/>
                <a:latin typeface="Consolas" panose="020B0609020204030204" pitchFamily="49" charset="0"/>
              </a:rPr>
              <a:t>'binary_</a:t>
            </a:r>
            <a:r>
              <a:rPr lang="en-US" sz="1100" b="0" dirty="0" err="1">
                <a:solidFill>
                  <a:srgbClr val="CE9178"/>
                </a:solidFill>
                <a:effectLst/>
                <a:latin typeface="Consolas" panose="020B0609020204030204" pitchFamily="49" charset="0"/>
              </a:rPr>
              <a:t>crossentropy</a:t>
            </a:r>
            <a:r>
              <a:rPr lang="en-US" sz="1100" b="0" dirty="0">
                <a:solidFill>
                  <a:srgbClr val="CE9178"/>
                </a:solidFill>
                <a:effectLst/>
                <a:latin typeface="Consolas" panose="020B0609020204030204" pitchFamily="49" charset="0"/>
              </a:rPr>
              <a:t>'</a:t>
            </a:r>
            <a:r>
              <a:rPr lang="en-US" sz="1100" b="0" dirty="0">
                <a:solidFill>
                  <a:srgbClr val="D4D4D4"/>
                </a:solidFill>
                <a:effectLst/>
                <a:latin typeface="Consolas" panose="020B0609020204030204" pitchFamily="49" charset="0"/>
              </a:rPr>
              <a:t>,</a:t>
            </a:r>
            <a:r>
              <a:rPr lang="en-US" sz="1100" b="0" dirty="0">
                <a:solidFill>
                  <a:srgbClr val="9CDCFE"/>
                </a:solidFill>
                <a:effectLst/>
                <a:latin typeface="Consolas" panose="020B0609020204030204" pitchFamily="49" charset="0"/>
              </a:rPr>
              <a:t>metrics</a:t>
            </a:r>
            <a:r>
              <a:rPr lang="en-US" sz="1100" b="0" dirty="0">
                <a:solidFill>
                  <a:srgbClr val="D4D4D4"/>
                </a:solidFill>
                <a:effectLst/>
                <a:latin typeface="Consolas" panose="020B0609020204030204" pitchFamily="49" charset="0"/>
              </a:rPr>
              <a:t>=[</a:t>
            </a:r>
            <a:r>
              <a:rPr lang="en-US" sz="1100" b="0" dirty="0">
                <a:solidFill>
                  <a:srgbClr val="CE9178"/>
                </a:solidFill>
                <a:effectLst/>
                <a:latin typeface="Consolas" panose="020B0609020204030204" pitchFamily="49" charset="0"/>
              </a:rPr>
              <a:t>'acc'</a:t>
            </a:r>
            <a:r>
              <a:rPr lang="en-US" sz="1100" b="0" dirty="0">
                <a:solidFill>
                  <a:srgbClr val="D4D4D4"/>
                </a:solidFill>
                <a:effectLst/>
                <a:latin typeface="Consolas" panose="020B0609020204030204" pitchFamily="49" charset="0"/>
              </a:rPr>
              <a:t>])</a:t>
            </a:r>
          </a:p>
        </p:txBody>
      </p:sp>
      <p:pic>
        <p:nvPicPr>
          <p:cNvPr id="107" name="Picture 106">
            <a:extLst>
              <a:ext uri="{FF2B5EF4-FFF2-40B4-BE49-F238E27FC236}">
                <a16:creationId xmlns:a16="http://schemas.microsoft.com/office/drawing/2014/main" id="{06413AFA-0D57-11B3-9E4D-1DC00A818029}"/>
              </a:ext>
            </a:extLst>
          </p:cNvPr>
          <p:cNvPicPr>
            <a:picLocks noChangeAspect="1"/>
          </p:cNvPicPr>
          <p:nvPr/>
        </p:nvPicPr>
        <p:blipFill>
          <a:blip r:embed="rId2"/>
          <a:stretch>
            <a:fillRect/>
          </a:stretch>
        </p:blipFill>
        <p:spPr>
          <a:xfrm>
            <a:off x="6372667" y="2540000"/>
            <a:ext cx="5133533" cy="3209420"/>
          </a:xfrm>
          <a:prstGeom prst="rect">
            <a:avLst/>
          </a:prstGeom>
        </p:spPr>
      </p:pic>
    </p:spTree>
    <p:extLst>
      <p:ext uri="{BB962C8B-B14F-4D97-AF65-F5344CB8AC3E}">
        <p14:creationId xmlns:p14="http://schemas.microsoft.com/office/powerpoint/2010/main" val="18901425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DDC113-2FBE-E5D2-081B-A84712E6FAD2}"/>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Model Building – Fitting &amp; Accuracy Check</a:t>
            </a:r>
          </a:p>
        </p:txBody>
      </p:sp>
      <p:sp>
        <p:nvSpPr>
          <p:cNvPr id="38" name="Content Placeholder 37">
            <a:extLst>
              <a:ext uri="{FF2B5EF4-FFF2-40B4-BE49-F238E27FC236}">
                <a16:creationId xmlns:a16="http://schemas.microsoft.com/office/drawing/2014/main" id="{DFF4F103-2A8B-C6A4-764D-75B90C9E687A}"/>
              </a:ext>
            </a:extLst>
          </p:cNvPr>
          <p:cNvSpPr>
            <a:spLocks noGrp="1"/>
          </p:cNvSpPr>
          <p:nvPr>
            <p:ph idx="1"/>
          </p:nvPr>
        </p:nvSpPr>
        <p:spPr>
          <a:xfrm>
            <a:off x="5743893" y="2318196"/>
            <a:ext cx="4401127" cy="1110803"/>
          </a:xfrm>
        </p:spPr>
        <p:txBody>
          <a:bodyPr anchor="ctr">
            <a:normAutofit fontScale="92500" lnSpcReduction="20000"/>
          </a:bodyPr>
          <a:lstStyle/>
          <a:p>
            <a:r>
              <a:rPr lang="en-US" sz="2200" dirty="0"/>
              <a:t>Training data set</a:t>
            </a:r>
          </a:p>
          <a:p>
            <a:pPr lvl="1"/>
            <a:r>
              <a:rPr lang="en-US" sz="1600" dirty="0"/>
              <a:t>Loss: 0.0948, Accuracy: 0.9693</a:t>
            </a:r>
          </a:p>
          <a:p>
            <a:r>
              <a:rPr lang="en-US" sz="2200" dirty="0"/>
              <a:t>Validation data set</a:t>
            </a:r>
          </a:p>
          <a:p>
            <a:pPr lvl="1"/>
            <a:r>
              <a:rPr lang="en-US" sz="1600" dirty="0"/>
              <a:t>Loss: .0284, Accuracy: .9926</a:t>
            </a:r>
          </a:p>
        </p:txBody>
      </p:sp>
      <p:sp>
        <p:nvSpPr>
          <p:cNvPr id="5" name="Date Placeholder 4">
            <a:extLst>
              <a:ext uri="{FF2B5EF4-FFF2-40B4-BE49-F238E27FC236}">
                <a16:creationId xmlns:a16="http://schemas.microsoft.com/office/drawing/2014/main" id="{2E30BFDC-03F3-5A35-A749-88E033D3E1AC}"/>
              </a:ext>
            </a:extLst>
          </p:cNvPr>
          <p:cNvSpPr>
            <a:spLocks noGrp="1"/>
          </p:cNvSpPr>
          <p:nvPr>
            <p:ph type="dt" sz="half" idx="10"/>
          </p:nvPr>
        </p:nvSpPr>
        <p:spPr>
          <a:xfrm>
            <a:off x="8970264" y="6455431"/>
            <a:ext cx="2743200" cy="365125"/>
          </a:xfrm>
        </p:spPr>
        <p:txBody>
          <a:bodyPr>
            <a:normAutofit/>
          </a:bodyPr>
          <a:lstStyle/>
          <a:p>
            <a:pPr algn="r">
              <a:spcAft>
                <a:spcPts val="600"/>
              </a:spcAft>
            </a:pPr>
            <a:fld id="{87B1D9AC-0348-4993-95B0-15ECD91D8319}" type="datetime1">
              <a:rPr lang="en-US" sz="1100">
                <a:solidFill>
                  <a:schemeClr val="tx1">
                    <a:lumMod val="50000"/>
                    <a:lumOff val="50000"/>
                  </a:schemeClr>
                </a:solidFill>
              </a:rPr>
              <a:pPr algn="r">
                <a:spcAft>
                  <a:spcPts val="600"/>
                </a:spcAft>
              </a:pPr>
              <a:t>11/30/2022</a:t>
            </a:fld>
            <a:endParaRPr lang="en-US" sz="1100">
              <a:solidFill>
                <a:schemeClr val="tx1">
                  <a:lumMod val="50000"/>
                  <a:lumOff val="50000"/>
                </a:schemeClr>
              </a:solidFill>
            </a:endParaRPr>
          </a:p>
        </p:txBody>
      </p:sp>
      <p:sp>
        <p:nvSpPr>
          <p:cNvPr id="7" name="Slide Number Placeholder 6">
            <a:extLst>
              <a:ext uri="{FF2B5EF4-FFF2-40B4-BE49-F238E27FC236}">
                <a16:creationId xmlns:a16="http://schemas.microsoft.com/office/drawing/2014/main" id="{A814147E-9F58-C7C4-5449-77A30D236C84}"/>
              </a:ext>
            </a:extLst>
          </p:cNvPr>
          <p:cNvSpPr>
            <a:spLocks noGrp="1"/>
          </p:cNvSpPr>
          <p:nvPr>
            <p:ph type="sldNum" sz="quarter" idx="12"/>
          </p:nvPr>
        </p:nvSpPr>
        <p:spPr>
          <a:xfrm>
            <a:off x="11704320" y="6455431"/>
            <a:ext cx="445913" cy="365125"/>
          </a:xfrm>
        </p:spPr>
        <p:txBody>
          <a:bodyPr>
            <a:normAutofit/>
          </a:bodyPr>
          <a:lstStyle/>
          <a:p>
            <a:pPr>
              <a:spcAft>
                <a:spcPts val="600"/>
              </a:spcAft>
            </a:pPr>
            <a:fld id="{9B359D14-87A5-41D3-95B7-84C962D3D9B6}" type="slidenum">
              <a:rPr lang="en-US" sz="1100">
                <a:solidFill>
                  <a:schemeClr val="tx1">
                    <a:lumMod val="50000"/>
                    <a:lumOff val="50000"/>
                  </a:schemeClr>
                </a:solidFill>
              </a:rPr>
              <a:pPr>
                <a:spcAft>
                  <a:spcPts val="600"/>
                </a:spcAft>
              </a:pPr>
              <a:t>22</a:t>
            </a:fld>
            <a:endParaRPr lang="en-US" sz="1100">
              <a:solidFill>
                <a:schemeClr val="tx1">
                  <a:lumMod val="50000"/>
                  <a:lumOff val="50000"/>
                </a:schemeClr>
              </a:solidFill>
            </a:endParaRPr>
          </a:p>
        </p:txBody>
      </p:sp>
      <p:pic>
        <p:nvPicPr>
          <p:cNvPr id="80" name="Picture 79">
            <a:extLst>
              <a:ext uri="{FF2B5EF4-FFF2-40B4-BE49-F238E27FC236}">
                <a16:creationId xmlns:a16="http://schemas.microsoft.com/office/drawing/2014/main" id="{6A7788FE-F999-B2F4-0668-632D161CFE66}"/>
              </a:ext>
            </a:extLst>
          </p:cNvPr>
          <p:cNvPicPr>
            <a:picLocks noChangeAspect="1"/>
          </p:cNvPicPr>
          <p:nvPr/>
        </p:nvPicPr>
        <p:blipFill>
          <a:blip r:embed="rId2"/>
          <a:stretch>
            <a:fillRect/>
          </a:stretch>
        </p:blipFill>
        <p:spPr>
          <a:xfrm>
            <a:off x="312416" y="2568755"/>
            <a:ext cx="5191850" cy="304843"/>
          </a:xfrm>
          <a:prstGeom prst="rect">
            <a:avLst/>
          </a:prstGeom>
        </p:spPr>
      </p:pic>
      <p:pic>
        <p:nvPicPr>
          <p:cNvPr id="88" name="Picture 87">
            <a:extLst>
              <a:ext uri="{FF2B5EF4-FFF2-40B4-BE49-F238E27FC236}">
                <a16:creationId xmlns:a16="http://schemas.microsoft.com/office/drawing/2014/main" id="{5147EB37-2C6A-EF71-0982-EEAA460FC7FF}"/>
              </a:ext>
            </a:extLst>
          </p:cNvPr>
          <p:cNvPicPr>
            <a:picLocks noChangeAspect="1"/>
          </p:cNvPicPr>
          <p:nvPr/>
        </p:nvPicPr>
        <p:blipFill>
          <a:blip r:embed="rId3"/>
          <a:stretch>
            <a:fillRect/>
          </a:stretch>
        </p:blipFill>
        <p:spPr>
          <a:xfrm>
            <a:off x="594711" y="4522851"/>
            <a:ext cx="4467849" cy="685896"/>
          </a:xfrm>
          <a:prstGeom prst="rect">
            <a:avLst/>
          </a:prstGeom>
        </p:spPr>
      </p:pic>
      <p:sp>
        <p:nvSpPr>
          <p:cNvPr id="89" name="TextBox 88">
            <a:extLst>
              <a:ext uri="{FF2B5EF4-FFF2-40B4-BE49-F238E27FC236}">
                <a16:creationId xmlns:a16="http://schemas.microsoft.com/office/drawing/2014/main" id="{D7D22235-38A4-2D49-00A7-C005E4E353D8}"/>
              </a:ext>
            </a:extLst>
          </p:cNvPr>
          <p:cNvSpPr txBox="1"/>
          <p:nvPr/>
        </p:nvSpPr>
        <p:spPr>
          <a:xfrm>
            <a:off x="5504266" y="4562416"/>
            <a:ext cx="4401127" cy="646331"/>
          </a:xfrm>
          <a:prstGeom prst="rect">
            <a:avLst/>
          </a:prstGeom>
          <a:noFill/>
        </p:spPr>
        <p:txBody>
          <a:bodyPr wrap="square" rtlCol="0">
            <a:spAutoFit/>
          </a:bodyPr>
          <a:lstStyle/>
          <a:p>
            <a:pPr marL="342900" indent="-342900">
              <a:buFont typeface="Arial" panose="020B0604020202020204" pitchFamily="34" charset="0"/>
              <a:buChar char="•"/>
            </a:pPr>
            <a:r>
              <a:rPr lang="en-US" sz="2000" dirty="0"/>
              <a:t>Prediction on the Test data set</a:t>
            </a:r>
          </a:p>
          <a:p>
            <a:pPr marL="800100" lvl="1" indent="-342900">
              <a:buFont typeface="Arial" panose="020B0604020202020204" pitchFamily="34" charset="0"/>
              <a:buChar char="•"/>
            </a:pPr>
            <a:r>
              <a:rPr lang="en-US" sz="1600" dirty="0"/>
              <a:t>Accuracy: .9924</a:t>
            </a:r>
            <a:endParaRPr lang="en-US" dirty="0"/>
          </a:p>
        </p:txBody>
      </p:sp>
    </p:spTree>
    <p:extLst>
      <p:ext uri="{BB962C8B-B14F-4D97-AF65-F5344CB8AC3E}">
        <p14:creationId xmlns:p14="http://schemas.microsoft.com/office/powerpoint/2010/main" val="16253785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1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26CD75-679A-9E25-C3DF-B4C0CC3C7D12}"/>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Additional Model Testing </a:t>
            </a:r>
          </a:p>
        </p:txBody>
      </p:sp>
      <p:sp>
        <p:nvSpPr>
          <p:cNvPr id="3" name="Content Placeholder 2">
            <a:extLst>
              <a:ext uri="{FF2B5EF4-FFF2-40B4-BE49-F238E27FC236}">
                <a16:creationId xmlns:a16="http://schemas.microsoft.com/office/drawing/2014/main" id="{2789EA47-09DC-B52C-25EE-EBCBEE189059}"/>
              </a:ext>
            </a:extLst>
          </p:cNvPr>
          <p:cNvSpPr>
            <a:spLocks noGrp="1"/>
          </p:cNvSpPr>
          <p:nvPr>
            <p:ph idx="1"/>
          </p:nvPr>
        </p:nvSpPr>
        <p:spPr>
          <a:xfrm>
            <a:off x="1063706" y="1758275"/>
            <a:ext cx="10511736" cy="4536312"/>
          </a:xfrm>
        </p:spPr>
        <p:txBody>
          <a:bodyPr anchor="ctr">
            <a:normAutofit lnSpcReduction="10000"/>
          </a:bodyPr>
          <a:lstStyle/>
          <a:p>
            <a:r>
              <a:rPr lang="en-US" sz="1600" dirty="0"/>
              <a:t>I found a second dataset used for a Kaggle competition on Fake news detection, so I decided to use that to test the model I created </a:t>
            </a:r>
          </a:p>
          <a:p>
            <a:pPr lvl="1"/>
            <a:r>
              <a:rPr lang="en-US" sz="1600" dirty="0">
                <a:hlinkClick r:id="rId2"/>
              </a:rPr>
              <a:t>https://www.kaggle.com/competitions/fake-news/data</a:t>
            </a:r>
            <a:r>
              <a:rPr lang="en-US" sz="1600" dirty="0"/>
              <a:t> </a:t>
            </a:r>
          </a:p>
          <a:p>
            <a:pPr lvl="1"/>
            <a:endParaRPr lang="en-US" sz="1600" dirty="0"/>
          </a:p>
          <a:p>
            <a:r>
              <a:rPr lang="en-US" sz="1600" b="1" i="0" dirty="0">
                <a:effectLst/>
                <a:latin typeface="-apple-system"/>
              </a:rPr>
              <a:t>Dataset Information</a:t>
            </a:r>
            <a:br>
              <a:rPr lang="en-US" sz="1600" b="0" i="0" dirty="0">
                <a:effectLst/>
                <a:latin typeface="-apple-system"/>
              </a:rPr>
            </a:br>
            <a:r>
              <a:rPr lang="en-US" sz="1600" b="0" i="0" dirty="0">
                <a:effectLst/>
                <a:latin typeface="-apple-system"/>
              </a:rPr>
              <a:t> </a:t>
            </a:r>
            <a:r>
              <a:rPr lang="en-US" sz="1600" b="0" i="1" dirty="0">
                <a:effectLst/>
                <a:latin typeface="-apple-system"/>
              </a:rPr>
              <a:t>id:</a:t>
            </a:r>
            <a:r>
              <a:rPr lang="en-US" sz="1600" b="0" i="0" dirty="0">
                <a:effectLst/>
                <a:latin typeface="-apple-system"/>
              </a:rPr>
              <a:t> unique id for a news article</a:t>
            </a:r>
            <a:br>
              <a:rPr lang="en-US" sz="1600" b="0" i="0" dirty="0">
                <a:effectLst/>
                <a:latin typeface="-apple-system"/>
              </a:rPr>
            </a:br>
            <a:r>
              <a:rPr lang="en-US" sz="1600" b="0" i="0" dirty="0">
                <a:effectLst/>
                <a:latin typeface="-apple-system"/>
              </a:rPr>
              <a:t> </a:t>
            </a:r>
            <a:r>
              <a:rPr lang="en-US" sz="1600" b="0" i="1" dirty="0">
                <a:effectLst/>
                <a:latin typeface="-apple-system"/>
              </a:rPr>
              <a:t>title:</a:t>
            </a:r>
            <a:r>
              <a:rPr lang="en-US" sz="1600" b="0" i="0" dirty="0">
                <a:effectLst/>
                <a:latin typeface="-apple-system"/>
              </a:rPr>
              <a:t> the title of a news article</a:t>
            </a:r>
            <a:br>
              <a:rPr lang="en-US" sz="1600" b="0" i="0" dirty="0">
                <a:effectLst/>
                <a:latin typeface="-apple-system"/>
              </a:rPr>
            </a:br>
            <a:r>
              <a:rPr lang="en-US" sz="1600" b="0" i="0" dirty="0">
                <a:effectLst/>
                <a:latin typeface="-apple-system"/>
              </a:rPr>
              <a:t> </a:t>
            </a:r>
            <a:r>
              <a:rPr lang="en-US" sz="1600" b="0" i="1" dirty="0">
                <a:effectLst/>
                <a:latin typeface="-apple-system"/>
              </a:rPr>
              <a:t>author:</a:t>
            </a:r>
            <a:r>
              <a:rPr lang="en-US" sz="1600" b="0" i="0" dirty="0">
                <a:effectLst/>
                <a:latin typeface="-apple-system"/>
              </a:rPr>
              <a:t> author of the news article</a:t>
            </a:r>
            <a:br>
              <a:rPr lang="en-US" sz="1600" b="0" i="0" dirty="0">
                <a:effectLst/>
                <a:latin typeface="-apple-system"/>
              </a:rPr>
            </a:br>
            <a:r>
              <a:rPr lang="en-US" sz="1600" b="0" i="0" dirty="0">
                <a:effectLst/>
                <a:latin typeface="-apple-system"/>
              </a:rPr>
              <a:t> </a:t>
            </a:r>
            <a:r>
              <a:rPr lang="en-US" sz="1600" b="0" i="1" dirty="0">
                <a:effectLst/>
                <a:latin typeface="-apple-system"/>
              </a:rPr>
              <a:t>text:</a:t>
            </a:r>
            <a:r>
              <a:rPr lang="en-US" sz="1600" b="0" i="0" dirty="0">
                <a:effectLst/>
                <a:latin typeface="-apple-system"/>
              </a:rPr>
              <a:t> the text of the article; could be incomplete</a:t>
            </a:r>
            <a:br>
              <a:rPr lang="en-US" sz="1600" b="0" i="0" dirty="0">
                <a:effectLst/>
                <a:latin typeface="-apple-system"/>
              </a:rPr>
            </a:br>
            <a:r>
              <a:rPr lang="en-US" sz="1600" b="0" i="0" dirty="0">
                <a:effectLst/>
                <a:latin typeface="-apple-system"/>
              </a:rPr>
              <a:t> </a:t>
            </a:r>
            <a:r>
              <a:rPr lang="en-US" sz="1600" b="0" i="1" dirty="0">
                <a:effectLst/>
                <a:latin typeface="-apple-system"/>
              </a:rPr>
              <a:t>label:</a:t>
            </a:r>
            <a:r>
              <a:rPr lang="en-US" sz="1600" b="0" i="0" dirty="0">
                <a:effectLst/>
                <a:latin typeface="-apple-system"/>
              </a:rPr>
              <a:t> a label that marks the article as potentially unreliable</a:t>
            </a:r>
            <a:br>
              <a:rPr lang="en-US" sz="1600" b="0" i="0" dirty="0">
                <a:effectLst/>
                <a:latin typeface="-apple-system"/>
              </a:rPr>
            </a:br>
            <a:r>
              <a:rPr lang="en-US" sz="1600" b="0" i="0" dirty="0">
                <a:effectLst/>
                <a:latin typeface="-apple-system"/>
              </a:rPr>
              <a:t>  </a:t>
            </a:r>
            <a:r>
              <a:rPr lang="en-US" sz="1600" b="0" i="1" dirty="0">
                <a:effectLst/>
                <a:latin typeface="-apple-system"/>
              </a:rPr>
              <a:t>1:</a:t>
            </a:r>
            <a:r>
              <a:rPr lang="en-US" sz="1600" b="0" i="0" dirty="0">
                <a:effectLst/>
                <a:latin typeface="-apple-system"/>
              </a:rPr>
              <a:t> unreliable</a:t>
            </a:r>
            <a:br>
              <a:rPr lang="en-US" sz="1600" b="0" i="0" dirty="0">
                <a:effectLst/>
                <a:latin typeface="-apple-system"/>
              </a:rPr>
            </a:br>
            <a:r>
              <a:rPr lang="en-US" sz="1600" b="0" i="0" dirty="0">
                <a:effectLst/>
                <a:latin typeface="-apple-system"/>
              </a:rPr>
              <a:t>  </a:t>
            </a:r>
            <a:r>
              <a:rPr lang="en-US" sz="1600" b="0" i="1" dirty="0">
                <a:effectLst/>
                <a:latin typeface="-apple-system"/>
              </a:rPr>
              <a:t>0:</a:t>
            </a:r>
            <a:r>
              <a:rPr lang="en-US" sz="1600" b="0" i="0" dirty="0">
                <a:effectLst/>
                <a:latin typeface="-apple-system"/>
              </a:rPr>
              <a:t> reliable</a:t>
            </a:r>
            <a:br>
              <a:rPr lang="en-US" sz="1600" b="0" i="0" dirty="0">
                <a:effectLst/>
                <a:latin typeface="-apple-system"/>
              </a:rPr>
            </a:br>
            <a:endParaRPr lang="en-US" sz="1600" b="0" i="0" dirty="0">
              <a:effectLst/>
              <a:latin typeface="-apple-system"/>
            </a:endParaRPr>
          </a:p>
          <a:p>
            <a:r>
              <a:rPr lang="en-US" sz="1600" b="1" i="0" dirty="0">
                <a:effectLst/>
                <a:latin typeface="-apple-system"/>
              </a:rPr>
              <a:t>Other notes</a:t>
            </a:r>
          </a:p>
          <a:p>
            <a:pPr lvl="1"/>
            <a:r>
              <a:rPr lang="en-US" sz="1600" b="0" i="0" dirty="0">
                <a:effectLst/>
                <a:latin typeface="-apple-system"/>
              </a:rPr>
              <a:t>The new data is formatted differently</a:t>
            </a:r>
          </a:p>
          <a:p>
            <a:pPr lvl="1"/>
            <a:r>
              <a:rPr lang="en-US" sz="1600" b="0" i="0" dirty="0">
                <a:effectLst/>
                <a:latin typeface="-apple-system"/>
              </a:rPr>
              <a:t>The labels are reversed from what I trained with</a:t>
            </a:r>
          </a:p>
          <a:p>
            <a:pPr lvl="1"/>
            <a:r>
              <a:rPr lang="en-US" sz="1600" b="0" i="0" dirty="0">
                <a:effectLst/>
                <a:latin typeface="-apple-system"/>
              </a:rPr>
              <a:t>Many Null text/title fields</a:t>
            </a:r>
          </a:p>
          <a:p>
            <a:pPr lvl="1"/>
            <a:r>
              <a:rPr lang="en-US" sz="1600" b="0" i="0" dirty="0">
                <a:effectLst/>
                <a:latin typeface="-apple-system"/>
              </a:rPr>
              <a:t>I did not check for overlapping entries with my trained data</a:t>
            </a:r>
          </a:p>
          <a:p>
            <a:pPr lvl="1"/>
            <a:endParaRPr lang="en-US" sz="1600" dirty="0"/>
          </a:p>
        </p:txBody>
      </p:sp>
      <p:sp>
        <p:nvSpPr>
          <p:cNvPr id="4" name="Date Placeholder 3">
            <a:extLst>
              <a:ext uri="{FF2B5EF4-FFF2-40B4-BE49-F238E27FC236}">
                <a16:creationId xmlns:a16="http://schemas.microsoft.com/office/drawing/2014/main" id="{A655C83F-48C9-0D0E-033F-D8F778EAFE93}"/>
              </a:ext>
            </a:extLst>
          </p:cNvPr>
          <p:cNvSpPr>
            <a:spLocks noGrp="1"/>
          </p:cNvSpPr>
          <p:nvPr>
            <p:ph type="dt" sz="half" idx="10"/>
          </p:nvPr>
        </p:nvSpPr>
        <p:spPr>
          <a:xfrm>
            <a:off x="8970264" y="6455431"/>
            <a:ext cx="2743200" cy="365125"/>
          </a:xfrm>
        </p:spPr>
        <p:txBody>
          <a:bodyPr>
            <a:normAutofit/>
          </a:bodyPr>
          <a:lstStyle/>
          <a:p>
            <a:pPr algn="r">
              <a:spcAft>
                <a:spcPts val="600"/>
              </a:spcAft>
            </a:pPr>
            <a:fld id="{9F4D5770-DDC7-44EC-8DA0-2D6C2D94F828}" type="datetime1">
              <a:rPr lang="en-US" sz="1100">
                <a:solidFill>
                  <a:schemeClr val="tx1">
                    <a:lumMod val="50000"/>
                    <a:lumOff val="50000"/>
                  </a:schemeClr>
                </a:solidFill>
              </a:rPr>
              <a:pPr algn="r">
                <a:spcAft>
                  <a:spcPts val="600"/>
                </a:spcAft>
              </a:pPr>
              <a:t>11/30/2022</a:t>
            </a:fld>
            <a:endParaRPr lang="en-US" sz="1100">
              <a:solidFill>
                <a:schemeClr val="tx1">
                  <a:lumMod val="50000"/>
                  <a:lumOff val="50000"/>
                </a:schemeClr>
              </a:solidFill>
            </a:endParaRPr>
          </a:p>
        </p:txBody>
      </p:sp>
      <p:sp>
        <p:nvSpPr>
          <p:cNvPr id="6" name="Slide Number Placeholder 5">
            <a:extLst>
              <a:ext uri="{FF2B5EF4-FFF2-40B4-BE49-F238E27FC236}">
                <a16:creationId xmlns:a16="http://schemas.microsoft.com/office/drawing/2014/main" id="{0061D609-150F-BB82-8632-7C71AE74A3C8}"/>
              </a:ext>
            </a:extLst>
          </p:cNvPr>
          <p:cNvSpPr>
            <a:spLocks noGrp="1"/>
          </p:cNvSpPr>
          <p:nvPr>
            <p:ph type="sldNum" sz="quarter" idx="12"/>
          </p:nvPr>
        </p:nvSpPr>
        <p:spPr>
          <a:xfrm>
            <a:off x="11704320" y="6455431"/>
            <a:ext cx="445913" cy="365125"/>
          </a:xfrm>
        </p:spPr>
        <p:txBody>
          <a:bodyPr>
            <a:normAutofit/>
          </a:bodyPr>
          <a:lstStyle/>
          <a:p>
            <a:pPr>
              <a:spcAft>
                <a:spcPts val="600"/>
              </a:spcAft>
            </a:pPr>
            <a:fld id="{9B359D14-87A5-41D3-95B7-84C962D3D9B6}" type="slidenum">
              <a:rPr lang="en-US" sz="1100">
                <a:solidFill>
                  <a:schemeClr val="tx1">
                    <a:lumMod val="50000"/>
                    <a:lumOff val="50000"/>
                  </a:schemeClr>
                </a:solidFill>
              </a:rPr>
              <a:pPr>
                <a:spcAft>
                  <a:spcPts val="600"/>
                </a:spcAft>
              </a:pPr>
              <a:t>23</a:t>
            </a:fld>
            <a:endParaRPr lang="en-US" sz="1100">
              <a:solidFill>
                <a:schemeClr val="tx1">
                  <a:lumMod val="50000"/>
                  <a:lumOff val="50000"/>
                </a:schemeClr>
              </a:solidFill>
            </a:endParaRPr>
          </a:p>
        </p:txBody>
      </p:sp>
    </p:spTree>
    <p:extLst>
      <p:ext uri="{BB962C8B-B14F-4D97-AF65-F5344CB8AC3E}">
        <p14:creationId xmlns:p14="http://schemas.microsoft.com/office/powerpoint/2010/main" val="8358340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2">
            <a:extLst>
              <a:ext uri="{FF2B5EF4-FFF2-40B4-BE49-F238E27FC236}">
                <a16:creationId xmlns:a16="http://schemas.microsoft.com/office/drawing/2014/main" id="{A4E37431-20F0-4DD6-84A9-ED2B64494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4">
            <a:extLst>
              <a:ext uri="{FF2B5EF4-FFF2-40B4-BE49-F238E27FC236}">
                <a16:creationId xmlns:a16="http://schemas.microsoft.com/office/drawing/2014/main" id="{0AE98B72-66C6-4AB4-AF0D-BA830DE86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6">
            <a:extLst>
              <a:ext uri="{FF2B5EF4-FFF2-40B4-BE49-F238E27FC236}">
                <a16:creationId xmlns:a16="http://schemas.microsoft.com/office/drawing/2014/main" id="{407EAFC6-733F-403D-BB4D-05A3A2874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8">
            <a:extLst>
              <a:ext uri="{FF2B5EF4-FFF2-40B4-BE49-F238E27FC236}">
                <a16:creationId xmlns:a16="http://schemas.microsoft.com/office/drawing/2014/main" id="{17A36730-4CB0-4F61-AD11-A44C976583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C69C79E1-F916-4929-A4F3-DE763D4BFA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767334AB-16BD-4EC7-8C6B-4B5171600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75DB0B6-72A8-F78B-98E4-AA4BF4D94630}"/>
              </a:ext>
            </a:extLst>
          </p:cNvPr>
          <p:cNvSpPr>
            <a:spLocks noGrp="1"/>
          </p:cNvSpPr>
          <p:nvPr>
            <p:ph type="title"/>
          </p:nvPr>
        </p:nvSpPr>
        <p:spPr>
          <a:xfrm>
            <a:off x="660042" y="891652"/>
            <a:ext cx="4412021" cy="3030724"/>
          </a:xfrm>
        </p:spPr>
        <p:txBody>
          <a:bodyPr vert="horz" lIns="91440" tIns="45720" rIns="91440" bIns="45720" rtlCol="0" anchor="b">
            <a:normAutofit/>
          </a:bodyPr>
          <a:lstStyle/>
          <a:p>
            <a:pPr algn="r"/>
            <a:r>
              <a:rPr lang="en-US" sz="4000" kern="1200">
                <a:solidFill>
                  <a:srgbClr val="FFFFFF"/>
                </a:solidFill>
                <a:latin typeface="+mj-lt"/>
                <a:ea typeface="+mj-ea"/>
                <a:cs typeface="+mj-cs"/>
              </a:rPr>
              <a:t>Additional Testing Results</a:t>
            </a:r>
          </a:p>
        </p:txBody>
      </p:sp>
      <p:sp>
        <p:nvSpPr>
          <p:cNvPr id="3" name="Content Placeholder 2">
            <a:extLst>
              <a:ext uri="{FF2B5EF4-FFF2-40B4-BE49-F238E27FC236}">
                <a16:creationId xmlns:a16="http://schemas.microsoft.com/office/drawing/2014/main" id="{F0F97AAE-65A3-C12C-FBA9-3FD84648A933}"/>
              </a:ext>
            </a:extLst>
          </p:cNvPr>
          <p:cNvSpPr>
            <a:spLocks noGrp="1"/>
          </p:cNvSpPr>
          <p:nvPr>
            <p:ph idx="1"/>
          </p:nvPr>
        </p:nvSpPr>
        <p:spPr>
          <a:xfrm>
            <a:off x="945791" y="4745317"/>
            <a:ext cx="4126272" cy="1375145"/>
          </a:xfrm>
        </p:spPr>
        <p:txBody>
          <a:bodyPr vert="horz" lIns="91440" tIns="45720" rIns="91440" bIns="45720" rtlCol="0">
            <a:normAutofit/>
          </a:bodyPr>
          <a:lstStyle/>
          <a:p>
            <a:pPr marL="0" indent="0" algn="r">
              <a:buNone/>
            </a:pPr>
            <a:r>
              <a:rPr lang="en-US" sz="2400" kern="1200">
                <a:solidFill>
                  <a:srgbClr val="FFFFFF"/>
                </a:solidFill>
                <a:latin typeface="+mn-lt"/>
                <a:ea typeface="+mn-ea"/>
                <a:cs typeface="+mn-cs"/>
              </a:rPr>
              <a:t>Accuracy: .739</a:t>
            </a:r>
          </a:p>
        </p:txBody>
      </p:sp>
      <p:sp>
        <p:nvSpPr>
          <p:cNvPr id="5" name="Footer Placeholder 4">
            <a:extLst>
              <a:ext uri="{FF2B5EF4-FFF2-40B4-BE49-F238E27FC236}">
                <a16:creationId xmlns:a16="http://schemas.microsoft.com/office/drawing/2014/main" id="{EA4B9269-29D3-889A-1ACF-B134F261CBAA}"/>
              </a:ext>
            </a:extLst>
          </p:cNvPr>
          <p:cNvSpPr>
            <a:spLocks noGrp="1"/>
          </p:cNvSpPr>
          <p:nvPr>
            <p:ph type="ftr" sz="quarter" idx="11"/>
          </p:nvPr>
        </p:nvSpPr>
        <p:spPr>
          <a:xfrm rot="5400000">
            <a:off x="-1828800" y="2002536"/>
            <a:ext cx="4114800" cy="365125"/>
          </a:xfrm>
        </p:spPr>
        <p:txBody>
          <a:bodyPr vert="horz" lIns="91440" tIns="45720" rIns="91440" bIns="45720" rtlCol="0" anchor="ctr">
            <a:normAutofit/>
          </a:bodyPr>
          <a:lstStyle/>
          <a:p>
            <a:pPr algn="l">
              <a:spcAft>
                <a:spcPts val="600"/>
              </a:spcAft>
            </a:pPr>
            <a:r>
              <a:rPr lang="en-US" sz="1100" kern="1200">
                <a:solidFill>
                  <a:srgbClr val="FFFFFF"/>
                </a:solidFill>
                <a:latin typeface="+mn-lt"/>
                <a:ea typeface="+mn-ea"/>
                <a:cs typeface="+mn-cs"/>
              </a:rPr>
              <a:t>Detecting Fake News</a:t>
            </a:r>
          </a:p>
        </p:txBody>
      </p:sp>
      <p:pic>
        <p:nvPicPr>
          <p:cNvPr id="8" name="Picture 7">
            <a:extLst>
              <a:ext uri="{FF2B5EF4-FFF2-40B4-BE49-F238E27FC236}">
                <a16:creationId xmlns:a16="http://schemas.microsoft.com/office/drawing/2014/main" id="{83CDC6D0-C482-22B1-6BC6-D034E28DFE39}"/>
              </a:ext>
            </a:extLst>
          </p:cNvPr>
          <p:cNvPicPr>
            <a:picLocks noChangeAspect="1"/>
          </p:cNvPicPr>
          <p:nvPr/>
        </p:nvPicPr>
        <p:blipFill>
          <a:blip r:embed="rId2"/>
          <a:stretch>
            <a:fillRect/>
          </a:stretch>
        </p:blipFill>
        <p:spPr>
          <a:xfrm>
            <a:off x="6096000" y="2357666"/>
            <a:ext cx="5608320" cy="2098218"/>
          </a:xfrm>
          <a:prstGeom prst="rect">
            <a:avLst/>
          </a:prstGeom>
        </p:spPr>
      </p:pic>
      <p:sp>
        <p:nvSpPr>
          <p:cNvPr id="4" name="Date Placeholder 3">
            <a:extLst>
              <a:ext uri="{FF2B5EF4-FFF2-40B4-BE49-F238E27FC236}">
                <a16:creationId xmlns:a16="http://schemas.microsoft.com/office/drawing/2014/main" id="{7A5B7373-A87F-D2ED-5100-09428612293D}"/>
              </a:ext>
            </a:extLst>
          </p:cNvPr>
          <p:cNvSpPr>
            <a:spLocks noGrp="1"/>
          </p:cNvSpPr>
          <p:nvPr>
            <p:ph type="dt" sz="half" idx="10"/>
          </p:nvPr>
        </p:nvSpPr>
        <p:spPr>
          <a:xfrm>
            <a:off x="8961120" y="6455664"/>
            <a:ext cx="2743200" cy="365125"/>
          </a:xfrm>
        </p:spPr>
        <p:txBody>
          <a:bodyPr vert="horz" lIns="91440" tIns="45720" rIns="91440" bIns="45720" rtlCol="0" anchor="ctr">
            <a:normAutofit/>
          </a:bodyPr>
          <a:lstStyle/>
          <a:p>
            <a:pPr algn="r">
              <a:spcAft>
                <a:spcPts val="600"/>
              </a:spcAft>
            </a:pPr>
            <a:fld id="{B1B7A214-7173-4646-B167-09FEF2670829}" type="datetime1">
              <a:rPr lang="en-US" sz="1100">
                <a:solidFill>
                  <a:schemeClr val="tx1">
                    <a:lumMod val="50000"/>
                    <a:lumOff val="50000"/>
                  </a:schemeClr>
                </a:solidFill>
              </a:rPr>
              <a:pPr algn="r">
                <a:spcAft>
                  <a:spcPts val="600"/>
                </a:spcAft>
              </a:pPr>
              <a:t>11/30/2022</a:t>
            </a:fld>
            <a:endParaRPr lang="en-US" sz="1100">
              <a:solidFill>
                <a:schemeClr val="tx1">
                  <a:lumMod val="50000"/>
                  <a:lumOff val="50000"/>
                </a:schemeClr>
              </a:solidFill>
            </a:endParaRPr>
          </a:p>
        </p:txBody>
      </p:sp>
      <p:sp>
        <p:nvSpPr>
          <p:cNvPr id="6" name="Slide Number Placeholder 5">
            <a:extLst>
              <a:ext uri="{FF2B5EF4-FFF2-40B4-BE49-F238E27FC236}">
                <a16:creationId xmlns:a16="http://schemas.microsoft.com/office/drawing/2014/main" id="{FB5A967E-F7DC-4A97-5E5A-64E71A107FEE}"/>
              </a:ext>
            </a:extLst>
          </p:cNvPr>
          <p:cNvSpPr>
            <a:spLocks noGrp="1"/>
          </p:cNvSpPr>
          <p:nvPr>
            <p:ph type="sldNum" sz="quarter" idx="12"/>
          </p:nvPr>
        </p:nvSpPr>
        <p:spPr>
          <a:xfrm>
            <a:off x="11704320" y="6455664"/>
            <a:ext cx="448056" cy="365125"/>
          </a:xfrm>
        </p:spPr>
        <p:txBody>
          <a:bodyPr vert="horz" lIns="91440" tIns="45720" rIns="91440" bIns="45720" rtlCol="0" anchor="ctr">
            <a:normAutofit/>
          </a:bodyPr>
          <a:lstStyle/>
          <a:p>
            <a:pPr>
              <a:spcAft>
                <a:spcPts val="600"/>
              </a:spcAft>
            </a:pPr>
            <a:fld id="{9B359D14-87A5-41D3-95B7-84C962D3D9B6}" type="slidenum">
              <a:rPr lang="en-US" sz="1100">
                <a:solidFill>
                  <a:schemeClr val="tx1">
                    <a:lumMod val="50000"/>
                    <a:lumOff val="50000"/>
                  </a:schemeClr>
                </a:solidFill>
              </a:rPr>
              <a:pPr>
                <a:spcAft>
                  <a:spcPts val="600"/>
                </a:spcAft>
              </a:pPr>
              <a:t>24</a:t>
            </a:fld>
            <a:endParaRPr lang="en-US" sz="1100">
              <a:solidFill>
                <a:schemeClr val="tx1">
                  <a:lumMod val="50000"/>
                  <a:lumOff val="50000"/>
                </a:schemeClr>
              </a:solidFill>
            </a:endParaRPr>
          </a:p>
        </p:txBody>
      </p:sp>
    </p:spTree>
    <p:extLst>
      <p:ext uri="{BB962C8B-B14F-4D97-AF65-F5344CB8AC3E}">
        <p14:creationId xmlns:p14="http://schemas.microsoft.com/office/powerpoint/2010/main" val="1466328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10">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6" name="Rectangle 12">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14">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16">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18">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eform: Shape 20">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1" name="Rectangle 22">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B0620B-988D-9BD4-AA36-85DEE6350E32}"/>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Conclusions</a:t>
            </a:r>
          </a:p>
        </p:txBody>
      </p:sp>
      <p:sp>
        <p:nvSpPr>
          <p:cNvPr id="42" name="Content Placeholder 2">
            <a:extLst>
              <a:ext uri="{FF2B5EF4-FFF2-40B4-BE49-F238E27FC236}">
                <a16:creationId xmlns:a16="http://schemas.microsoft.com/office/drawing/2014/main" id="{FB9EC9D9-147C-AFA9-B5F2-D3CC90D80EFB}"/>
              </a:ext>
            </a:extLst>
          </p:cNvPr>
          <p:cNvSpPr>
            <a:spLocks noGrp="1"/>
          </p:cNvSpPr>
          <p:nvPr>
            <p:ph idx="1"/>
          </p:nvPr>
        </p:nvSpPr>
        <p:spPr>
          <a:xfrm>
            <a:off x="4810259" y="649480"/>
            <a:ext cx="6555347" cy="5546047"/>
          </a:xfrm>
        </p:spPr>
        <p:txBody>
          <a:bodyPr anchor="ctr">
            <a:normAutofit/>
          </a:bodyPr>
          <a:lstStyle/>
          <a:p>
            <a:r>
              <a:rPr lang="en-US" sz="2400" dirty="0"/>
              <a:t>LSTM did very well when testing against a subset of our original dataset.</a:t>
            </a:r>
          </a:p>
          <a:p>
            <a:r>
              <a:rPr lang="en-US" sz="2400" dirty="0"/>
              <a:t>When testing against another dataset, which it wasn’t trained. It did better than expected. </a:t>
            </a:r>
          </a:p>
          <a:p>
            <a:pPr lvl="1"/>
            <a:r>
              <a:rPr lang="en-US" sz="2000" dirty="0"/>
              <a:t>Visual inspection of some of the first few entries seem to have overlap in topic from the training dataset. </a:t>
            </a:r>
          </a:p>
          <a:p>
            <a:r>
              <a:rPr lang="en-US" sz="2400" dirty="0"/>
              <a:t>Some insights on the data itself</a:t>
            </a:r>
          </a:p>
          <a:p>
            <a:pPr lvl="1"/>
            <a:r>
              <a:rPr lang="en-US" sz="2000" dirty="0"/>
              <a:t>Trump dominated the topics of news during the 2016 cycle</a:t>
            </a:r>
          </a:p>
          <a:p>
            <a:pPr lvl="2"/>
            <a:r>
              <a:rPr lang="en-US" dirty="0"/>
              <a:t>This is shown strongly in the N-gram Analysis</a:t>
            </a:r>
          </a:p>
          <a:p>
            <a:pPr lvl="1"/>
            <a:r>
              <a:rPr lang="en-US" sz="2000" dirty="0"/>
              <a:t>Fake news shows more subjectivity</a:t>
            </a:r>
          </a:p>
          <a:p>
            <a:pPr lvl="2"/>
            <a:r>
              <a:rPr lang="en-US" dirty="0"/>
              <a:t>This is shown when the subjectivity feature was created</a:t>
            </a:r>
          </a:p>
        </p:txBody>
      </p:sp>
      <p:sp>
        <p:nvSpPr>
          <p:cNvPr id="4" name="Date Placeholder 3">
            <a:extLst>
              <a:ext uri="{FF2B5EF4-FFF2-40B4-BE49-F238E27FC236}">
                <a16:creationId xmlns:a16="http://schemas.microsoft.com/office/drawing/2014/main" id="{F11F4AD5-D34E-3F90-1412-D8056654CB4A}"/>
              </a:ext>
            </a:extLst>
          </p:cNvPr>
          <p:cNvSpPr>
            <a:spLocks noGrp="1"/>
          </p:cNvSpPr>
          <p:nvPr>
            <p:ph type="dt" sz="half" idx="10"/>
          </p:nvPr>
        </p:nvSpPr>
        <p:spPr>
          <a:xfrm>
            <a:off x="8970264" y="6455664"/>
            <a:ext cx="2743200" cy="365125"/>
          </a:xfrm>
        </p:spPr>
        <p:txBody>
          <a:bodyPr>
            <a:normAutofit/>
          </a:bodyPr>
          <a:lstStyle/>
          <a:p>
            <a:pPr algn="r">
              <a:spcAft>
                <a:spcPts val="600"/>
              </a:spcAft>
            </a:pPr>
            <a:fld id="{D70D3CE5-2A11-40DD-BC35-224AE82DC8AD}" type="datetime1">
              <a:rPr lang="en-US" sz="1100">
                <a:solidFill>
                  <a:schemeClr val="tx1">
                    <a:lumMod val="50000"/>
                    <a:lumOff val="50000"/>
                  </a:schemeClr>
                </a:solidFill>
              </a:rPr>
              <a:pPr algn="r">
                <a:spcAft>
                  <a:spcPts val="600"/>
                </a:spcAft>
              </a:pPr>
              <a:t>11/30/2022</a:t>
            </a:fld>
            <a:endParaRPr lang="en-US" sz="1100">
              <a:solidFill>
                <a:schemeClr val="tx1">
                  <a:lumMod val="50000"/>
                  <a:lumOff val="50000"/>
                </a:schemeClr>
              </a:solidFill>
            </a:endParaRPr>
          </a:p>
        </p:txBody>
      </p:sp>
      <p:sp>
        <p:nvSpPr>
          <p:cNvPr id="6" name="Slide Number Placeholder 5">
            <a:extLst>
              <a:ext uri="{FF2B5EF4-FFF2-40B4-BE49-F238E27FC236}">
                <a16:creationId xmlns:a16="http://schemas.microsoft.com/office/drawing/2014/main" id="{9766959A-6A0A-679B-ACBC-7C92A01EC88B}"/>
              </a:ext>
            </a:extLst>
          </p:cNvPr>
          <p:cNvSpPr>
            <a:spLocks noGrp="1"/>
          </p:cNvSpPr>
          <p:nvPr>
            <p:ph type="sldNum" sz="quarter" idx="12"/>
          </p:nvPr>
        </p:nvSpPr>
        <p:spPr>
          <a:xfrm>
            <a:off x="11704320" y="6455664"/>
            <a:ext cx="448056" cy="365125"/>
          </a:xfrm>
        </p:spPr>
        <p:txBody>
          <a:bodyPr>
            <a:normAutofit/>
          </a:bodyPr>
          <a:lstStyle/>
          <a:p>
            <a:pPr>
              <a:spcAft>
                <a:spcPts val="600"/>
              </a:spcAft>
            </a:pPr>
            <a:fld id="{9B359D14-87A5-41D3-95B7-84C962D3D9B6}" type="slidenum">
              <a:rPr lang="en-US" sz="1100">
                <a:solidFill>
                  <a:schemeClr val="tx1">
                    <a:lumMod val="50000"/>
                    <a:lumOff val="50000"/>
                  </a:schemeClr>
                </a:solidFill>
              </a:rPr>
              <a:pPr>
                <a:spcAft>
                  <a:spcPts val="600"/>
                </a:spcAft>
              </a:pPr>
              <a:t>25</a:t>
            </a:fld>
            <a:endParaRPr lang="en-US" sz="1100">
              <a:solidFill>
                <a:schemeClr val="tx1">
                  <a:lumMod val="50000"/>
                  <a:lumOff val="50000"/>
                </a:schemeClr>
              </a:solidFill>
            </a:endParaRPr>
          </a:p>
        </p:txBody>
      </p:sp>
    </p:spTree>
    <p:extLst>
      <p:ext uri="{BB962C8B-B14F-4D97-AF65-F5344CB8AC3E}">
        <p14:creationId xmlns:p14="http://schemas.microsoft.com/office/powerpoint/2010/main" val="14933996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0A7D0A-1C45-FCC2-56F3-9244C1CCD7DF}"/>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Future Work and Additional Information</a:t>
            </a:r>
          </a:p>
        </p:txBody>
      </p:sp>
      <p:sp>
        <p:nvSpPr>
          <p:cNvPr id="3" name="Content Placeholder 2">
            <a:extLst>
              <a:ext uri="{FF2B5EF4-FFF2-40B4-BE49-F238E27FC236}">
                <a16:creationId xmlns:a16="http://schemas.microsoft.com/office/drawing/2014/main" id="{B14440F5-D7F2-4D8A-7116-C4CD9B932B94}"/>
              </a:ext>
            </a:extLst>
          </p:cNvPr>
          <p:cNvSpPr>
            <a:spLocks noGrp="1"/>
          </p:cNvSpPr>
          <p:nvPr>
            <p:ph idx="1"/>
          </p:nvPr>
        </p:nvSpPr>
        <p:spPr>
          <a:xfrm>
            <a:off x="1371599" y="2318197"/>
            <a:ext cx="9724031" cy="3683358"/>
          </a:xfrm>
        </p:spPr>
        <p:txBody>
          <a:bodyPr anchor="ctr">
            <a:normAutofit/>
          </a:bodyPr>
          <a:lstStyle/>
          <a:p>
            <a:r>
              <a:rPr lang="en-US" sz="2000"/>
              <a:t>This project could be improved upon by utilizing the derived features</a:t>
            </a:r>
          </a:p>
          <a:p>
            <a:pPr lvl="1"/>
            <a:r>
              <a:rPr lang="en-US" sz="2000"/>
              <a:t>Specifically, the use of Sentiment and Subjectivity would likely improve the outcome</a:t>
            </a:r>
          </a:p>
          <a:p>
            <a:r>
              <a:rPr lang="en-US" sz="2000"/>
              <a:t>The use of a bidirectional  LSTM</a:t>
            </a:r>
          </a:p>
          <a:p>
            <a:pPr lvl="1"/>
            <a:r>
              <a:rPr lang="en-US" sz="2000"/>
              <a:t>This has been commented in several papers are the preferred method for NLP</a:t>
            </a:r>
          </a:p>
          <a:p>
            <a:endParaRPr lang="en-US" sz="2000"/>
          </a:p>
          <a:p>
            <a:r>
              <a:rPr lang="en-US" sz="2000"/>
              <a:t>The notebook for this project can be found at:</a:t>
            </a:r>
          </a:p>
          <a:p>
            <a:pPr marL="0" indent="0">
              <a:buNone/>
            </a:pPr>
            <a:r>
              <a:rPr lang="en-US" sz="2000">
                <a:hlinkClick r:id="rId2"/>
              </a:rPr>
              <a:t>https://github.com/blasher565/dm_cs522/tree/main/final%20project/Code</a:t>
            </a:r>
            <a:r>
              <a:rPr lang="en-US" sz="2000"/>
              <a:t> </a:t>
            </a:r>
          </a:p>
          <a:p>
            <a:pPr marL="0" indent="0">
              <a:buNone/>
            </a:pPr>
            <a:endParaRPr lang="en-US" sz="2000"/>
          </a:p>
        </p:txBody>
      </p:sp>
      <p:sp>
        <p:nvSpPr>
          <p:cNvPr id="4" name="Date Placeholder 3">
            <a:extLst>
              <a:ext uri="{FF2B5EF4-FFF2-40B4-BE49-F238E27FC236}">
                <a16:creationId xmlns:a16="http://schemas.microsoft.com/office/drawing/2014/main" id="{A63623B9-E305-AFDA-24B5-AFE65E2BF140}"/>
              </a:ext>
            </a:extLst>
          </p:cNvPr>
          <p:cNvSpPr>
            <a:spLocks noGrp="1"/>
          </p:cNvSpPr>
          <p:nvPr>
            <p:ph type="dt" sz="half" idx="10"/>
          </p:nvPr>
        </p:nvSpPr>
        <p:spPr>
          <a:xfrm>
            <a:off x="8970264" y="6455431"/>
            <a:ext cx="2743200" cy="365125"/>
          </a:xfrm>
        </p:spPr>
        <p:txBody>
          <a:bodyPr>
            <a:normAutofit/>
          </a:bodyPr>
          <a:lstStyle/>
          <a:p>
            <a:pPr algn="r">
              <a:spcAft>
                <a:spcPts val="600"/>
              </a:spcAft>
            </a:pPr>
            <a:fld id="{B1B7A214-7173-4646-B167-09FEF2670829}" type="datetime1">
              <a:rPr lang="en-US" sz="1100">
                <a:solidFill>
                  <a:schemeClr val="tx1">
                    <a:lumMod val="50000"/>
                    <a:lumOff val="50000"/>
                  </a:schemeClr>
                </a:solidFill>
              </a:rPr>
              <a:pPr algn="r">
                <a:spcAft>
                  <a:spcPts val="600"/>
                </a:spcAft>
              </a:pPr>
              <a:t>11/30/2022</a:t>
            </a:fld>
            <a:endParaRPr lang="en-US" sz="1100">
              <a:solidFill>
                <a:schemeClr val="tx1">
                  <a:lumMod val="50000"/>
                  <a:lumOff val="50000"/>
                </a:schemeClr>
              </a:solidFill>
            </a:endParaRPr>
          </a:p>
        </p:txBody>
      </p:sp>
      <p:sp>
        <p:nvSpPr>
          <p:cNvPr id="6" name="Slide Number Placeholder 5">
            <a:extLst>
              <a:ext uri="{FF2B5EF4-FFF2-40B4-BE49-F238E27FC236}">
                <a16:creationId xmlns:a16="http://schemas.microsoft.com/office/drawing/2014/main" id="{EC2C091D-13EC-362C-8112-40A1046194A1}"/>
              </a:ext>
            </a:extLst>
          </p:cNvPr>
          <p:cNvSpPr>
            <a:spLocks noGrp="1"/>
          </p:cNvSpPr>
          <p:nvPr>
            <p:ph type="sldNum" sz="quarter" idx="12"/>
          </p:nvPr>
        </p:nvSpPr>
        <p:spPr>
          <a:xfrm>
            <a:off x="11704320" y="6455431"/>
            <a:ext cx="445913" cy="365125"/>
          </a:xfrm>
        </p:spPr>
        <p:txBody>
          <a:bodyPr>
            <a:normAutofit/>
          </a:bodyPr>
          <a:lstStyle/>
          <a:p>
            <a:pPr>
              <a:spcAft>
                <a:spcPts val="600"/>
              </a:spcAft>
            </a:pPr>
            <a:fld id="{9B359D14-87A5-41D3-95B7-84C962D3D9B6}" type="slidenum">
              <a:rPr lang="en-US" sz="1100">
                <a:solidFill>
                  <a:schemeClr val="tx1">
                    <a:lumMod val="50000"/>
                    <a:lumOff val="50000"/>
                  </a:schemeClr>
                </a:solidFill>
              </a:rPr>
              <a:pPr>
                <a:spcAft>
                  <a:spcPts val="600"/>
                </a:spcAft>
              </a:pPr>
              <a:t>26</a:t>
            </a:fld>
            <a:endParaRPr lang="en-US" sz="1100">
              <a:solidFill>
                <a:schemeClr val="tx1">
                  <a:lumMod val="50000"/>
                  <a:lumOff val="50000"/>
                </a:schemeClr>
              </a:solidFill>
            </a:endParaRPr>
          </a:p>
        </p:txBody>
      </p:sp>
    </p:spTree>
    <p:extLst>
      <p:ext uri="{BB962C8B-B14F-4D97-AF65-F5344CB8AC3E}">
        <p14:creationId xmlns:p14="http://schemas.microsoft.com/office/powerpoint/2010/main" val="36126468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72AFABAE-F1ED-844A-E524-91FDA632F668}"/>
              </a:ext>
            </a:extLst>
          </p:cNvPr>
          <p:cNvSpPr>
            <a:spLocks noGrp="1"/>
          </p:cNvSpPr>
          <p:nvPr>
            <p:ph type="ctrTitle"/>
          </p:nvPr>
        </p:nvSpPr>
        <p:spPr>
          <a:xfrm>
            <a:off x="4162567" y="818984"/>
            <a:ext cx="6714699" cy="3178689"/>
          </a:xfrm>
        </p:spPr>
        <p:txBody>
          <a:bodyPr>
            <a:normAutofit/>
          </a:bodyPr>
          <a:lstStyle/>
          <a:p>
            <a:pPr algn="l"/>
            <a:r>
              <a:rPr lang="en-US" sz="6600" dirty="0">
                <a:solidFill>
                  <a:srgbClr val="FFFFFF"/>
                </a:solidFill>
              </a:rPr>
              <a:t>Thank you!</a:t>
            </a:r>
          </a:p>
        </p:txBody>
      </p:sp>
      <p:sp>
        <p:nvSpPr>
          <p:cNvPr id="26" name="Rectangle 25">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675C8D2-ACE3-2D9B-41FA-A0A7594BCFE4}"/>
              </a:ext>
            </a:extLst>
          </p:cNvPr>
          <p:cNvSpPr>
            <a:spLocks noGrp="1"/>
          </p:cNvSpPr>
          <p:nvPr>
            <p:ph type="subTitle" idx="1"/>
          </p:nvPr>
        </p:nvSpPr>
        <p:spPr>
          <a:xfrm>
            <a:off x="4449213" y="4490109"/>
            <a:ext cx="7055893" cy="1078054"/>
          </a:xfrm>
        </p:spPr>
        <p:txBody>
          <a:bodyPr>
            <a:normAutofit/>
          </a:bodyPr>
          <a:lstStyle/>
          <a:p>
            <a:pPr algn="l"/>
            <a:r>
              <a:rPr lang="en-US" sz="4400" dirty="0">
                <a:solidFill>
                  <a:srgbClr val="FFFFFF"/>
                </a:solidFill>
              </a:rPr>
              <a:t>Any Questions?</a:t>
            </a:r>
          </a:p>
        </p:txBody>
      </p:sp>
      <p:sp>
        <p:nvSpPr>
          <p:cNvPr id="4" name="Date Placeholder 3">
            <a:extLst>
              <a:ext uri="{FF2B5EF4-FFF2-40B4-BE49-F238E27FC236}">
                <a16:creationId xmlns:a16="http://schemas.microsoft.com/office/drawing/2014/main" id="{F66CBC0E-9B05-0BB1-32BF-B67607D6B541}"/>
              </a:ext>
            </a:extLst>
          </p:cNvPr>
          <p:cNvSpPr>
            <a:spLocks noGrp="1"/>
          </p:cNvSpPr>
          <p:nvPr>
            <p:ph type="dt" sz="half" idx="10"/>
          </p:nvPr>
        </p:nvSpPr>
        <p:spPr>
          <a:xfrm>
            <a:off x="8970264" y="6455664"/>
            <a:ext cx="2743200" cy="365125"/>
          </a:xfrm>
        </p:spPr>
        <p:txBody>
          <a:bodyPr>
            <a:normAutofit/>
          </a:bodyPr>
          <a:lstStyle/>
          <a:p>
            <a:pPr algn="r">
              <a:spcAft>
                <a:spcPts val="600"/>
              </a:spcAft>
            </a:pPr>
            <a:fld id="{B1B7A214-7173-4646-B167-09FEF2670829}" type="datetime1">
              <a:rPr lang="en-US" sz="1100">
                <a:solidFill>
                  <a:srgbClr val="FFFFFF"/>
                </a:solidFill>
              </a:rPr>
              <a:pPr algn="r">
                <a:spcAft>
                  <a:spcPts val="600"/>
                </a:spcAft>
              </a:pPr>
              <a:t>11/30/2022</a:t>
            </a:fld>
            <a:endParaRPr lang="en-US" sz="1100">
              <a:solidFill>
                <a:srgbClr val="FFFFFF"/>
              </a:solidFill>
            </a:endParaRPr>
          </a:p>
        </p:txBody>
      </p:sp>
      <p:sp>
        <p:nvSpPr>
          <p:cNvPr id="6" name="Slide Number Placeholder 5">
            <a:extLst>
              <a:ext uri="{FF2B5EF4-FFF2-40B4-BE49-F238E27FC236}">
                <a16:creationId xmlns:a16="http://schemas.microsoft.com/office/drawing/2014/main" id="{B132D094-0E7F-62C4-F36B-023D3BCD87B0}"/>
              </a:ext>
            </a:extLst>
          </p:cNvPr>
          <p:cNvSpPr>
            <a:spLocks noGrp="1"/>
          </p:cNvSpPr>
          <p:nvPr>
            <p:ph type="sldNum" sz="quarter" idx="12"/>
          </p:nvPr>
        </p:nvSpPr>
        <p:spPr>
          <a:xfrm>
            <a:off x="11704320" y="6455664"/>
            <a:ext cx="448056" cy="365125"/>
          </a:xfrm>
        </p:spPr>
        <p:txBody>
          <a:bodyPr>
            <a:normAutofit/>
          </a:bodyPr>
          <a:lstStyle/>
          <a:p>
            <a:pPr>
              <a:spcAft>
                <a:spcPts val="600"/>
              </a:spcAft>
            </a:pPr>
            <a:fld id="{9B359D14-87A5-41D3-95B7-84C962D3D9B6}" type="slidenum">
              <a:rPr lang="en-US" sz="1100">
                <a:solidFill>
                  <a:srgbClr val="FFFFFF"/>
                </a:solidFill>
              </a:rPr>
              <a:pPr>
                <a:spcAft>
                  <a:spcPts val="600"/>
                </a:spcAft>
              </a:pPr>
              <a:t>27</a:t>
            </a:fld>
            <a:endParaRPr lang="en-US" sz="1100">
              <a:solidFill>
                <a:srgbClr val="FFFFFF"/>
              </a:solidFill>
            </a:endParaRPr>
          </a:p>
        </p:txBody>
      </p:sp>
    </p:spTree>
    <p:extLst>
      <p:ext uri="{BB962C8B-B14F-4D97-AF65-F5344CB8AC3E}">
        <p14:creationId xmlns:p14="http://schemas.microsoft.com/office/powerpoint/2010/main" val="3588129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2"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7"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767A8E-83C3-9EB5-C7F8-546B4DC33C16}"/>
              </a:ext>
            </a:extLst>
          </p:cNvPr>
          <p:cNvSpPr>
            <a:spLocks noGrp="1"/>
          </p:cNvSpPr>
          <p:nvPr>
            <p:ph type="title"/>
          </p:nvPr>
        </p:nvSpPr>
        <p:spPr>
          <a:xfrm>
            <a:off x="466722" y="586855"/>
            <a:ext cx="3201366" cy="3387497"/>
          </a:xfrm>
        </p:spPr>
        <p:txBody>
          <a:bodyPr anchor="b">
            <a:normAutofit/>
          </a:bodyPr>
          <a:lstStyle/>
          <a:p>
            <a:pPr algn="r"/>
            <a:r>
              <a:rPr lang="en-US" sz="5400" dirty="0">
                <a:solidFill>
                  <a:srgbClr val="FFFFFF"/>
                </a:solidFill>
              </a:rPr>
              <a:t>Project Overview</a:t>
            </a:r>
          </a:p>
        </p:txBody>
      </p:sp>
      <p:sp>
        <p:nvSpPr>
          <p:cNvPr id="3" name="Content Placeholder 2">
            <a:extLst>
              <a:ext uri="{FF2B5EF4-FFF2-40B4-BE49-F238E27FC236}">
                <a16:creationId xmlns:a16="http://schemas.microsoft.com/office/drawing/2014/main" id="{8C359217-869D-3D18-AA48-C7587861217B}"/>
              </a:ext>
            </a:extLst>
          </p:cNvPr>
          <p:cNvSpPr>
            <a:spLocks noGrp="1"/>
          </p:cNvSpPr>
          <p:nvPr>
            <p:ph idx="1"/>
          </p:nvPr>
        </p:nvSpPr>
        <p:spPr>
          <a:xfrm>
            <a:off x="4810259" y="649480"/>
            <a:ext cx="6555347" cy="5546047"/>
          </a:xfrm>
        </p:spPr>
        <p:txBody>
          <a:bodyPr anchor="ctr">
            <a:normAutofit/>
          </a:bodyPr>
          <a:lstStyle/>
          <a:p>
            <a:pPr marL="0" indent="0">
              <a:buNone/>
            </a:pPr>
            <a:r>
              <a:rPr lang="en-US" sz="2000"/>
              <a:t>Problem</a:t>
            </a:r>
          </a:p>
          <a:p>
            <a:pPr lvl="1"/>
            <a:r>
              <a:rPr lang="en-US" sz="2000"/>
              <a:t>With the </a:t>
            </a:r>
            <a:r>
              <a:rPr lang="en-US" sz="2000" b="0" i="0">
                <a:effectLst/>
                <a:latin typeface="-apple-system"/>
              </a:rPr>
              <a:t>widespread acceptance of social media as a source of news</a:t>
            </a:r>
            <a:r>
              <a:rPr lang="en-US" sz="2000"/>
              <a:t>, the occurrence of fake news has become far more prevalent. It is easy to simply share an interesting story without any verification process. </a:t>
            </a:r>
          </a:p>
          <a:p>
            <a:pPr lvl="1"/>
            <a:r>
              <a:rPr lang="en-US" sz="2000"/>
              <a:t>This has affected everything from major news networks, policies and political campaigns; even to discussions around the dinner table. </a:t>
            </a:r>
          </a:p>
          <a:p>
            <a:pPr lvl="1"/>
            <a:r>
              <a:rPr lang="en-US" sz="2000" u="sng"/>
              <a:t>Is it possible to detect Fake news based on the language used instead of time-consuming fact checking?  </a:t>
            </a:r>
          </a:p>
          <a:p>
            <a:pPr marL="0" indent="0">
              <a:buNone/>
            </a:pPr>
            <a:r>
              <a:rPr lang="en-US" sz="2000"/>
              <a:t>Goals</a:t>
            </a:r>
          </a:p>
          <a:p>
            <a:pPr lvl="1"/>
            <a:r>
              <a:rPr lang="en-US" sz="2000"/>
              <a:t>Look features of fake news vs true news. </a:t>
            </a:r>
          </a:p>
          <a:p>
            <a:pPr lvl="1"/>
            <a:r>
              <a:rPr lang="en-US" sz="2000"/>
              <a:t>Create a model which can predict if a text is fake news.</a:t>
            </a:r>
          </a:p>
          <a:p>
            <a:pPr lvl="1"/>
            <a:r>
              <a:rPr lang="en-US" sz="2000"/>
              <a:t>Apply the model to a separate dataset, to see how it hold up.</a:t>
            </a:r>
          </a:p>
        </p:txBody>
      </p:sp>
      <p:sp>
        <p:nvSpPr>
          <p:cNvPr id="4" name="Date Placeholder 3">
            <a:extLst>
              <a:ext uri="{FF2B5EF4-FFF2-40B4-BE49-F238E27FC236}">
                <a16:creationId xmlns:a16="http://schemas.microsoft.com/office/drawing/2014/main" id="{CE4336D0-53FE-9F89-7CBE-5E10A4E7CED7}"/>
              </a:ext>
            </a:extLst>
          </p:cNvPr>
          <p:cNvSpPr>
            <a:spLocks noGrp="1"/>
          </p:cNvSpPr>
          <p:nvPr>
            <p:ph type="dt" sz="half" idx="10"/>
          </p:nvPr>
        </p:nvSpPr>
        <p:spPr/>
        <p:txBody>
          <a:bodyPr/>
          <a:lstStyle/>
          <a:p>
            <a:fld id="{66C2EF01-200B-4CF9-8522-AD630EC85F28}" type="datetime1">
              <a:rPr lang="en-US" smtClean="0"/>
              <a:t>11/30/2022</a:t>
            </a:fld>
            <a:endParaRPr lang="en-US"/>
          </a:p>
        </p:txBody>
      </p:sp>
      <p:sp>
        <p:nvSpPr>
          <p:cNvPr id="5" name="Footer Placeholder 4">
            <a:extLst>
              <a:ext uri="{FF2B5EF4-FFF2-40B4-BE49-F238E27FC236}">
                <a16:creationId xmlns:a16="http://schemas.microsoft.com/office/drawing/2014/main" id="{3F4F5E2B-8B83-2693-354E-4E938A355917}"/>
              </a:ext>
            </a:extLst>
          </p:cNvPr>
          <p:cNvSpPr>
            <a:spLocks noGrp="1"/>
          </p:cNvSpPr>
          <p:nvPr>
            <p:ph type="ftr" sz="quarter" idx="11"/>
          </p:nvPr>
        </p:nvSpPr>
        <p:spPr/>
        <p:txBody>
          <a:bodyPr/>
          <a:lstStyle/>
          <a:p>
            <a:r>
              <a:rPr lang="en-US"/>
              <a:t>Detecting Fake News</a:t>
            </a:r>
          </a:p>
        </p:txBody>
      </p:sp>
      <p:sp>
        <p:nvSpPr>
          <p:cNvPr id="6" name="Slide Number Placeholder 5">
            <a:extLst>
              <a:ext uri="{FF2B5EF4-FFF2-40B4-BE49-F238E27FC236}">
                <a16:creationId xmlns:a16="http://schemas.microsoft.com/office/drawing/2014/main" id="{A97C9BF1-4EDB-9EAB-66DF-2E79E2ECA1EE}"/>
              </a:ext>
            </a:extLst>
          </p:cNvPr>
          <p:cNvSpPr>
            <a:spLocks noGrp="1"/>
          </p:cNvSpPr>
          <p:nvPr>
            <p:ph type="sldNum" sz="quarter" idx="12"/>
          </p:nvPr>
        </p:nvSpPr>
        <p:spPr/>
        <p:txBody>
          <a:bodyPr/>
          <a:lstStyle/>
          <a:p>
            <a:fld id="{9B359D14-87A5-41D3-95B7-84C962D3D9B6}" type="slidenum">
              <a:rPr lang="en-US" smtClean="0"/>
              <a:t>3</a:t>
            </a:fld>
            <a:endParaRPr lang="en-US"/>
          </a:p>
        </p:txBody>
      </p:sp>
    </p:spTree>
    <p:extLst>
      <p:ext uri="{BB962C8B-B14F-4D97-AF65-F5344CB8AC3E}">
        <p14:creationId xmlns:p14="http://schemas.microsoft.com/office/powerpoint/2010/main" val="4187065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8A5461F-E54B-1354-AFAC-A79EF28B9610}"/>
              </a:ext>
            </a:extLst>
          </p:cNvPr>
          <p:cNvSpPr>
            <a:spLocks noGrp="1"/>
          </p:cNvSpPr>
          <p:nvPr>
            <p:ph type="title"/>
          </p:nvPr>
        </p:nvSpPr>
        <p:spPr>
          <a:xfrm>
            <a:off x="1371597" y="348865"/>
            <a:ext cx="10044023" cy="877729"/>
          </a:xfrm>
        </p:spPr>
        <p:txBody>
          <a:bodyPr anchor="ctr">
            <a:normAutofit/>
          </a:bodyPr>
          <a:lstStyle/>
          <a:p>
            <a:r>
              <a:rPr lang="en-US" sz="5400" dirty="0">
                <a:solidFill>
                  <a:srgbClr val="FFFFFF"/>
                </a:solidFill>
              </a:rPr>
              <a:t>Project Implementation</a:t>
            </a:r>
          </a:p>
        </p:txBody>
      </p:sp>
      <p:graphicFrame>
        <p:nvGraphicFramePr>
          <p:cNvPr id="5" name="Content Placeholder 2">
            <a:extLst>
              <a:ext uri="{FF2B5EF4-FFF2-40B4-BE49-F238E27FC236}">
                <a16:creationId xmlns:a16="http://schemas.microsoft.com/office/drawing/2014/main" id="{D4BA5243-242C-35D8-0D24-1CA2EF6126A4}"/>
              </a:ext>
            </a:extLst>
          </p:cNvPr>
          <p:cNvGraphicFramePr>
            <a:graphicFrameLocks noGrp="1"/>
          </p:cNvGraphicFramePr>
          <p:nvPr>
            <p:ph idx="1"/>
            <p:extLst>
              <p:ext uri="{D42A27DB-BD31-4B8C-83A1-F6EECF244321}">
                <p14:modId xmlns:p14="http://schemas.microsoft.com/office/powerpoint/2010/main" val="278335544"/>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700AFA54-BAFD-90BB-8E3D-DF735493DFCD}"/>
              </a:ext>
            </a:extLst>
          </p:cNvPr>
          <p:cNvSpPr>
            <a:spLocks noGrp="1"/>
          </p:cNvSpPr>
          <p:nvPr>
            <p:ph type="dt" sz="half" idx="10"/>
          </p:nvPr>
        </p:nvSpPr>
        <p:spPr/>
        <p:txBody>
          <a:bodyPr/>
          <a:lstStyle/>
          <a:p>
            <a:fld id="{64B299A2-2C6C-4939-B612-5104289D43D0}" type="datetime1">
              <a:rPr lang="en-US" smtClean="0"/>
              <a:t>11/30/2022</a:t>
            </a:fld>
            <a:endParaRPr lang="en-US"/>
          </a:p>
        </p:txBody>
      </p:sp>
      <p:sp>
        <p:nvSpPr>
          <p:cNvPr id="6" name="Footer Placeholder 5">
            <a:extLst>
              <a:ext uri="{FF2B5EF4-FFF2-40B4-BE49-F238E27FC236}">
                <a16:creationId xmlns:a16="http://schemas.microsoft.com/office/drawing/2014/main" id="{824AAA4D-7768-F4F0-8F66-E60446988102}"/>
              </a:ext>
            </a:extLst>
          </p:cNvPr>
          <p:cNvSpPr>
            <a:spLocks noGrp="1"/>
          </p:cNvSpPr>
          <p:nvPr>
            <p:ph type="ftr" sz="quarter" idx="11"/>
          </p:nvPr>
        </p:nvSpPr>
        <p:spPr/>
        <p:txBody>
          <a:bodyPr/>
          <a:lstStyle/>
          <a:p>
            <a:r>
              <a:rPr lang="en-US"/>
              <a:t>Detecting Fake News</a:t>
            </a:r>
          </a:p>
        </p:txBody>
      </p:sp>
      <p:sp>
        <p:nvSpPr>
          <p:cNvPr id="7" name="Slide Number Placeholder 6">
            <a:extLst>
              <a:ext uri="{FF2B5EF4-FFF2-40B4-BE49-F238E27FC236}">
                <a16:creationId xmlns:a16="http://schemas.microsoft.com/office/drawing/2014/main" id="{A2E2A4FD-8025-D0B0-A67D-4C4E1F6348E5}"/>
              </a:ext>
            </a:extLst>
          </p:cNvPr>
          <p:cNvSpPr>
            <a:spLocks noGrp="1"/>
          </p:cNvSpPr>
          <p:nvPr>
            <p:ph type="sldNum" sz="quarter" idx="12"/>
          </p:nvPr>
        </p:nvSpPr>
        <p:spPr/>
        <p:txBody>
          <a:bodyPr/>
          <a:lstStyle/>
          <a:p>
            <a:fld id="{9B359D14-87A5-41D3-95B7-84C962D3D9B6}" type="slidenum">
              <a:rPr lang="en-US" smtClean="0"/>
              <a:t>4</a:t>
            </a:fld>
            <a:endParaRPr lang="en-US"/>
          </a:p>
        </p:txBody>
      </p:sp>
    </p:spTree>
    <p:extLst>
      <p:ext uri="{BB962C8B-B14F-4D97-AF65-F5344CB8AC3E}">
        <p14:creationId xmlns:p14="http://schemas.microsoft.com/office/powerpoint/2010/main" val="2638534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53">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A41CDC-822B-705B-EDF2-0E4EEB844834}"/>
              </a:ext>
            </a:extLst>
          </p:cNvPr>
          <p:cNvSpPr>
            <a:spLocks noGrp="1"/>
          </p:cNvSpPr>
          <p:nvPr>
            <p:ph type="title"/>
          </p:nvPr>
        </p:nvSpPr>
        <p:spPr>
          <a:xfrm>
            <a:off x="1136397" y="502020"/>
            <a:ext cx="5323715" cy="1642970"/>
          </a:xfrm>
        </p:spPr>
        <p:txBody>
          <a:bodyPr anchor="b">
            <a:normAutofit/>
          </a:bodyPr>
          <a:lstStyle/>
          <a:p>
            <a:r>
              <a:rPr lang="en-US" sz="5400" dirty="0"/>
              <a:t>Data Collection and Overview</a:t>
            </a:r>
          </a:p>
        </p:txBody>
      </p:sp>
      <p:sp>
        <p:nvSpPr>
          <p:cNvPr id="3" name="Content Placeholder 2">
            <a:extLst>
              <a:ext uri="{FF2B5EF4-FFF2-40B4-BE49-F238E27FC236}">
                <a16:creationId xmlns:a16="http://schemas.microsoft.com/office/drawing/2014/main" id="{7A862E8B-7F6B-174D-7031-7553DB38660E}"/>
              </a:ext>
            </a:extLst>
          </p:cNvPr>
          <p:cNvSpPr>
            <a:spLocks noGrp="1"/>
          </p:cNvSpPr>
          <p:nvPr>
            <p:ph idx="1"/>
          </p:nvPr>
        </p:nvSpPr>
        <p:spPr>
          <a:xfrm>
            <a:off x="1144923" y="2405894"/>
            <a:ext cx="5315189" cy="3535083"/>
          </a:xfrm>
        </p:spPr>
        <p:txBody>
          <a:bodyPr anchor="t">
            <a:normAutofit/>
          </a:bodyPr>
          <a:lstStyle/>
          <a:p>
            <a:r>
              <a:rPr lang="en-US" sz="2000" dirty="0"/>
              <a:t>Data Source: </a:t>
            </a:r>
            <a:r>
              <a:rPr lang="en-US" sz="2000" b="0" i="0" u="none" strike="noStrike" dirty="0">
                <a:effectLst/>
                <a:latin typeface="-apple-system"/>
                <a:hlinkClick r:id="rId2"/>
              </a:rPr>
              <a:t>https://www.kaggle.com/code/josutk/only-one-word-99-2/data</a:t>
            </a:r>
            <a:endParaRPr lang="en-US" sz="2000" b="0" i="0" u="none" strike="noStrike" dirty="0">
              <a:effectLst/>
              <a:latin typeface="-apple-system"/>
            </a:endParaRPr>
          </a:p>
          <a:p>
            <a:pPr lvl="1"/>
            <a:r>
              <a:rPr lang="en-US" sz="2000" dirty="0">
                <a:latin typeface="-apple-system"/>
              </a:rPr>
              <a:t>Fake.csv and True.csv</a:t>
            </a:r>
          </a:p>
          <a:p>
            <a:r>
              <a:rPr lang="en-US" sz="2000" dirty="0">
                <a:latin typeface="-apple-system"/>
              </a:rPr>
              <a:t>About the data</a:t>
            </a:r>
          </a:p>
          <a:p>
            <a:pPr lvl="1"/>
            <a:r>
              <a:rPr lang="en-US" sz="2000" dirty="0"/>
              <a:t>Text and subject fields includes </a:t>
            </a:r>
            <a:r>
              <a:rPr lang="en-US" sz="2000" dirty="0" err="1"/>
              <a:t>urls</a:t>
            </a:r>
            <a:r>
              <a:rPr lang="en-US" sz="2000" dirty="0"/>
              <a:t>, tags, images, html and other abbreviations. </a:t>
            </a:r>
          </a:p>
          <a:p>
            <a:pPr lvl="1"/>
            <a:r>
              <a:rPr lang="en-US" sz="2000" dirty="0"/>
              <a:t>No null fields </a:t>
            </a:r>
            <a:endParaRPr lang="en-US" sz="2000" dirty="0">
              <a:latin typeface="-apple-system"/>
            </a:endParaRPr>
          </a:p>
          <a:p>
            <a:r>
              <a:rPr lang="en-US" sz="2000"/>
              <a:t>Data shape </a:t>
            </a:r>
            <a:endParaRPr lang="en-US" sz="2000" dirty="0"/>
          </a:p>
          <a:p>
            <a:pPr lvl="1"/>
            <a:r>
              <a:rPr lang="en-US" sz="2000" dirty="0"/>
              <a:t>Fake.csv - (23481, 4) , True.csv - (21417, 4)</a:t>
            </a:r>
          </a:p>
        </p:txBody>
      </p:sp>
      <p:sp>
        <p:nvSpPr>
          <p:cNvPr id="71" name="Rectangle 55">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57">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59">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61">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4" name="Table 4">
            <a:extLst>
              <a:ext uri="{FF2B5EF4-FFF2-40B4-BE49-F238E27FC236}">
                <a16:creationId xmlns:a16="http://schemas.microsoft.com/office/drawing/2014/main" id="{4FCBE7B2-3046-2C98-371F-3440DF96404C}"/>
              </a:ext>
            </a:extLst>
          </p:cNvPr>
          <p:cNvGraphicFramePr>
            <a:graphicFrameLocks noGrp="1"/>
          </p:cNvGraphicFramePr>
          <p:nvPr>
            <p:extLst>
              <p:ext uri="{D42A27DB-BD31-4B8C-83A1-F6EECF244321}">
                <p14:modId xmlns:p14="http://schemas.microsoft.com/office/powerpoint/2010/main" val="2804462257"/>
              </p:ext>
            </p:extLst>
          </p:nvPr>
        </p:nvGraphicFramePr>
        <p:xfrm>
          <a:off x="6808424" y="1716036"/>
          <a:ext cx="5023691" cy="3457824"/>
        </p:xfrm>
        <a:graphic>
          <a:graphicData uri="http://schemas.openxmlformats.org/drawingml/2006/table">
            <a:tbl>
              <a:tblPr firstRow="1" bandRow="1">
                <a:tableStyleId>{5C22544A-7EE6-4342-B048-85BDC9FD1C3A}</a:tableStyleId>
              </a:tblPr>
              <a:tblGrid>
                <a:gridCol w="1354041">
                  <a:extLst>
                    <a:ext uri="{9D8B030D-6E8A-4147-A177-3AD203B41FA5}">
                      <a16:colId xmlns:a16="http://schemas.microsoft.com/office/drawing/2014/main" val="1628345478"/>
                    </a:ext>
                  </a:extLst>
                </a:gridCol>
                <a:gridCol w="1134050">
                  <a:extLst>
                    <a:ext uri="{9D8B030D-6E8A-4147-A177-3AD203B41FA5}">
                      <a16:colId xmlns:a16="http://schemas.microsoft.com/office/drawing/2014/main" val="2011884754"/>
                    </a:ext>
                  </a:extLst>
                </a:gridCol>
                <a:gridCol w="2535600">
                  <a:extLst>
                    <a:ext uri="{9D8B030D-6E8A-4147-A177-3AD203B41FA5}">
                      <a16:colId xmlns:a16="http://schemas.microsoft.com/office/drawing/2014/main" val="251791093"/>
                    </a:ext>
                  </a:extLst>
                </a:gridCol>
              </a:tblGrid>
              <a:tr h="691565">
                <a:tc>
                  <a:txBody>
                    <a:bodyPr/>
                    <a:lstStyle/>
                    <a:p>
                      <a:r>
                        <a:rPr lang="en-US" sz="1900"/>
                        <a:t>Feature Name</a:t>
                      </a:r>
                    </a:p>
                  </a:txBody>
                  <a:tcPr marL="92066" marR="92066" marT="46034" marB="46034"/>
                </a:tc>
                <a:tc>
                  <a:txBody>
                    <a:bodyPr/>
                    <a:lstStyle/>
                    <a:p>
                      <a:r>
                        <a:rPr lang="en-US" sz="1900"/>
                        <a:t>Data Type </a:t>
                      </a:r>
                    </a:p>
                  </a:txBody>
                  <a:tcPr marL="92066" marR="92066" marT="46034" marB="46034"/>
                </a:tc>
                <a:tc>
                  <a:txBody>
                    <a:bodyPr/>
                    <a:lstStyle/>
                    <a:p>
                      <a:r>
                        <a:rPr lang="en-US" sz="1900"/>
                        <a:t>Description</a:t>
                      </a:r>
                    </a:p>
                  </a:txBody>
                  <a:tcPr marL="92066" marR="92066" marT="46034" marB="46034"/>
                </a:tc>
                <a:extLst>
                  <a:ext uri="{0D108BD9-81ED-4DB2-BD59-A6C34878D82A}">
                    <a16:rowId xmlns:a16="http://schemas.microsoft.com/office/drawing/2014/main" val="1028664668"/>
                  </a:ext>
                </a:extLst>
              </a:tr>
              <a:tr h="408783">
                <a:tc>
                  <a:txBody>
                    <a:bodyPr/>
                    <a:lstStyle/>
                    <a:p>
                      <a:r>
                        <a:rPr lang="en-US" sz="1900"/>
                        <a:t>title</a:t>
                      </a:r>
                    </a:p>
                  </a:txBody>
                  <a:tcPr marL="92066" marR="92066" marT="46034" marB="46034"/>
                </a:tc>
                <a:tc>
                  <a:txBody>
                    <a:bodyPr/>
                    <a:lstStyle/>
                    <a:p>
                      <a:r>
                        <a:rPr lang="en-US" sz="1900"/>
                        <a:t>object</a:t>
                      </a:r>
                    </a:p>
                  </a:txBody>
                  <a:tcPr marL="92066" marR="92066" marT="46034" marB="46034"/>
                </a:tc>
                <a:tc>
                  <a:txBody>
                    <a:bodyPr/>
                    <a:lstStyle/>
                    <a:p>
                      <a:r>
                        <a:rPr lang="en-US" sz="1900"/>
                        <a:t>Title of the article</a:t>
                      </a:r>
                    </a:p>
                  </a:txBody>
                  <a:tcPr marL="92066" marR="92066" marT="46034" marB="46034"/>
                </a:tc>
                <a:extLst>
                  <a:ext uri="{0D108BD9-81ED-4DB2-BD59-A6C34878D82A}">
                    <a16:rowId xmlns:a16="http://schemas.microsoft.com/office/drawing/2014/main" val="1658530573"/>
                  </a:ext>
                </a:extLst>
              </a:tr>
              <a:tr h="1257128">
                <a:tc>
                  <a:txBody>
                    <a:bodyPr/>
                    <a:lstStyle/>
                    <a:p>
                      <a:r>
                        <a:rPr lang="en-US" sz="1900"/>
                        <a:t>text</a:t>
                      </a:r>
                    </a:p>
                  </a:txBody>
                  <a:tcPr marL="92066" marR="92066" marT="46034" marB="46034"/>
                </a:tc>
                <a:tc>
                  <a:txBody>
                    <a:bodyPr/>
                    <a:lstStyle/>
                    <a:p>
                      <a:r>
                        <a:rPr lang="en-US" sz="1900"/>
                        <a:t>object</a:t>
                      </a:r>
                    </a:p>
                  </a:txBody>
                  <a:tcPr marL="92066" marR="92066" marT="46034" marB="46034"/>
                </a:tc>
                <a:tc>
                  <a:txBody>
                    <a:bodyPr/>
                    <a:lstStyle/>
                    <a:p>
                      <a:r>
                        <a:rPr lang="en-US" sz="1900" dirty="0"/>
                        <a:t>Text of article, may include publisher and author</a:t>
                      </a:r>
                    </a:p>
                  </a:txBody>
                  <a:tcPr marL="92066" marR="92066" marT="46034" marB="46034"/>
                </a:tc>
                <a:extLst>
                  <a:ext uri="{0D108BD9-81ED-4DB2-BD59-A6C34878D82A}">
                    <a16:rowId xmlns:a16="http://schemas.microsoft.com/office/drawing/2014/main" val="658268859"/>
                  </a:ext>
                </a:extLst>
              </a:tr>
              <a:tr h="408783">
                <a:tc>
                  <a:txBody>
                    <a:bodyPr/>
                    <a:lstStyle/>
                    <a:p>
                      <a:r>
                        <a:rPr lang="en-US" sz="1900"/>
                        <a:t>subject</a:t>
                      </a:r>
                    </a:p>
                  </a:txBody>
                  <a:tcPr marL="92066" marR="92066" marT="46034" marB="46034"/>
                </a:tc>
                <a:tc>
                  <a:txBody>
                    <a:bodyPr/>
                    <a:lstStyle/>
                    <a:p>
                      <a:r>
                        <a:rPr lang="en-US" sz="1900"/>
                        <a:t>object</a:t>
                      </a:r>
                    </a:p>
                  </a:txBody>
                  <a:tcPr marL="92066" marR="92066" marT="46034" marB="46034"/>
                </a:tc>
                <a:tc>
                  <a:txBody>
                    <a:bodyPr/>
                    <a:lstStyle/>
                    <a:p>
                      <a:r>
                        <a:rPr lang="en-US" sz="1900"/>
                        <a:t> Type of News</a:t>
                      </a:r>
                    </a:p>
                  </a:txBody>
                  <a:tcPr marL="92066" marR="92066" marT="46034" marB="46034"/>
                </a:tc>
                <a:extLst>
                  <a:ext uri="{0D108BD9-81ED-4DB2-BD59-A6C34878D82A}">
                    <a16:rowId xmlns:a16="http://schemas.microsoft.com/office/drawing/2014/main" val="568126510"/>
                  </a:ext>
                </a:extLst>
              </a:tr>
              <a:tr h="691565">
                <a:tc>
                  <a:txBody>
                    <a:bodyPr/>
                    <a:lstStyle/>
                    <a:p>
                      <a:r>
                        <a:rPr lang="en-US" sz="1900"/>
                        <a:t>date</a:t>
                      </a:r>
                    </a:p>
                  </a:txBody>
                  <a:tcPr marL="92066" marR="92066" marT="46034" marB="46034"/>
                </a:tc>
                <a:tc>
                  <a:txBody>
                    <a:bodyPr/>
                    <a:lstStyle/>
                    <a:p>
                      <a:r>
                        <a:rPr lang="en-US" sz="1900"/>
                        <a:t>date</a:t>
                      </a:r>
                    </a:p>
                  </a:txBody>
                  <a:tcPr marL="92066" marR="92066" marT="46034" marB="46034"/>
                </a:tc>
                <a:tc>
                  <a:txBody>
                    <a:bodyPr/>
                    <a:lstStyle/>
                    <a:p>
                      <a:r>
                        <a:rPr lang="en-US" sz="1900" dirty="0"/>
                        <a:t>Date of publication</a:t>
                      </a:r>
                    </a:p>
                  </a:txBody>
                  <a:tcPr marL="92066" marR="92066" marT="46034" marB="46034"/>
                </a:tc>
                <a:extLst>
                  <a:ext uri="{0D108BD9-81ED-4DB2-BD59-A6C34878D82A}">
                    <a16:rowId xmlns:a16="http://schemas.microsoft.com/office/drawing/2014/main" val="3034579299"/>
                  </a:ext>
                </a:extLst>
              </a:tr>
            </a:tbl>
          </a:graphicData>
        </a:graphic>
      </p:graphicFrame>
      <p:sp>
        <p:nvSpPr>
          <p:cNvPr id="7" name="Date Placeholder 6">
            <a:extLst>
              <a:ext uri="{FF2B5EF4-FFF2-40B4-BE49-F238E27FC236}">
                <a16:creationId xmlns:a16="http://schemas.microsoft.com/office/drawing/2014/main" id="{509E4215-7CB6-3FBA-4B3E-78F52F8D32AC}"/>
              </a:ext>
            </a:extLst>
          </p:cNvPr>
          <p:cNvSpPr>
            <a:spLocks noGrp="1"/>
          </p:cNvSpPr>
          <p:nvPr>
            <p:ph type="dt" sz="half" idx="10"/>
          </p:nvPr>
        </p:nvSpPr>
        <p:spPr/>
        <p:txBody>
          <a:bodyPr/>
          <a:lstStyle/>
          <a:p>
            <a:fld id="{A5B54FD2-713A-4D49-A0E9-2030A7148A27}" type="datetime1">
              <a:rPr lang="en-US" smtClean="0"/>
              <a:t>11/30/2022</a:t>
            </a:fld>
            <a:endParaRPr lang="en-US"/>
          </a:p>
        </p:txBody>
      </p:sp>
      <p:sp>
        <p:nvSpPr>
          <p:cNvPr id="8" name="Footer Placeholder 7">
            <a:extLst>
              <a:ext uri="{FF2B5EF4-FFF2-40B4-BE49-F238E27FC236}">
                <a16:creationId xmlns:a16="http://schemas.microsoft.com/office/drawing/2014/main" id="{787AC2A9-241D-D8F6-5FB3-36A365DE5B27}"/>
              </a:ext>
            </a:extLst>
          </p:cNvPr>
          <p:cNvSpPr>
            <a:spLocks noGrp="1"/>
          </p:cNvSpPr>
          <p:nvPr>
            <p:ph type="ftr" sz="quarter" idx="11"/>
          </p:nvPr>
        </p:nvSpPr>
        <p:spPr/>
        <p:txBody>
          <a:bodyPr/>
          <a:lstStyle/>
          <a:p>
            <a:r>
              <a:rPr lang="en-US"/>
              <a:t>Detecting Fake News</a:t>
            </a:r>
          </a:p>
        </p:txBody>
      </p:sp>
      <p:sp>
        <p:nvSpPr>
          <p:cNvPr id="10" name="Slide Number Placeholder 9">
            <a:extLst>
              <a:ext uri="{FF2B5EF4-FFF2-40B4-BE49-F238E27FC236}">
                <a16:creationId xmlns:a16="http://schemas.microsoft.com/office/drawing/2014/main" id="{62EF1C0D-848A-F2D3-CB68-CEE30DF19BFD}"/>
              </a:ext>
            </a:extLst>
          </p:cNvPr>
          <p:cNvSpPr>
            <a:spLocks noGrp="1"/>
          </p:cNvSpPr>
          <p:nvPr>
            <p:ph type="sldNum" sz="quarter" idx="12"/>
          </p:nvPr>
        </p:nvSpPr>
        <p:spPr/>
        <p:txBody>
          <a:bodyPr/>
          <a:lstStyle/>
          <a:p>
            <a:fld id="{9B359D14-87A5-41D3-95B7-84C962D3D9B6}" type="slidenum">
              <a:rPr lang="en-US" smtClean="0"/>
              <a:t>5</a:t>
            </a:fld>
            <a:endParaRPr lang="en-US"/>
          </a:p>
        </p:txBody>
      </p:sp>
    </p:spTree>
    <p:extLst>
      <p:ext uri="{BB962C8B-B14F-4D97-AF65-F5344CB8AC3E}">
        <p14:creationId xmlns:p14="http://schemas.microsoft.com/office/powerpoint/2010/main" val="1353465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1E3975D-93F9-7487-FB2A-B256BC514406}"/>
              </a:ext>
            </a:extLst>
          </p:cNvPr>
          <p:cNvSpPr>
            <a:spLocks noGrp="1"/>
          </p:cNvSpPr>
          <p:nvPr>
            <p:ph type="title"/>
          </p:nvPr>
        </p:nvSpPr>
        <p:spPr>
          <a:xfrm>
            <a:off x="1383564" y="348865"/>
            <a:ext cx="9718111" cy="1576446"/>
          </a:xfrm>
        </p:spPr>
        <p:txBody>
          <a:bodyPr anchor="ctr">
            <a:normAutofit/>
          </a:bodyPr>
          <a:lstStyle/>
          <a:p>
            <a:r>
              <a:rPr lang="en-US" sz="5400" dirty="0">
                <a:solidFill>
                  <a:srgbClr val="FFFFFF"/>
                </a:solidFill>
              </a:rPr>
              <a:t>Data Cleaning</a:t>
            </a:r>
          </a:p>
        </p:txBody>
      </p:sp>
      <p:graphicFrame>
        <p:nvGraphicFramePr>
          <p:cNvPr id="30" name="Content Placeholder 2">
            <a:extLst>
              <a:ext uri="{FF2B5EF4-FFF2-40B4-BE49-F238E27FC236}">
                <a16:creationId xmlns:a16="http://schemas.microsoft.com/office/drawing/2014/main" id="{579F1C77-64B8-0344-DEFE-CF5F21DA1931}"/>
              </a:ext>
            </a:extLst>
          </p:cNvPr>
          <p:cNvGraphicFramePr>
            <a:graphicFrameLocks noGrp="1"/>
          </p:cNvGraphicFramePr>
          <p:nvPr>
            <p:ph idx="1"/>
            <p:extLst>
              <p:ext uri="{D42A27DB-BD31-4B8C-83A1-F6EECF244321}">
                <p14:modId xmlns:p14="http://schemas.microsoft.com/office/powerpoint/2010/main" val="2117374546"/>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C0E7E711-BC7F-C29C-0E34-373CE81CAB4D}"/>
              </a:ext>
            </a:extLst>
          </p:cNvPr>
          <p:cNvSpPr>
            <a:spLocks noGrp="1"/>
          </p:cNvSpPr>
          <p:nvPr>
            <p:ph type="dt" sz="half" idx="10"/>
          </p:nvPr>
        </p:nvSpPr>
        <p:spPr/>
        <p:txBody>
          <a:bodyPr/>
          <a:lstStyle/>
          <a:p>
            <a:fld id="{AD80FCE3-23CB-470D-B6D5-0CE7CC932399}" type="datetime1">
              <a:rPr lang="en-US" smtClean="0"/>
              <a:t>11/30/2022</a:t>
            </a:fld>
            <a:endParaRPr lang="en-US"/>
          </a:p>
        </p:txBody>
      </p:sp>
      <p:sp>
        <p:nvSpPr>
          <p:cNvPr id="7" name="Footer Placeholder 6">
            <a:extLst>
              <a:ext uri="{FF2B5EF4-FFF2-40B4-BE49-F238E27FC236}">
                <a16:creationId xmlns:a16="http://schemas.microsoft.com/office/drawing/2014/main" id="{18DEF42B-16E6-B9DD-4046-A9AA55492C4C}"/>
              </a:ext>
            </a:extLst>
          </p:cNvPr>
          <p:cNvSpPr>
            <a:spLocks noGrp="1"/>
          </p:cNvSpPr>
          <p:nvPr>
            <p:ph type="ftr" sz="quarter" idx="11"/>
          </p:nvPr>
        </p:nvSpPr>
        <p:spPr/>
        <p:txBody>
          <a:bodyPr/>
          <a:lstStyle/>
          <a:p>
            <a:r>
              <a:rPr lang="en-US"/>
              <a:t>Detecting Fake News</a:t>
            </a:r>
          </a:p>
        </p:txBody>
      </p:sp>
      <p:sp>
        <p:nvSpPr>
          <p:cNvPr id="25" name="Slide Number Placeholder 24">
            <a:extLst>
              <a:ext uri="{FF2B5EF4-FFF2-40B4-BE49-F238E27FC236}">
                <a16:creationId xmlns:a16="http://schemas.microsoft.com/office/drawing/2014/main" id="{DD29EFFA-143F-0418-B34B-8AEEFB4BDD6B}"/>
              </a:ext>
            </a:extLst>
          </p:cNvPr>
          <p:cNvSpPr>
            <a:spLocks noGrp="1"/>
          </p:cNvSpPr>
          <p:nvPr>
            <p:ph type="sldNum" sz="quarter" idx="12"/>
          </p:nvPr>
        </p:nvSpPr>
        <p:spPr/>
        <p:txBody>
          <a:bodyPr/>
          <a:lstStyle/>
          <a:p>
            <a:fld id="{9B359D14-87A5-41D3-95B7-84C962D3D9B6}" type="slidenum">
              <a:rPr lang="en-US" smtClean="0"/>
              <a:t>6</a:t>
            </a:fld>
            <a:endParaRPr lang="en-US"/>
          </a:p>
        </p:txBody>
      </p:sp>
    </p:spTree>
    <p:extLst>
      <p:ext uri="{BB962C8B-B14F-4D97-AF65-F5344CB8AC3E}">
        <p14:creationId xmlns:p14="http://schemas.microsoft.com/office/powerpoint/2010/main" val="1274391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1E3975D-93F9-7487-FB2A-B256BC514406}"/>
              </a:ext>
            </a:extLst>
          </p:cNvPr>
          <p:cNvSpPr>
            <a:spLocks noGrp="1"/>
          </p:cNvSpPr>
          <p:nvPr>
            <p:ph type="title"/>
          </p:nvPr>
        </p:nvSpPr>
        <p:spPr>
          <a:xfrm>
            <a:off x="1383564" y="348865"/>
            <a:ext cx="9718111" cy="1576446"/>
          </a:xfrm>
        </p:spPr>
        <p:txBody>
          <a:bodyPr anchor="ctr">
            <a:normAutofit/>
          </a:bodyPr>
          <a:lstStyle/>
          <a:p>
            <a:r>
              <a:rPr lang="en-US" sz="5400" dirty="0">
                <a:solidFill>
                  <a:srgbClr val="FFFFFF"/>
                </a:solidFill>
              </a:rPr>
              <a:t>Data Cleaning</a:t>
            </a:r>
          </a:p>
        </p:txBody>
      </p:sp>
      <p:sp>
        <p:nvSpPr>
          <p:cNvPr id="4" name="Date Placeholder 3">
            <a:extLst>
              <a:ext uri="{FF2B5EF4-FFF2-40B4-BE49-F238E27FC236}">
                <a16:creationId xmlns:a16="http://schemas.microsoft.com/office/drawing/2014/main" id="{C0E7E711-BC7F-C29C-0E34-373CE81CAB4D}"/>
              </a:ext>
            </a:extLst>
          </p:cNvPr>
          <p:cNvSpPr>
            <a:spLocks noGrp="1"/>
          </p:cNvSpPr>
          <p:nvPr>
            <p:ph type="dt" sz="half" idx="10"/>
          </p:nvPr>
        </p:nvSpPr>
        <p:spPr/>
        <p:txBody>
          <a:bodyPr/>
          <a:lstStyle/>
          <a:p>
            <a:fld id="{AD80FCE3-23CB-470D-B6D5-0CE7CC932399}" type="datetime1">
              <a:rPr lang="en-US" smtClean="0"/>
              <a:t>11/30/2022</a:t>
            </a:fld>
            <a:endParaRPr lang="en-US"/>
          </a:p>
        </p:txBody>
      </p:sp>
      <p:sp>
        <p:nvSpPr>
          <p:cNvPr id="7" name="Footer Placeholder 6">
            <a:extLst>
              <a:ext uri="{FF2B5EF4-FFF2-40B4-BE49-F238E27FC236}">
                <a16:creationId xmlns:a16="http://schemas.microsoft.com/office/drawing/2014/main" id="{18DEF42B-16E6-B9DD-4046-A9AA55492C4C}"/>
              </a:ext>
            </a:extLst>
          </p:cNvPr>
          <p:cNvSpPr>
            <a:spLocks noGrp="1"/>
          </p:cNvSpPr>
          <p:nvPr>
            <p:ph type="ftr" sz="quarter" idx="11"/>
          </p:nvPr>
        </p:nvSpPr>
        <p:spPr/>
        <p:txBody>
          <a:bodyPr/>
          <a:lstStyle/>
          <a:p>
            <a:r>
              <a:rPr lang="en-US"/>
              <a:t>Detecting Fake News</a:t>
            </a:r>
          </a:p>
        </p:txBody>
      </p:sp>
      <p:sp>
        <p:nvSpPr>
          <p:cNvPr id="25" name="Slide Number Placeholder 24">
            <a:extLst>
              <a:ext uri="{FF2B5EF4-FFF2-40B4-BE49-F238E27FC236}">
                <a16:creationId xmlns:a16="http://schemas.microsoft.com/office/drawing/2014/main" id="{DD29EFFA-143F-0418-B34B-8AEEFB4BDD6B}"/>
              </a:ext>
            </a:extLst>
          </p:cNvPr>
          <p:cNvSpPr>
            <a:spLocks noGrp="1"/>
          </p:cNvSpPr>
          <p:nvPr>
            <p:ph type="sldNum" sz="quarter" idx="12"/>
          </p:nvPr>
        </p:nvSpPr>
        <p:spPr/>
        <p:txBody>
          <a:bodyPr/>
          <a:lstStyle/>
          <a:p>
            <a:fld id="{9B359D14-87A5-41D3-95B7-84C962D3D9B6}" type="slidenum">
              <a:rPr lang="en-US" smtClean="0"/>
              <a:t>7</a:t>
            </a:fld>
            <a:endParaRPr lang="en-US"/>
          </a:p>
        </p:txBody>
      </p:sp>
      <p:sp>
        <p:nvSpPr>
          <p:cNvPr id="8" name="Content Placeholder 2">
            <a:extLst>
              <a:ext uri="{FF2B5EF4-FFF2-40B4-BE49-F238E27FC236}">
                <a16:creationId xmlns:a16="http://schemas.microsoft.com/office/drawing/2014/main" id="{0CD54A56-B360-BAB2-45AF-3990C769261C}"/>
              </a:ext>
            </a:extLst>
          </p:cNvPr>
          <p:cNvSpPr>
            <a:spLocks noGrp="1"/>
          </p:cNvSpPr>
          <p:nvPr>
            <p:ph idx="1"/>
          </p:nvPr>
        </p:nvSpPr>
        <p:spPr>
          <a:xfrm>
            <a:off x="479757" y="2170031"/>
            <a:ext cx="10515600" cy="589416"/>
          </a:xfrm>
        </p:spPr>
        <p:txBody>
          <a:bodyPr/>
          <a:lstStyle/>
          <a:p>
            <a:r>
              <a:rPr lang="en-US" dirty="0"/>
              <a:t>Before Cleaning</a:t>
            </a:r>
          </a:p>
        </p:txBody>
      </p:sp>
      <p:sp>
        <p:nvSpPr>
          <p:cNvPr id="9" name="TextBox 8">
            <a:extLst>
              <a:ext uri="{FF2B5EF4-FFF2-40B4-BE49-F238E27FC236}">
                <a16:creationId xmlns:a16="http://schemas.microsoft.com/office/drawing/2014/main" id="{4E898963-EC2F-31A5-1CEF-0DFBB66AE5A5}"/>
              </a:ext>
            </a:extLst>
          </p:cNvPr>
          <p:cNvSpPr txBox="1"/>
          <p:nvPr/>
        </p:nvSpPr>
        <p:spPr>
          <a:xfrm>
            <a:off x="479757" y="2697350"/>
            <a:ext cx="11407442" cy="1938992"/>
          </a:xfrm>
          <a:prstGeom prst="rect">
            <a:avLst/>
          </a:prstGeom>
          <a:solidFill>
            <a:schemeClr val="tx1"/>
          </a:solidFill>
        </p:spPr>
        <p:txBody>
          <a:bodyPr wrap="square">
            <a:spAutoFit/>
          </a:bodyPr>
          <a:lstStyle/>
          <a:p>
            <a:r>
              <a:rPr lang="en-US" sz="800" b="0" i="0" dirty="0">
                <a:solidFill>
                  <a:srgbClr val="D4D4D4"/>
                </a:solidFill>
                <a:effectLst/>
                <a:latin typeface="Consolas" panose="020B0609020204030204" pitchFamily="49" charset="0"/>
              </a:rPr>
              <a:t>' Donald Trump Sends Out Embarrassing New Year’s Eve Message; This is Disturbing Donald Trump just </a:t>
            </a:r>
            <a:r>
              <a:rPr lang="en-US" sz="800" b="0" i="0" dirty="0" err="1">
                <a:solidFill>
                  <a:srgbClr val="D4D4D4"/>
                </a:solidFill>
                <a:effectLst/>
                <a:latin typeface="Consolas" panose="020B0609020204030204" pitchFamily="49" charset="0"/>
              </a:rPr>
              <a:t>couldn</a:t>
            </a:r>
            <a:r>
              <a:rPr lang="en-US" sz="800" b="0" i="0" dirty="0">
                <a:solidFill>
                  <a:srgbClr val="D4D4D4"/>
                </a:solidFill>
                <a:effectLst/>
                <a:latin typeface="Consolas" panose="020B0609020204030204" pitchFamily="49" charset="0"/>
              </a:rPr>
              <a:t> t wish all Americans a Happy New Year and leave it at that. Instead, he had to give a shout out to his enemies, haters and the very dishonest fake news media. The former reality show star had just one job to do and he </a:t>
            </a:r>
            <a:r>
              <a:rPr lang="en-US" sz="800" b="0" i="0" dirty="0" err="1">
                <a:solidFill>
                  <a:srgbClr val="D4D4D4"/>
                </a:solidFill>
                <a:effectLst/>
                <a:latin typeface="Consolas" panose="020B0609020204030204" pitchFamily="49" charset="0"/>
              </a:rPr>
              <a:t>couldn</a:t>
            </a:r>
            <a:r>
              <a:rPr lang="en-US" sz="800" b="0" i="0" dirty="0">
                <a:solidFill>
                  <a:srgbClr val="D4D4D4"/>
                </a:solidFill>
                <a:effectLst/>
                <a:latin typeface="Consolas" panose="020B0609020204030204" pitchFamily="49" charset="0"/>
              </a:rPr>
              <a:t> t do it. As our Country rapidly grows stronger and smarter, I want to wish all of my friends, supporters, enemies, haters, and even the very dishonest Fake News Media, a Happy and Healthy New Year, President Angry Pants tweeted. 2018 will be a great year for America! As our Country rapidly grows stronger and smarter, I want to wish all of my friends, supporters, enemies, haters, and even the very dishonest Fake News Media, a Happy and Healthy New Year. 2018 will be a great year for America! Donald J. Trump (@realDonaldTrump) December 31, 2017Trump s tweet went down about as </a:t>
            </a:r>
            <a:r>
              <a:rPr lang="en-US" sz="800" b="0" i="0" dirty="0" err="1">
                <a:solidFill>
                  <a:srgbClr val="D4D4D4"/>
                </a:solidFill>
                <a:effectLst/>
                <a:latin typeface="Consolas" panose="020B0609020204030204" pitchFamily="49" charset="0"/>
              </a:rPr>
              <a:t>welll</a:t>
            </a:r>
            <a:r>
              <a:rPr lang="en-US" sz="800" b="0" i="0" dirty="0">
                <a:solidFill>
                  <a:srgbClr val="D4D4D4"/>
                </a:solidFill>
                <a:effectLst/>
                <a:latin typeface="Consolas" panose="020B0609020204030204" pitchFamily="49" charset="0"/>
              </a:rPr>
              <a:t> as you d </a:t>
            </a:r>
            <a:r>
              <a:rPr lang="en-US" sz="800" b="0" i="0" dirty="0" err="1">
                <a:solidFill>
                  <a:srgbClr val="D4D4D4"/>
                </a:solidFill>
                <a:effectLst/>
                <a:latin typeface="Consolas" panose="020B0609020204030204" pitchFamily="49" charset="0"/>
              </a:rPr>
              <a:t>expect.What</a:t>
            </a:r>
            <a:r>
              <a:rPr lang="en-US" sz="800" b="0" i="0" dirty="0">
                <a:solidFill>
                  <a:srgbClr val="D4D4D4"/>
                </a:solidFill>
                <a:effectLst/>
                <a:latin typeface="Consolas" panose="020B0609020204030204" pitchFamily="49" charset="0"/>
              </a:rPr>
              <a:t> kind of president sends a New Year s greeting like this despicable, petty, infantile gibberish? Only Trump! His lack of decency won t even allow him to rise above the gutter long enough to wish the American citizens a happy new year! Bishop Talbert Swan (@TalbertSwan) December 31, 2017no one likes you Calvin (@calvinstowell) December 31, 2017Your impeachment would make 2018 a great year for America, but I </a:t>
            </a:r>
            <a:r>
              <a:rPr lang="en-US" sz="800" b="0" i="0" dirty="0" err="1">
                <a:solidFill>
                  <a:srgbClr val="D4D4D4"/>
                </a:solidFill>
                <a:effectLst/>
                <a:latin typeface="Consolas" panose="020B0609020204030204" pitchFamily="49" charset="0"/>
              </a:rPr>
              <a:t>ll</a:t>
            </a:r>
            <a:r>
              <a:rPr lang="en-US" sz="800" b="0" i="0" dirty="0">
                <a:solidFill>
                  <a:srgbClr val="D4D4D4"/>
                </a:solidFill>
                <a:effectLst/>
                <a:latin typeface="Consolas" panose="020B0609020204030204" pitchFamily="49" charset="0"/>
              </a:rPr>
              <a:t> also accept regaining control of Congress. Miranda </a:t>
            </a:r>
            <a:r>
              <a:rPr lang="en-US" sz="800" b="0" i="0" dirty="0" err="1">
                <a:solidFill>
                  <a:srgbClr val="D4D4D4"/>
                </a:solidFill>
                <a:effectLst/>
                <a:latin typeface="Consolas" panose="020B0609020204030204" pitchFamily="49" charset="0"/>
              </a:rPr>
              <a:t>Yaver</a:t>
            </a:r>
            <a:r>
              <a:rPr lang="en-US" sz="800" b="0" i="0" dirty="0">
                <a:solidFill>
                  <a:srgbClr val="D4D4D4"/>
                </a:solidFill>
                <a:effectLst/>
                <a:latin typeface="Consolas" panose="020B0609020204030204" pitchFamily="49" charset="0"/>
              </a:rPr>
              <a:t> (@mirandayaver) December 31, 2017Do you hear yourself talk? When you have to include that many people that hate you </a:t>
            </a:r>
            <a:r>
              <a:rPr lang="en-US" sz="800" b="0" i="0" dirty="0" err="1">
                <a:solidFill>
                  <a:srgbClr val="D4D4D4"/>
                </a:solidFill>
                <a:effectLst/>
                <a:latin typeface="Consolas" panose="020B0609020204030204" pitchFamily="49" charset="0"/>
              </a:rPr>
              <a:t>you</a:t>
            </a:r>
            <a:r>
              <a:rPr lang="en-US" sz="800" b="0" i="0" dirty="0">
                <a:solidFill>
                  <a:srgbClr val="D4D4D4"/>
                </a:solidFill>
                <a:effectLst/>
                <a:latin typeface="Consolas" panose="020B0609020204030204" pitchFamily="49" charset="0"/>
              </a:rPr>
              <a:t> have to wonder? Why do the they all hate me? Alan Sandoval (@AlanSandoval13) December 31, 2017Who uses the word Haters in a New Years wish?? Marlene (@marlene399) December 31, 2017You can t just say happy new year? </a:t>
            </a:r>
            <a:r>
              <a:rPr lang="en-US" sz="800" b="0" i="0" dirty="0" err="1">
                <a:solidFill>
                  <a:srgbClr val="D4D4D4"/>
                </a:solidFill>
                <a:effectLst/>
                <a:latin typeface="Consolas" panose="020B0609020204030204" pitchFamily="49" charset="0"/>
              </a:rPr>
              <a:t>Koren</a:t>
            </a:r>
            <a:r>
              <a:rPr lang="en-US" sz="800" b="0" i="0" dirty="0">
                <a:solidFill>
                  <a:srgbClr val="D4D4D4"/>
                </a:solidFill>
                <a:effectLst/>
                <a:latin typeface="Consolas" panose="020B0609020204030204" pitchFamily="49" charset="0"/>
              </a:rPr>
              <a:t> </a:t>
            </a:r>
            <a:r>
              <a:rPr lang="en-US" sz="800" b="0" i="0" dirty="0" err="1">
                <a:solidFill>
                  <a:srgbClr val="D4D4D4"/>
                </a:solidFill>
                <a:effectLst/>
                <a:latin typeface="Consolas" panose="020B0609020204030204" pitchFamily="49" charset="0"/>
              </a:rPr>
              <a:t>pollitt</a:t>
            </a:r>
            <a:r>
              <a:rPr lang="en-US" sz="800" b="0" i="0" dirty="0">
                <a:solidFill>
                  <a:srgbClr val="D4D4D4"/>
                </a:solidFill>
                <a:effectLst/>
                <a:latin typeface="Consolas" panose="020B0609020204030204" pitchFamily="49" charset="0"/>
              </a:rPr>
              <a:t> (@Korencarpenter) December 31, 2017Here s Trump s New Year s Eve tweet from 2016.Happy New Year to all, including to my many enemies and those who have fought me and lost so badly they just don t know what to do. Love! Donald J. Trump (@realDonaldTrump) December 31, 2016This is nothing new for Trump. He s been doing this for </a:t>
            </a:r>
            <a:r>
              <a:rPr lang="en-US" sz="800" b="0" i="0" dirty="0" err="1">
                <a:solidFill>
                  <a:srgbClr val="D4D4D4"/>
                </a:solidFill>
                <a:effectLst/>
                <a:latin typeface="Consolas" panose="020B0609020204030204" pitchFamily="49" charset="0"/>
              </a:rPr>
              <a:t>years.Trump</a:t>
            </a:r>
            <a:r>
              <a:rPr lang="en-US" sz="800" b="0" i="0" dirty="0">
                <a:solidFill>
                  <a:srgbClr val="D4D4D4"/>
                </a:solidFill>
                <a:effectLst/>
                <a:latin typeface="Consolas" panose="020B0609020204030204" pitchFamily="49" charset="0"/>
              </a:rPr>
              <a:t> has directed messages to his enemies and haters for New Year s, Easter, Thanksgiving, and the anniversary of 9/11. pic.twitter.com/4FPAe2KypA Daniel Dale (@ddale8) December 31, 2017Trump s holiday tweets are clearly not </a:t>
            </a:r>
            <a:r>
              <a:rPr lang="en-US" sz="800" b="0" i="0" dirty="0" err="1">
                <a:solidFill>
                  <a:srgbClr val="D4D4D4"/>
                </a:solidFill>
                <a:effectLst/>
                <a:latin typeface="Consolas" panose="020B0609020204030204" pitchFamily="49" charset="0"/>
              </a:rPr>
              <a:t>presidential.How</a:t>
            </a:r>
            <a:r>
              <a:rPr lang="en-US" sz="800" b="0" i="0" dirty="0">
                <a:solidFill>
                  <a:srgbClr val="D4D4D4"/>
                </a:solidFill>
                <a:effectLst/>
                <a:latin typeface="Consolas" panose="020B0609020204030204" pitchFamily="49" charset="0"/>
              </a:rPr>
              <a:t> long did he work at Hallmark before becoming President? Steven </a:t>
            </a:r>
            <a:r>
              <a:rPr lang="en-US" sz="800" b="0" i="0" dirty="0" err="1">
                <a:solidFill>
                  <a:srgbClr val="D4D4D4"/>
                </a:solidFill>
                <a:effectLst/>
                <a:latin typeface="Consolas" panose="020B0609020204030204" pitchFamily="49" charset="0"/>
              </a:rPr>
              <a:t>Goodine</a:t>
            </a:r>
            <a:r>
              <a:rPr lang="en-US" sz="800" b="0" i="0" dirty="0">
                <a:solidFill>
                  <a:srgbClr val="D4D4D4"/>
                </a:solidFill>
                <a:effectLst/>
                <a:latin typeface="Consolas" panose="020B0609020204030204" pitchFamily="49" charset="0"/>
              </a:rPr>
              <a:t> (@SGoodine) December 31, 2017He s always been like this . . . the only difference is that in the last few years, his filter has been breaking down. Roy Schulze (@thbthttt) December 31, 2017Who, apart from a teenager uses the term haters? Wendy (@WendyWhistles) December 31, 2017he s a fucking 5 year old Who Knows (@rainyday80) December 31, 2017So, to all the people who voted for this a hole thinking he would change once he got into power, you were wrong! 70-year-old men don t change and now he s a year </a:t>
            </a:r>
            <a:r>
              <a:rPr lang="en-US" sz="800" b="0" i="0" dirty="0" err="1">
                <a:solidFill>
                  <a:srgbClr val="D4D4D4"/>
                </a:solidFill>
                <a:effectLst/>
                <a:latin typeface="Consolas" panose="020B0609020204030204" pitchFamily="49" charset="0"/>
              </a:rPr>
              <a:t>older.Photo</a:t>
            </a:r>
            <a:r>
              <a:rPr lang="en-US" sz="800" b="0" i="0" dirty="0">
                <a:solidFill>
                  <a:srgbClr val="D4D4D4"/>
                </a:solidFill>
                <a:effectLst/>
                <a:latin typeface="Consolas" panose="020B0609020204030204" pitchFamily="49" charset="0"/>
              </a:rPr>
              <a:t> by Andrew Burton/Getty Images.'</a:t>
            </a:r>
            <a:endParaRPr lang="en-US" sz="800" dirty="0"/>
          </a:p>
        </p:txBody>
      </p:sp>
      <p:sp>
        <p:nvSpPr>
          <p:cNvPr id="10" name="TextBox 9">
            <a:extLst>
              <a:ext uri="{FF2B5EF4-FFF2-40B4-BE49-F238E27FC236}">
                <a16:creationId xmlns:a16="http://schemas.microsoft.com/office/drawing/2014/main" id="{E23E1E88-96A8-AA8C-5924-0815AEBEACF6}"/>
              </a:ext>
            </a:extLst>
          </p:cNvPr>
          <p:cNvSpPr txBox="1"/>
          <p:nvPr/>
        </p:nvSpPr>
        <p:spPr>
          <a:xfrm>
            <a:off x="530642" y="5450895"/>
            <a:ext cx="11407442" cy="1323439"/>
          </a:xfrm>
          <a:prstGeom prst="rect">
            <a:avLst/>
          </a:prstGeom>
          <a:solidFill>
            <a:schemeClr val="tx1"/>
          </a:solidFill>
        </p:spPr>
        <p:txBody>
          <a:bodyPr wrap="square">
            <a:spAutoFit/>
          </a:bodyPr>
          <a:lstStyle/>
          <a:p>
            <a:r>
              <a:rPr lang="en-US" sz="800" b="0" i="0" dirty="0">
                <a:solidFill>
                  <a:srgbClr val="D4D4D4"/>
                </a:solidFill>
                <a:effectLst/>
                <a:latin typeface="Consolas" panose="020B0609020204030204" pitchFamily="49" charset="0"/>
              </a:rPr>
              <a:t>'</a:t>
            </a:r>
            <a:r>
              <a:rPr lang="en-US" sz="800" b="0" i="0" dirty="0" err="1">
                <a:solidFill>
                  <a:srgbClr val="D4D4D4"/>
                </a:solidFill>
                <a:effectLst/>
                <a:latin typeface="Consolas" panose="020B0609020204030204" pitchFamily="49" charset="0"/>
              </a:rPr>
              <a:t>donald</a:t>
            </a:r>
            <a:r>
              <a:rPr lang="en-US" sz="800" b="0" i="0" dirty="0">
                <a:solidFill>
                  <a:srgbClr val="D4D4D4"/>
                </a:solidFill>
                <a:effectLst/>
                <a:latin typeface="Consolas" panose="020B0609020204030204" pitchFamily="49" charset="0"/>
              </a:rPr>
              <a:t> trump sends embarrassing new year’s eve message disturbing </a:t>
            </a:r>
            <a:r>
              <a:rPr lang="en-US" sz="800" b="0" i="0" dirty="0" err="1">
                <a:solidFill>
                  <a:srgbClr val="D4D4D4"/>
                </a:solidFill>
                <a:effectLst/>
                <a:latin typeface="Consolas" panose="020B0609020204030204" pitchFamily="49" charset="0"/>
              </a:rPr>
              <a:t>donald</a:t>
            </a:r>
            <a:r>
              <a:rPr lang="en-US" sz="800" b="0" i="0" dirty="0">
                <a:solidFill>
                  <a:srgbClr val="D4D4D4"/>
                </a:solidFill>
                <a:effectLst/>
                <a:latin typeface="Consolas" panose="020B0609020204030204" pitchFamily="49" charset="0"/>
              </a:rPr>
              <a:t> trump wish </a:t>
            </a:r>
            <a:r>
              <a:rPr lang="en-US" sz="800" b="0" i="0" dirty="0" err="1">
                <a:solidFill>
                  <a:srgbClr val="D4D4D4"/>
                </a:solidFill>
                <a:effectLst/>
                <a:latin typeface="Consolas" panose="020B0609020204030204" pitchFamily="49" charset="0"/>
              </a:rPr>
              <a:t>americans</a:t>
            </a:r>
            <a:r>
              <a:rPr lang="en-US" sz="800" b="0" i="0" dirty="0">
                <a:solidFill>
                  <a:srgbClr val="D4D4D4"/>
                </a:solidFill>
                <a:effectLst/>
                <a:latin typeface="Consolas" panose="020B0609020204030204" pitchFamily="49" charset="0"/>
              </a:rPr>
              <a:t> happy new year leave instead give shout enemies haters dishonest fake news media former reality show star one job country rapidly grows stronger smarter want wish friends supporters enemies haters even dishonest fake news media happy healthy new year president angry pants tweeted great year </a:t>
            </a:r>
            <a:r>
              <a:rPr lang="en-US" sz="800" b="0" i="0" dirty="0" err="1">
                <a:solidFill>
                  <a:srgbClr val="D4D4D4"/>
                </a:solidFill>
                <a:effectLst/>
                <a:latin typeface="Consolas" panose="020B0609020204030204" pitchFamily="49" charset="0"/>
              </a:rPr>
              <a:t>america</a:t>
            </a:r>
            <a:r>
              <a:rPr lang="en-US" sz="800" b="0" i="0" dirty="0">
                <a:solidFill>
                  <a:srgbClr val="D4D4D4"/>
                </a:solidFill>
                <a:effectLst/>
                <a:latin typeface="Consolas" panose="020B0609020204030204" pitchFamily="49" charset="0"/>
              </a:rPr>
              <a:t> country rapidly grows stronger smarter want wish friends supporters enemies haters even dishonest fake news media happy healthy new year great year </a:t>
            </a:r>
            <a:r>
              <a:rPr lang="en-US" sz="800" b="0" i="0" dirty="0" err="1">
                <a:solidFill>
                  <a:srgbClr val="D4D4D4"/>
                </a:solidFill>
                <a:effectLst/>
                <a:latin typeface="Consolas" panose="020B0609020204030204" pitchFamily="49" charset="0"/>
              </a:rPr>
              <a:t>america</a:t>
            </a:r>
            <a:r>
              <a:rPr lang="en-US" sz="800" b="0" i="0" dirty="0">
                <a:solidFill>
                  <a:srgbClr val="D4D4D4"/>
                </a:solidFill>
                <a:effectLst/>
                <a:latin typeface="Consolas" panose="020B0609020204030204" pitchFamily="49" charset="0"/>
              </a:rPr>
              <a:t> </a:t>
            </a:r>
            <a:r>
              <a:rPr lang="en-US" sz="800" b="0" i="0" dirty="0" err="1">
                <a:solidFill>
                  <a:srgbClr val="D4D4D4"/>
                </a:solidFill>
                <a:effectLst/>
                <a:latin typeface="Consolas" panose="020B0609020204030204" pitchFamily="49" charset="0"/>
              </a:rPr>
              <a:t>donald</a:t>
            </a:r>
            <a:r>
              <a:rPr lang="en-US" sz="800" b="0" i="0" dirty="0">
                <a:solidFill>
                  <a:srgbClr val="D4D4D4"/>
                </a:solidFill>
                <a:effectLst/>
                <a:latin typeface="Consolas" panose="020B0609020204030204" pitchFamily="49" charset="0"/>
              </a:rPr>
              <a:t> j trump </a:t>
            </a:r>
            <a:r>
              <a:rPr lang="en-US" sz="800" b="0" i="0" dirty="0" err="1">
                <a:solidFill>
                  <a:srgbClr val="D4D4D4"/>
                </a:solidFill>
                <a:effectLst/>
                <a:latin typeface="Consolas" panose="020B0609020204030204" pitchFamily="49" charset="0"/>
              </a:rPr>
              <a:t>realdonaldtrump</a:t>
            </a:r>
            <a:r>
              <a:rPr lang="en-US" sz="800" b="0" i="0" dirty="0">
                <a:solidFill>
                  <a:srgbClr val="D4D4D4"/>
                </a:solidFill>
                <a:effectLst/>
                <a:latin typeface="Consolas" panose="020B0609020204030204" pitchFamily="49" charset="0"/>
              </a:rPr>
              <a:t> </a:t>
            </a:r>
            <a:r>
              <a:rPr lang="en-US" sz="800" b="0" i="0" dirty="0" err="1">
                <a:solidFill>
                  <a:srgbClr val="D4D4D4"/>
                </a:solidFill>
                <a:effectLst/>
                <a:latin typeface="Consolas" panose="020B0609020204030204" pitchFamily="49" charset="0"/>
              </a:rPr>
              <a:t>december</a:t>
            </a:r>
            <a:r>
              <a:rPr lang="en-US" sz="800" b="0" i="0" dirty="0">
                <a:solidFill>
                  <a:srgbClr val="D4D4D4"/>
                </a:solidFill>
                <a:effectLst/>
                <a:latin typeface="Consolas" panose="020B0609020204030204" pitchFamily="49" charset="0"/>
              </a:rPr>
              <a:t> tweet went </a:t>
            </a:r>
            <a:r>
              <a:rPr lang="en-US" sz="800" b="0" i="0" dirty="0" err="1">
                <a:solidFill>
                  <a:srgbClr val="D4D4D4"/>
                </a:solidFill>
                <a:effectLst/>
                <a:latin typeface="Consolas" panose="020B0609020204030204" pitchFamily="49" charset="0"/>
              </a:rPr>
              <a:t>welll</a:t>
            </a:r>
            <a:r>
              <a:rPr lang="en-US" sz="800" b="0" i="0" dirty="0">
                <a:solidFill>
                  <a:srgbClr val="D4D4D4"/>
                </a:solidFill>
                <a:effectLst/>
                <a:latin typeface="Consolas" panose="020B0609020204030204" pitchFamily="49" charset="0"/>
              </a:rPr>
              <a:t> expect kind president sends new year greeting like despicable petty infantile gibberish trump lack decency even allow rise gutter long enough wish </a:t>
            </a:r>
            <a:r>
              <a:rPr lang="en-US" sz="800" b="0" i="0" dirty="0" err="1">
                <a:solidFill>
                  <a:srgbClr val="D4D4D4"/>
                </a:solidFill>
                <a:effectLst/>
                <a:latin typeface="Consolas" panose="020B0609020204030204" pitchFamily="49" charset="0"/>
              </a:rPr>
              <a:t>american</a:t>
            </a:r>
            <a:r>
              <a:rPr lang="en-US" sz="800" b="0" i="0" dirty="0">
                <a:solidFill>
                  <a:srgbClr val="D4D4D4"/>
                </a:solidFill>
                <a:effectLst/>
                <a:latin typeface="Consolas" panose="020B0609020204030204" pitchFamily="49" charset="0"/>
              </a:rPr>
              <a:t> citizens happy new year bishop </a:t>
            </a:r>
            <a:r>
              <a:rPr lang="en-US" sz="800" b="0" i="0" dirty="0" err="1">
                <a:solidFill>
                  <a:srgbClr val="D4D4D4"/>
                </a:solidFill>
                <a:effectLst/>
                <a:latin typeface="Consolas" panose="020B0609020204030204" pitchFamily="49" charset="0"/>
              </a:rPr>
              <a:t>talbert</a:t>
            </a:r>
            <a:r>
              <a:rPr lang="en-US" sz="800" b="0" i="0" dirty="0">
                <a:solidFill>
                  <a:srgbClr val="D4D4D4"/>
                </a:solidFill>
                <a:effectLst/>
                <a:latin typeface="Consolas" panose="020B0609020204030204" pitchFamily="49" charset="0"/>
              </a:rPr>
              <a:t> swan </a:t>
            </a:r>
            <a:r>
              <a:rPr lang="en-US" sz="800" b="0" i="0" dirty="0" err="1">
                <a:solidFill>
                  <a:srgbClr val="D4D4D4"/>
                </a:solidFill>
                <a:effectLst/>
                <a:latin typeface="Consolas" panose="020B0609020204030204" pitchFamily="49" charset="0"/>
              </a:rPr>
              <a:t>talbertswan</a:t>
            </a:r>
            <a:r>
              <a:rPr lang="en-US" sz="800" b="0" i="0" dirty="0">
                <a:solidFill>
                  <a:srgbClr val="D4D4D4"/>
                </a:solidFill>
                <a:effectLst/>
                <a:latin typeface="Consolas" panose="020B0609020204030204" pitchFamily="49" charset="0"/>
              </a:rPr>
              <a:t> </a:t>
            </a:r>
            <a:r>
              <a:rPr lang="en-US" sz="800" b="0" i="0" dirty="0" err="1">
                <a:solidFill>
                  <a:srgbClr val="D4D4D4"/>
                </a:solidFill>
                <a:effectLst/>
                <a:latin typeface="Consolas" panose="020B0609020204030204" pitchFamily="49" charset="0"/>
              </a:rPr>
              <a:t>december</a:t>
            </a:r>
            <a:r>
              <a:rPr lang="en-US" sz="800" b="0" i="0" dirty="0">
                <a:solidFill>
                  <a:srgbClr val="D4D4D4"/>
                </a:solidFill>
                <a:effectLst/>
                <a:latin typeface="Consolas" panose="020B0609020204030204" pitchFamily="49" charset="0"/>
              </a:rPr>
              <a:t> one likes </a:t>
            </a:r>
            <a:r>
              <a:rPr lang="en-US" sz="800" b="0" i="0" dirty="0" err="1">
                <a:solidFill>
                  <a:srgbClr val="D4D4D4"/>
                </a:solidFill>
                <a:effectLst/>
                <a:latin typeface="Consolas" panose="020B0609020204030204" pitchFamily="49" charset="0"/>
              </a:rPr>
              <a:t>calvin</a:t>
            </a:r>
            <a:r>
              <a:rPr lang="en-US" sz="800" b="0" i="0" dirty="0">
                <a:solidFill>
                  <a:srgbClr val="D4D4D4"/>
                </a:solidFill>
                <a:effectLst/>
                <a:latin typeface="Consolas" panose="020B0609020204030204" pitchFamily="49" charset="0"/>
              </a:rPr>
              <a:t> </a:t>
            </a:r>
            <a:r>
              <a:rPr lang="en-US" sz="800" b="0" i="0" dirty="0" err="1">
                <a:solidFill>
                  <a:srgbClr val="D4D4D4"/>
                </a:solidFill>
                <a:effectLst/>
                <a:latin typeface="Consolas" panose="020B0609020204030204" pitchFamily="49" charset="0"/>
              </a:rPr>
              <a:t>calvinstowell</a:t>
            </a:r>
            <a:r>
              <a:rPr lang="en-US" sz="800" b="0" i="0" dirty="0">
                <a:solidFill>
                  <a:srgbClr val="D4D4D4"/>
                </a:solidFill>
                <a:effectLst/>
                <a:latin typeface="Consolas" panose="020B0609020204030204" pitchFamily="49" charset="0"/>
              </a:rPr>
              <a:t> </a:t>
            </a:r>
            <a:r>
              <a:rPr lang="en-US" sz="800" b="0" i="0" dirty="0" err="1">
                <a:solidFill>
                  <a:srgbClr val="D4D4D4"/>
                </a:solidFill>
                <a:effectLst/>
                <a:latin typeface="Consolas" panose="020B0609020204030204" pitchFamily="49" charset="0"/>
              </a:rPr>
              <a:t>december</a:t>
            </a:r>
            <a:r>
              <a:rPr lang="en-US" sz="800" b="0" i="0" dirty="0">
                <a:solidFill>
                  <a:srgbClr val="D4D4D4"/>
                </a:solidFill>
                <a:effectLst/>
                <a:latin typeface="Consolas" panose="020B0609020204030204" pitchFamily="49" charset="0"/>
              </a:rPr>
              <a:t> impeachment would make great year </a:t>
            </a:r>
            <a:r>
              <a:rPr lang="en-US" sz="800" b="0" i="0" dirty="0" err="1">
                <a:solidFill>
                  <a:srgbClr val="D4D4D4"/>
                </a:solidFill>
                <a:effectLst/>
                <a:latin typeface="Consolas" panose="020B0609020204030204" pitchFamily="49" charset="0"/>
              </a:rPr>
              <a:t>america</a:t>
            </a:r>
            <a:r>
              <a:rPr lang="en-US" sz="800" b="0" i="0" dirty="0">
                <a:solidFill>
                  <a:srgbClr val="D4D4D4"/>
                </a:solidFill>
                <a:effectLst/>
                <a:latin typeface="Consolas" panose="020B0609020204030204" pitchFamily="49" charset="0"/>
              </a:rPr>
              <a:t> also accept regaining control congress </a:t>
            </a:r>
            <a:r>
              <a:rPr lang="en-US" sz="800" b="0" i="0" dirty="0" err="1">
                <a:solidFill>
                  <a:srgbClr val="D4D4D4"/>
                </a:solidFill>
                <a:effectLst/>
                <a:latin typeface="Consolas" panose="020B0609020204030204" pitchFamily="49" charset="0"/>
              </a:rPr>
              <a:t>miranda</a:t>
            </a:r>
            <a:r>
              <a:rPr lang="en-US" sz="800" b="0" i="0" dirty="0">
                <a:solidFill>
                  <a:srgbClr val="D4D4D4"/>
                </a:solidFill>
                <a:effectLst/>
                <a:latin typeface="Consolas" panose="020B0609020204030204" pitchFamily="49" charset="0"/>
              </a:rPr>
              <a:t> </a:t>
            </a:r>
            <a:r>
              <a:rPr lang="en-US" sz="800" b="0" i="0" dirty="0" err="1">
                <a:solidFill>
                  <a:srgbClr val="D4D4D4"/>
                </a:solidFill>
                <a:effectLst/>
                <a:latin typeface="Consolas" panose="020B0609020204030204" pitchFamily="49" charset="0"/>
              </a:rPr>
              <a:t>yaver</a:t>
            </a:r>
            <a:r>
              <a:rPr lang="en-US" sz="800" b="0" i="0" dirty="0">
                <a:solidFill>
                  <a:srgbClr val="D4D4D4"/>
                </a:solidFill>
                <a:effectLst/>
                <a:latin typeface="Consolas" panose="020B0609020204030204" pitchFamily="49" charset="0"/>
              </a:rPr>
              <a:t> </a:t>
            </a:r>
            <a:r>
              <a:rPr lang="en-US" sz="800" b="0" i="0" dirty="0" err="1">
                <a:solidFill>
                  <a:srgbClr val="D4D4D4"/>
                </a:solidFill>
                <a:effectLst/>
                <a:latin typeface="Consolas" panose="020B0609020204030204" pitchFamily="49" charset="0"/>
              </a:rPr>
              <a:t>mirandayaver</a:t>
            </a:r>
            <a:r>
              <a:rPr lang="en-US" sz="800" b="0" i="0" dirty="0">
                <a:solidFill>
                  <a:srgbClr val="D4D4D4"/>
                </a:solidFill>
                <a:effectLst/>
                <a:latin typeface="Consolas" panose="020B0609020204030204" pitchFamily="49" charset="0"/>
              </a:rPr>
              <a:t> </a:t>
            </a:r>
            <a:r>
              <a:rPr lang="en-US" sz="800" b="0" i="0" dirty="0" err="1">
                <a:solidFill>
                  <a:srgbClr val="D4D4D4"/>
                </a:solidFill>
                <a:effectLst/>
                <a:latin typeface="Consolas" panose="020B0609020204030204" pitchFamily="49" charset="0"/>
              </a:rPr>
              <a:t>december</a:t>
            </a:r>
            <a:r>
              <a:rPr lang="en-US" sz="800" b="0" i="0" dirty="0">
                <a:solidFill>
                  <a:srgbClr val="D4D4D4"/>
                </a:solidFill>
                <a:effectLst/>
                <a:latin typeface="Consolas" panose="020B0609020204030204" pitchFamily="49" charset="0"/>
              </a:rPr>
              <a:t> hear talk include many people hate wonder hate </a:t>
            </a:r>
            <a:r>
              <a:rPr lang="en-US" sz="800" b="0" i="0" dirty="0" err="1">
                <a:solidFill>
                  <a:srgbClr val="D4D4D4"/>
                </a:solidFill>
                <a:effectLst/>
                <a:latin typeface="Consolas" panose="020B0609020204030204" pitchFamily="49" charset="0"/>
              </a:rPr>
              <a:t>alan</a:t>
            </a:r>
            <a:r>
              <a:rPr lang="en-US" sz="800" b="0" i="0" dirty="0">
                <a:solidFill>
                  <a:srgbClr val="D4D4D4"/>
                </a:solidFill>
                <a:effectLst/>
                <a:latin typeface="Consolas" panose="020B0609020204030204" pitchFamily="49" charset="0"/>
              </a:rPr>
              <a:t> </a:t>
            </a:r>
            <a:r>
              <a:rPr lang="en-US" sz="800" b="0" i="0" dirty="0" err="1">
                <a:solidFill>
                  <a:srgbClr val="D4D4D4"/>
                </a:solidFill>
                <a:effectLst/>
                <a:latin typeface="Consolas" panose="020B0609020204030204" pitchFamily="49" charset="0"/>
              </a:rPr>
              <a:t>sandoval</a:t>
            </a:r>
            <a:r>
              <a:rPr lang="en-US" sz="800" b="0" i="0" dirty="0">
                <a:solidFill>
                  <a:srgbClr val="D4D4D4"/>
                </a:solidFill>
                <a:effectLst/>
                <a:latin typeface="Consolas" panose="020B0609020204030204" pitchFamily="49" charset="0"/>
              </a:rPr>
              <a:t> </a:t>
            </a:r>
            <a:r>
              <a:rPr lang="en-US" sz="800" b="0" i="0" dirty="0" err="1">
                <a:solidFill>
                  <a:srgbClr val="D4D4D4"/>
                </a:solidFill>
                <a:effectLst/>
                <a:latin typeface="Consolas" panose="020B0609020204030204" pitchFamily="49" charset="0"/>
              </a:rPr>
              <a:t>december</a:t>
            </a:r>
            <a:r>
              <a:rPr lang="en-US" sz="800" b="0" i="0" dirty="0">
                <a:solidFill>
                  <a:srgbClr val="D4D4D4"/>
                </a:solidFill>
                <a:effectLst/>
                <a:latin typeface="Consolas" panose="020B0609020204030204" pitchFamily="49" charset="0"/>
              </a:rPr>
              <a:t> uses word haters new years wish </a:t>
            </a:r>
            <a:r>
              <a:rPr lang="en-US" sz="800" b="0" i="0" dirty="0" err="1">
                <a:solidFill>
                  <a:srgbClr val="D4D4D4"/>
                </a:solidFill>
                <a:effectLst/>
                <a:latin typeface="Consolas" panose="020B0609020204030204" pitchFamily="49" charset="0"/>
              </a:rPr>
              <a:t>marlene</a:t>
            </a:r>
            <a:r>
              <a:rPr lang="en-US" sz="800" b="0" i="0" dirty="0">
                <a:solidFill>
                  <a:srgbClr val="D4D4D4"/>
                </a:solidFill>
                <a:effectLst/>
                <a:latin typeface="Consolas" panose="020B0609020204030204" pitchFamily="49" charset="0"/>
              </a:rPr>
              <a:t> </a:t>
            </a:r>
            <a:r>
              <a:rPr lang="en-US" sz="800" b="0" i="0" dirty="0" err="1">
                <a:solidFill>
                  <a:srgbClr val="D4D4D4"/>
                </a:solidFill>
                <a:effectLst/>
                <a:latin typeface="Consolas" panose="020B0609020204030204" pitchFamily="49" charset="0"/>
              </a:rPr>
              <a:t>december</a:t>
            </a:r>
            <a:r>
              <a:rPr lang="en-US" sz="800" b="0" i="0" dirty="0">
                <a:solidFill>
                  <a:srgbClr val="D4D4D4"/>
                </a:solidFill>
                <a:effectLst/>
                <a:latin typeface="Consolas" panose="020B0609020204030204" pitchFamily="49" charset="0"/>
              </a:rPr>
              <a:t> say happy new year </a:t>
            </a:r>
            <a:r>
              <a:rPr lang="en-US" sz="800" b="0" i="0" dirty="0" err="1">
                <a:solidFill>
                  <a:srgbClr val="D4D4D4"/>
                </a:solidFill>
                <a:effectLst/>
                <a:latin typeface="Consolas" panose="020B0609020204030204" pitchFamily="49" charset="0"/>
              </a:rPr>
              <a:t>koren</a:t>
            </a:r>
            <a:r>
              <a:rPr lang="en-US" sz="800" b="0" i="0" dirty="0">
                <a:solidFill>
                  <a:srgbClr val="D4D4D4"/>
                </a:solidFill>
                <a:effectLst/>
                <a:latin typeface="Consolas" panose="020B0609020204030204" pitchFamily="49" charset="0"/>
              </a:rPr>
              <a:t> </a:t>
            </a:r>
            <a:r>
              <a:rPr lang="en-US" sz="800" b="0" i="0" dirty="0" err="1">
                <a:solidFill>
                  <a:srgbClr val="D4D4D4"/>
                </a:solidFill>
                <a:effectLst/>
                <a:latin typeface="Consolas" panose="020B0609020204030204" pitchFamily="49" charset="0"/>
              </a:rPr>
              <a:t>pollitt</a:t>
            </a:r>
            <a:r>
              <a:rPr lang="en-US" sz="800" b="0" i="0" dirty="0">
                <a:solidFill>
                  <a:srgbClr val="D4D4D4"/>
                </a:solidFill>
                <a:effectLst/>
                <a:latin typeface="Consolas" panose="020B0609020204030204" pitchFamily="49" charset="0"/>
              </a:rPr>
              <a:t> </a:t>
            </a:r>
            <a:r>
              <a:rPr lang="en-US" sz="800" b="0" i="0" dirty="0" err="1">
                <a:solidFill>
                  <a:srgbClr val="D4D4D4"/>
                </a:solidFill>
                <a:effectLst/>
                <a:latin typeface="Consolas" panose="020B0609020204030204" pitchFamily="49" charset="0"/>
              </a:rPr>
              <a:t>korencarpenter</a:t>
            </a:r>
            <a:r>
              <a:rPr lang="en-US" sz="800" b="0" i="0" dirty="0">
                <a:solidFill>
                  <a:srgbClr val="D4D4D4"/>
                </a:solidFill>
                <a:effectLst/>
                <a:latin typeface="Consolas" panose="020B0609020204030204" pitchFamily="49" charset="0"/>
              </a:rPr>
              <a:t> </a:t>
            </a:r>
            <a:r>
              <a:rPr lang="en-US" sz="800" b="0" i="0" dirty="0" err="1">
                <a:solidFill>
                  <a:srgbClr val="D4D4D4"/>
                </a:solidFill>
                <a:effectLst/>
                <a:latin typeface="Consolas" panose="020B0609020204030204" pitchFamily="49" charset="0"/>
              </a:rPr>
              <a:t>december</a:t>
            </a:r>
            <a:r>
              <a:rPr lang="en-US" sz="800" b="0" i="0" dirty="0">
                <a:solidFill>
                  <a:srgbClr val="D4D4D4"/>
                </a:solidFill>
                <a:effectLst/>
                <a:latin typeface="Consolas" panose="020B0609020204030204" pitchFamily="49" charset="0"/>
              </a:rPr>
              <a:t> trump new year eve tweet happy new year including many enemies fought lost badly know love </a:t>
            </a:r>
            <a:r>
              <a:rPr lang="en-US" sz="800" b="0" i="0" dirty="0" err="1">
                <a:solidFill>
                  <a:srgbClr val="D4D4D4"/>
                </a:solidFill>
                <a:effectLst/>
                <a:latin typeface="Consolas" panose="020B0609020204030204" pitchFamily="49" charset="0"/>
              </a:rPr>
              <a:t>donald</a:t>
            </a:r>
            <a:r>
              <a:rPr lang="en-US" sz="800" b="0" i="0" dirty="0">
                <a:solidFill>
                  <a:srgbClr val="D4D4D4"/>
                </a:solidFill>
                <a:effectLst/>
                <a:latin typeface="Consolas" panose="020B0609020204030204" pitchFamily="49" charset="0"/>
              </a:rPr>
              <a:t> j trump </a:t>
            </a:r>
            <a:r>
              <a:rPr lang="en-US" sz="800" b="0" i="0" dirty="0" err="1">
                <a:solidFill>
                  <a:srgbClr val="D4D4D4"/>
                </a:solidFill>
                <a:effectLst/>
                <a:latin typeface="Consolas" panose="020B0609020204030204" pitchFamily="49" charset="0"/>
              </a:rPr>
              <a:t>realdonaldtrump</a:t>
            </a:r>
            <a:r>
              <a:rPr lang="en-US" sz="800" b="0" i="0" dirty="0">
                <a:solidFill>
                  <a:srgbClr val="D4D4D4"/>
                </a:solidFill>
                <a:effectLst/>
                <a:latin typeface="Consolas" panose="020B0609020204030204" pitchFamily="49" charset="0"/>
              </a:rPr>
              <a:t> </a:t>
            </a:r>
            <a:r>
              <a:rPr lang="en-US" sz="800" b="0" i="0" dirty="0" err="1">
                <a:solidFill>
                  <a:srgbClr val="D4D4D4"/>
                </a:solidFill>
                <a:effectLst/>
                <a:latin typeface="Consolas" panose="020B0609020204030204" pitchFamily="49" charset="0"/>
              </a:rPr>
              <a:t>december</a:t>
            </a:r>
            <a:r>
              <a:rPr lang="en-US" sz="800" b="0" i="0" dirty="0">
                <a:solidFill>
                  <a:srgbClr val="D4D4D4"/>
                </a:solidFill>
                <a:effectLst/>
                <a:latin typeface="Consolas" panose="020B0609020204030204" pitchFamily="49" charset="0"/>
              </a:rPr>
              <a:t> nothing new trump years trump directed messages enemies haters new year easter thanksgiving anniversary pic twitter com </a:t>
            </a:r>
            <a:r>
              <a:rPr lang="en-US" sz="800" b="0" i="0" dirty="0" err="1">
                <a:solidFill>
                  <a:srgbClr val="D4D4D4"/>
                </a:solidFill>
                <a:effectLst/>
                <a:latin typeface="Consolas" panose="020B0609020204030204" pitchFamily="49" charset="0"/>
              </a:rPr>
              <a:t>daniel</a:t>
            </a:r>
            <a:r>
              <a:rPr lang="en-US" sz="800" b="0" i="0" dirty="0">
                <a:solidFill>
                  <a:srgbClr val="D4D4D4"/>
                </a:solidFill>
                <a:effectLst/>
                <a:latin typeface="Consolas" panose="020B0609020204030204" pitchFamily="49" charset="0"/>
              </a:rPr>
              <a:t> dale </a:t>
            </a:r>
            <a:r>
              <a:rPr lang="en-US" sz="800" b="0" i="0" dirty="0" err="1">
                <a:solidFill>
                  <a:srgbClr val="D4D4D4"/>
                </a:solidFill>
                <a:effectLst/>
                <a:latin typeface="Consolas" panose="020B0609020204030204" pitchFamily="49" charset="0"/>
              </a:rPr>
              <a:t>december</a:t>
            </a:r>
            <a:r>
              <a:rPr lang="en-US" sz="800" b="0" i="0" dirty="0">
                <a:solidFill>
                  <a:srgbClr val="D4D4D4"/>
                </a:solidFill>
                <a:effectLst/>
                <a:latin typeface="Consolas" panose="020B0609020204030204" pitchFamily="49" charset="0"/>
              </a:rPr>
              <a:t> holiday tweets clearly presidential long work hallmark becoming president steven </a:t>
            </a:r>
            <a:r>
              <a:rPr lang="en-US" sz="800" b="0" i="0" dirty="0" err="1">
                <a:solidFill>
                  <a:srgbClr val="D4D4D4"/>
                </a:solidFill>
                <a:effectLst/>
                <a:latin typeface="Consolas" panose="020B0609020204030204" pitchFamily="49" charset="0"/>
              </a:rPr>
              <a:t>goodine</a:t>
            </a:r>
            <a:r>
              <a:rPr lang="en-US" sz="800" b="0" i="0" dirty="0">
                <a:solidFill>
                  <a:srgbClr val="D4D4D4"/>
                </a:solidFill>
                <a:effectLst/>
                <a:latin typeface="Consolas" panose="020B0609020204030204" pitchFamily="49" charset="0"/>
              </a:rPr>
              <a:t> </a:t>
            </a:r>
            <a:r>
              <a:rPr lang="en-US" sz="800" b="0" i="0" dirty="0" err="1">
                <a:solidFill>
                  <a:srgbClr val="D4D4D4"/>
                </a:solidFill>
                <a:effectLst/>
                <a:latin typeface="Consolas" panose="020B0609020204030204" pitchFamily="49" charset="0"/>
              </a:rPr>
              <a:t>sgoodine</a:t>
            </a:r>
            <a:r>
              <a:rPr lang="en-US" sz="800" b="0" i="0" dirty="0">
                <a:solidFill>
                  <a:srgbClr val="D4D4D4"/>
                </a:solidFill>
                <a:effectLst/>
                <a:latin typeface="Consolas" panose="020B0609020204030204" pitchFamily="49" charset="0"/>
              </a:rPr>
              <a:t> </a:t>
            </a:r>
            <a:r>
              <a:rPr lang="en-US" sz="800" b="0" i="0" dirty="0" err="1">
                <a:solidFill>
                  <a:srgbClr val="D4D4D4"/>
                </a:solidFill>
                <a:effectLst/>
                <a:latin typeface="Consolas" panose="020B0609020204030204" pitchFamily="49" charset="0"/>
              </a:rPr>
              <a:t>december</a:t>
            </a:r>
            <a:r>
              <a:rPr lang="en-US" sz="800" b="0" i="0" dirty="0">
                <a:solidFill>
                  <a:srgbClr val="D4D4D4"/>
                </a:solidFill>
                <a:effectLst/>
                <a:latin typeface="Consolas" panose="020B0609020204030204" pitchFamily="49" charset="0"/>
              </a:rPr>
              <a:t> always like difference last years filter breaking </a:t>
            </a:r>
            <a:r>
              <a:rPr lang="en-US" sz="800" b="0" i="0" dirty="0" err="1">
                <a:solidFill>
                  <a:srgbClr val="D4D4D4"/>
                </a:solidFill>
                <a:effectLst/>
                <a:latin typeface="Consolas" panose="020B0609020204030204" pitchFamily="49" charset="0"/>
              </a:rPr>
              <a:t>roy</a:t>
            </a:r>
            <a:r>
              <a:rPr lang="en-US" sz="800" b="0" i="0" dirty="0">
                <a:solidFill>
                  <a:srgbClr val="D4D4D4"/>
                </a:solidFill>
                <a:effectLst/>
                <a:latin typeface="Consolas" panose="020B0609020204030204" pitchFamily="49" charset="0"/>
              </a:rPr>
              <a:t> </a:t>
            </a:r>
            <a:r>
              <a:rPr lang="en-US" sz="800" b="0" i="0" dirty="0" err="1">
                <a:solidFill>
                  <a:srgbClr val="D4D4D4"/>
                </a:solidFill>
                <a:effectLst/>
                <a:latin typeface="Consolas" panose="020B0609020204030204" pitchFamily="49" charset="0"/>
              </a:rPr>
              <a:t>schulze</a:t>
            </a:r>
            <a:r>
              <a:rPr lang="en-US" sz="800" b="0" i="0" dirty="0">
                <a:solidFill>
                  <a:srgbClr val="D4D4D4"/>
                </a:solidFill>
                <a:effectLst/>
                <a:latin typeface="Consolas" panose="020B0609020204030204" pitchFamily="49" charset="0"/>
              </a:rPr>
              <a:t> </a:t>
            </a:r>
            <a:r>
              <a:rPr lang="en-US" sz="800" b="0" i="0" dirty="0" err="1">
                <a:solidFill>
                  <a:srgbClr val="D4D4D4"/>
                </a:solidFill>
                <a:effectLst/>
                <a:latin typeface="Consolas" panose="020B0609020204030204" pitchFamily="49" charset="0"/>
              </a:rPr>
              <a:t>thbthttt</a:t>
            </a:r>
            <a:r>
              <a:rPr lang="en-US" sz="800" b="0" i="0" dirty="0">
                <a:solidFill>
                  <a:srgbClr val="D4D4D4"/>
                </a:solidFill>
                <a:effectLst/>
                <a:latin typeface="Consolas" panose="020B0609020204030204" pitchFamily="49" charset="0"/>
              </a:rPr>
              <a:t> </a:t>
            </a:r>
            <a:r>
              <a:rPr lang="en-US" sz="800" b="0" i="0" dirty="0" err="1">
                <a:solidFill>
                  <a:srgbClr val="D4D4D4"/>
                </a:solidFill>
                <a:effectLst/>
                <a:latin typeface="Consolas" panose="020B0609020204030204" pitchFamily="49" charset="0"/>
              </a:rPr>
              <a:t>december</a:t>
            </a:r>
            <a:r>
              <a:rPr lang="en-US" sz="800" b="0" i="0" dirty="0">
                <a:solidFill>
                  <a:srgbClr val="D4D4D4"/>
                </a:solidFill>
                <a:effectLst/>
                <a:latin typeface="Consolas" panose="020B0609020204030204" pitchFamily="49" charset="0"/>
              </a:rPr>
              <a:t> apart teenager uses term haters </a:t>
            </a:r>
            <a:r>
              <a:rPr lang="en-US" sz="800" b="0" i="0" dirty="0" err="1">
                <a:solidFill>
                  <a:srgbClr val="D4D4D4"/>
                </a:solidFill>
                <a:effectLst/>
                <a:latin typeface="Consolas" panose="020B0609020204030204" pitchFamily="49" charset="0"/>
              </a:rPr>
              <a:t>wendy</a:t>
            </a:r>
            <a:r>
              <a:rPr lang="en-US" sz="800" b="0" i="0" dirty="0">
                <a:solidFill>
                  <a:srgbClr val="D4D4D4"/>
                </a:solidFill>
                <a:effectLst/>
                <a:latin typeface="Consolas" panose="020B0609020204030204" pitchFamily="49" charset="0"/>
              </a:rPr>
              <a:t> </a:t>
            </a:r>
            <a:r>
              <a:rPr lang="en-US" sz="800" b="0" i="0" dirty="0" err="1">
                <a:solidFill>
                  <a:srgbClr val="D4D4D4"/>
                </a:solidFill>
                <a:effectLst/>
                <a:latin typeface="Consolas" panose="020B0609020204030204" pitchFamily="49" charset="0"/>
              </a:rPr>
              <a:t>wendywhistles</a:t>
            </a:r>
            <a:r>
              <a:rPr lang="en-US" sz="800" b="0" i="0" dirty="0">
                <a:solidFill>
                  <a:srgbClr val="D4D4D4"/>
                </a:solidFill>
                <a:effectLst/>
                <a:latin typeface="Consolas" panose="020B0609020204030204" pitchFamily="49" charset="0"/>
              </a:rPr>
              <a:t> </a:t>
            </a:r>
            <a:r>
              <a:rPr lang="en-US" sz="800" b="0" i="0" dirty="0" err="1">
                <a:solidFill>
                  <a:srgbClr val="D4D4D4"/>
                </a:solidFill>
                <a:effectLst/>
                <a:latin typeface="Consolas" panose="020B0609020204030204" pitchFamily="49" charset="0"/>
              </a:rPr>
              <a:t>december</a:t>
            </a:r>
            <a:r>
              <a:rPr lang="en-US" sz="800" b="0" i="0" dirty="0">
                <a:solidFill>
                  <a:srgbClr val="D4D4D4"/>
                </a:solidFill>
                <a:effectLst/>
                <a:latin typeface="Consolas" panose="020B0609020204030204" pitchFamily="49" charset="0"/>
              </a:rPr>
              <a:t> fucking year old knows </a:t>
            </a:r>
            <a:r>
              <a:rPr lang="en-US" sz="800" b="0" i="0" dirty="0" err="1">
                <a:solidFill>
                  <a:srgbClr val="D4D4D4"/>
                </a:solidFill>
                <a:effectLst/>
                <a:latin typeface="Consolas" panose="020B0609020204030204" pitchFamily="49" charset="0"/>
              </a:rPr>
              <a:t>december</a:t>
            </a:r>
            <a:r>
              <a:rPr lang="en-US" sz="800" b="0" i="0" dirty="0">
                <a:solidFill>
                  <a:srgbClr val="D4D4D4"/>
                </a:solidFill>
                <a:effectLst/>
                <a:latin typeface="Consolas" panose="020B0609020204030204" pitchFamily="49" charset="0"/>
              </a:rPr>
              <a:t> people voted hole thinking would change got power wrong year old men change year older photo </a:t>
            </a:r>
            <a:r>
              <a:rPr lang="en-US" sz="800" b="0" i="0" dirty="0" err="1">
                <a:solidFill>
                  <a:srgbClr val="D4D4D4"/>
                </a:solidFill>
                <a:effectLst/>
                <a:latin typeface="Consolas" panose="020B0609020204030204" pitchFamily="49" charset="0"/>
              </a:rPr>
              <a:t>andrew</a:t>
            </a:r>
            <a:r>
              <a:rPr lang="en-US" sz="800" b="0" i="0" dirty="0">
                <a:solidFill>
                  <a:srgbClr val="D4D4D4"/>
                </a:solidFill>
                <a:effectLst/>
                <a:latin typeface="Consolas" panose="020B0609020204030204" pitchFamily="49" charset="0"/>
              </a:rPr>
              <a:t> burton </a:t>
            </a:r>
            <a:r>
              <a:rPr lang="en-US" sz="800" b="0" i="0" dirty="0" err="1">
                <a:solidFill>
                  <a:srgbClr val="D4D4D4"/>
                </a:solidFill>
                <a:effectLst/>
                <a:latin typeface="Consolas" panose="020B0609020204030204" pitchFamily="49" charset="0"/>
              </a:rPr>
              <a:t>getty</a:t>
            </a:r>
            <a:r>
              <a:rPr lang="en-US" sz="800" b="0" i="0" dirty="0">
                <a:solidFill>
                  <a:srgbClr val="D4D4D4"/>
                </a:solidFill>
                <a:effectLst/>
                <a:latin typeface="Consolas" panose="020B0609020204030204" pitchFamily="49" charset="0"/>
              </a:rPr>
              <a:t> images'</a:t>
            </a:r>
            <a:endParaRPr lang="en-US" sz="800" dirty="0"/>
          </a:p>
        </p:txBody>
      </p:sp>
      <p:sp>
        <p:nvSpPr>
          <p:cNvPr id="11" name="Content Placeholder 2">
            <a:extLst>
              <a:ext uri="{FF2B5EF4-FFF2-40B4-BE49-F238E27FC236}">
                <a16:creationId xmlns:a16="http://schemas.microsoft.com/office/drawing/2014/main" id="{47ACA724-4AAA-1F93-713A-C513A19E9C44}"/>
              </a:ext>
            </a:extLst>
          </p:cNvPr>
          <p:cNvSpPr txBox="1">
            <a:spLocks/>
          </p:cNvSpPr>
          <p:nvPr/>
        </p:nvSpPr>
        <p:spPr>
          <a:xfrm>
            <a:off x="530642" y="4951588"/>
            <a:ext cx="10515600" cy="5894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After Cleaning</a:t>
            </a:r>
          </a:p>
        </p:txBody>
      </p:sp>
    </p:spTree>
    <p:extLst>
      <p:ext uri="{BB962C8B-B14F-4D97-AF65-F5344CB8AC3E}">
        <p14:creationId xmlns:p14="http://schemas.microsoft.com/office/powerpoint/2010/main" val="289681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E10248-CB1B-57CA-0893-6A854E564DA2}"/>
              </a:ext>
            </a:extLst>
          </p:cNvPr>
          <p:cNvSpPr>
            <a:spLocks noGrp="1"/>
          </p:cNvSpPr>
          <p:nvPr>
            <p:ph type="title"/>
          </p:nvPr>
        </p:nvSpPr>
        <p:spPr>
          <a:xfrm>
            <a:off x="1136397" y="502020"/>
            <a:ext cx="5323715" cy="1642970"/>
          </a:xfrm>
        </p:spPr>
        <p:txBody>
          <a:bodyPr anchor="b">
            <a:normAutofit/>
          </a:bodyPr>
          <a:lstStyle/>
          <a:p>
            <a:r>
              <a:rPr lang="en-US" sz="5400" dirty="0"/>
              <a:t>Data Exploration -Publication  Date</a:t>
            </a:r>
          </a:p>
        </p:txBody>
      </p:sp>
      <p:sp>
        <p:nvSpPr>
          <p:cNvPr id="4" name="Content Placeholder 3">
            <a:extLst>
              <a:ext uri="{FF2B5EF4-FFF2-40B4-BE49-F238E27FC236}">
                <a16:creationId xmlns:a16="http://schemas.microsoft.com/office/drawing/2014/main" id="{16E7CF38-42A9-1FD0-A0C4-68AB0520856C}"/>
              </a:ext>
            </a:extLst>
          </p:cNvPr>
          <p:cNvSpPr>
            <a:spLocks noGrp="1"/>
          </p:cNvSpPr>
          <p:nvPr>
            <p:ph idx="1"/>
          </p:nvPr>
        </p:nvSpPr>
        <p:spPr>
          <a:xfrm>
            <a:off x="1144923" y="2405894"/>
            <a:ext cx="5315189" cy="3535083"/>
          </a:xfrm>
        </p:spPr>
        <p:txBody>
          <a:bodyPr anchor="t">
            <a:normAutofit/>
          </a:bodyPr>
          <a:lstStyle/>
          <a:p>
            <a:r>
              <a:rPr lang="en-US" sz="2000"/>
              <a:t>Due to the uneven distribution of the publication dates between the two sets it is likely their vocabularies have a bias due to the topics covered</a:t>
            </a:r>
          </a:p>
        </p:txBody>
      </p:sp>
      <p:sp>
        <p:nvSpPr>
          <p:cNvPr id="1033" name="Rectangle 1032">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7" name="Rectangle 1036">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9" name="Rectangle 1038">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a:extLst>
              <a:ext uri="{FF2B5EF4-FFF2-40B4-BE49-F238E27FC236}">
                <a16:creationId xmlns:a16="http://schemas.microsoft.com/office/drawing/2014/main" id="{3D42E6E2-B2EF-831B-4BA7-743A5E084A7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61892" y="1488871"/>
            <a:ext cx="4953273" cy="3887379"/>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a:extLst>
              <a:ext uri="{FF2B5EF4-FFF2-40B4-BE49-F238E27FC236}">
                <a16:creationId xmlns:a16="http://schemas.microsoft.com/office/drawing/2014/main" id="{ADCEB454-508C-1529-EB60-C7EBD9432F55}"/>
              </a:ext>
            </a:extLst>
          </p:cNvPr>
          <p:cNvSpPr>
            <a:spLocks noGrp="1"/>
          </p:cNvSpPr>
          <p:nvPr>
            <p:ph type="dt" sz="half" idx="10"/>
          </p:nvPr>
        </p:nvSpPr>
        <p:spPr/>
        <p:txBody>
          <a:bodyPr/>
          <a:lstStyle/>
          <a:p>
            <a:fld id="{98BDFAA8-CFAE-4501-B17B-3FF4D4E2274F}" type="datetime1">
              <a:rPr lang="en-US" smtClean="0"/>
              <a:t>11/30/2022</a:t>
            </a:fld>
            <a:endParaRPr lang="en-US"/>
          </a:p>
        </p:txBody>
      </p:sp>
      <p:sp>
        <p:nvSpPr>
          <p:cNvPr id="6" name="Footer Placeholder 5">
            <a:extLst>
              <a:ext uri="{FF2B5EF4-FFF2-40B4-BE49-F238E27FC236}">
                <a16:creationId xmlns:a16="http://schemas.microsoft.com/office/drawing/2014/main" id="{C0103D24-356C-7E64-F112-1805099E5773}"/>
              </a:ext>
            </a:extLst>
          </p:cNvPr>
          <p:cNvSpPr>
            <a:spLocks noGrp="1"/>
          </p:cNvSpPr>
          <p:nvPr>
            <p:ph type="ftr" sz="quarter" idx="11"/>
          </p:nvPr>
        </p:nvSpPr>
        <p:spPr/>
        <p:txBody>
          <a:bodyPr/>
          <a:lstStyle/>
          <a:p>
            <a:r>
              <a:rPr lang="en-US"/>
              <a:t>Detecting Fake News</a:t>
            </a:r>
          </a:p>
        </p:txBody>
      </p:sp>
      <p:sp>
        <p:nvSpPr>
          <p:cNvPr id="7" name="Slide Number Placeholder 6">
            <a:extLst>
              <a:ext uri="{FF2B5EF4-FFF2-40B4-BE49-F238E27FC236}">
                <a16:creationId xmlns:a16="http://schemas.microsoft.com/office/drawing/2014/main" id="{6934D360-64CD-D4D8-793D-05EADF5E9D13}"/>
              </a:ext>
            </a:extLst>
          </p:cNvPr>
          <p:cNvSpPr>
            <a:spLocks noGrp="1"/>
          </p:cNvSpPr>
          <p:nvPr>
            <p:ph type="sldNum" sz="quarter" idx="12"/>
          </p:nvPr>
        </p:nvSpPr>
        <p:spPr/>
        <p:txBody>
          <a:bodyPr/>
          <a:lstStyle/>
          <a:p>
            <a:fld id="{9B359D14-87A5-41D3-95B7-84C962D3D9B6}" type="slidenum">
              <a:rPr lang="en-US" smtClean="0"/>
              <a:t>8</a:t>
            </a:fld>
            <a:endParaRPr lang="en-US"/>
          </a:p>
        </p:txBody>
      </p:sp>
    </p:spTree>
    <p:extLst>
      <p:ext uri="{BB962C8B-B14F-4D97-AF65-F5344CB8AC3E}">
        <p14:creationId xmlns:p14="http://schemas.microsoft.com/office/powerpoint/2010/main" val="4032883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93" name="Rectangle 208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7F7812-8A84-75CA-24AD-DF4D08693B3C}"/>
              </a:ext>
            </a:extLst>
          </p:cNvPr>
          <p:cNvSpPr>
            <a:spLocks noGrp="1"/>
          </p:cNvSpPr>
          <p:nvPr>
            <p:ph type="title"/>
          </p:nvPr>
        </p:nvSpPr>
        <p:spPr>
          <a:xfrm>
            <a:off x="1149716" y="499397"/>
            <a:ext cx="5929422" cy="1640180"/>
          </a:xfrm>
        </p:spPr>
        <p:txBody>
          <a:bodyPr anchor="b">
            <a:normAutofit/>
          </a:bodyPr>
          <a:lstStyle/>
          <a:p>
            <a:r>
              <a:rPr lang="en-US" sz="5400" dirty="0"/>
              <a:t>Data Exploration – Count of News Type</a:t>
            </a:r>
          </a:p>
        </p:txBody>
      </p:sp>
      <p:sp>
        <p:nvSpPr>
          <p:cNvPr id="3" name="Content Placeholder 2">
            <a:extLst>
              <a:ext uri="{FF2B5EF4-FFF2-40B4-BE49-F238E27FC236}">
                <a16:creationId xmlns:a16="http://schemas.microsoft.com/office/drawing/2014/main" id="{A7FA47BE-36B2-C475-1B38-3099389C5C70}"/>
              </a:ext>
            </a:extLst>
          </p:cNvPr>
          <p:cNvSpPr>
            <a:spLocks noGrp="1"/>
          </p:cNvSpPr>
          <p:nvPr>
            <p:ph idx="1"/>
          </p:nvPr>
        </p:nvSpPr>
        <p:spPr>
          <a:xfrm>
            <a:off x="1149717" y="2423821"/>
            <a:ext cx="5929422" cy="3519780"/>
          </a:xfrm>
        </p:spPr>
        <p:txBody>
          <a:bodyPr>
            <a:normAutofit/>
          </a:bodyPr>
          <a:lstStyle/>
          <a:p>
            <a:r>
              <a:rPr lang="en-US" sz="2000"/>
              <a:t>Fake news and the True news files used different classifier names</a:t>
            </a:r>
          </a:p>
          <a:p>
            <a:pPr lvl="1"/>
            <a:r>
              <a:rPr lang="en-US" sz="2000"/>
              <a:t>True news (1) only had politicsNews and worldnews</a:t>
            </a:r>
          </a:p>
          <a:p>
            <a:pPr lvl="1"/>
            <a:r>
              <a:rPr lang="en-US" sz="2000"/>
              <a:t>Fake news (0) had news, politics, government news, left-news, us_news and middle-east. </a:t>
            </a:r>
          </a:p>
        </p:txBody>
      </p:sp>
      <p:pic>
        <p:nvPicPr>
          <p:cNvPr id="2054" name="Picture 6">
            <a:extLst>
              <a:ext uri="{FF2B5EF4-FFF2-40B4-BE49-F238E27FC236}">
                <a16:creationId xmlns:a16="http://schemas.microsoft.com/office/drawing/2014/main" id="{8E80AD63-4235-558E-DB41-00DCD741D98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745506" y="1785891"/>
            <a:ext cx="3765176" cy="3178641"/>
          </a:xfrm>
          <a:prstGeom prst="rect">
            <a:avLst/>
          </a:prstGeom>
          <a:noFill/>
          <a:extLst>
            <a:ext uri="{909E8E84-426E-40DD-AFC4-6F175D3DCCD1}">
              <a14:hiddenFill xmlns:a14="http://schemas.microsoft.com/office/drawing/2010/main">
                <a:solidFill>
                  <a:srgbClr val="FFFFFF"/>
                </a:solidFill>
              </a14:hiddenFill>
            </a:ext>
          </a:extLst>
        </p:spPr>
      </p:pic>
      <p:sp>
        <p:nvSpPr>
          <p:cNvPr id="2094" name="Rectangle 2084">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100000">
                <a:schemeClr val="accent1">
                  <a:lumMod val="7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5" name="Rectangle 2086">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46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id="{35B13CE3-2549-4E31-30A8-DEB16D01EFD9}"/>
              </a:ext>
            </a:extLst>
          </p:cNvPr>
          <p:cNvSpPr>
            <a:spLocks noGrp="1"/>
          </p:cNvSpPr>
          <p:nvPr>
            <p:ph type="dt" sz="half" idx="10"/>
          </p:nvPr>
        </p:nvSpPr>
        <p:spPr/>
        <p:txBody>
          <a:bodyPr/>
          <a:lstStyle/>
          <a:p>
            <a:fld id="{52FE3FFA-82FE-4F5E-B5F6-43FEA633C1CC}" type="datetime1">
              <a:rPr lang="en-US" smtClean="0"/>
              <a:t>11/30/2022</a:t>
            </a:fld>
            <a:endParaRPr lang="en-US"/>
          </a:p>
        </p:txBody>
      </p:sp>
      <p:sp>
        <p:nvSpPr>
          <p:cNvPr id="5" name="Footer Placeholder 4">
            <a:extLst>
              <a:ext uri="{FF2B5EF4-FFF2-40B4-BE49-F238E27FC236}">
                <a16:creationId xmlns:a16="http://schemas.microsoft.com/office/drawing/2014/main" id="{3502B771-7C33-CAF0-FD0E-21D0BABE95C4}"/>
              </a:ext>
            </a:extLst>
          </p:cNvPr>
          <p:cNvSpPr>
            <a:spLocks noGrp="1"/>
          </p:cNvSpPr>
          <p:nvPr>
            <p:ph type="ftr" sz="quarter" idx="11"/>
          </p:nvPr>
        </p:nvSpPr>
        <p:spPr/>
        <p:txBody>
          <a:bodyPr/>
          <a:lstStyle/>
          <a:p>
            <a:r>
              <a:rPr lang="en-US"/>
              <a:t>Detecting Fake News</a:t>
            </a:r>
          </a:p>
        </p:txBody>
      </p:sp>
      <p:sp>
        <p:nvSpPr>
          <p:cNvPr id="6" name="Slide Number Placeholder 5">
            <a:extLst>
              <a:ext uri="{FF2B5EF4-FFF2-40B4-BE49-F238E27FC236}">
                <a16:creationId xmlns:a16="http://schemas.microsoft.com/office/drawing/2014/main" id="{C7591071-44D7-B67E-ACD6-E6F3EA4C11D0}"/>
              </a:ext>
            </a:extLst>
          </p:cNvPr>
          <p:cNvSpPr>
            <a:spLocks noGrp="1"/>
          </p:cNvSpPr>
          <p:nvPr>
            <p:ph type="sldNum" sz="quarter" idx="12"/>
          </p:nvPr>
        </p:nvSpPr>
        <p:spPr/>
        <p:txBody>
          <a:bodyPr/>
          <a:lstStyle/>
          <a:p>
            <a:fld id="{9B359D14-87A5-41D3-95B7-84C962D3D9B6}" type="slidenum">
              <a:rPr lang="en-US" smtClean="0"/>
              <a:t>9</a:t>
            </a:fld>
            <a:endParaRPr lang="en-US"/>
          </a:p>
        </p:txBody>
      </p:sp>
    </p:spTree>
    <p:extLst>
      <p:ext uri="{BB962C8B-B14F-4D97-AF65-F5344CB8AC3E}">
        <p14:creationId xmlns:p14="http://schemas.microsoft.com/office/powerpoint/2010/main" val="9577618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1014</TotalTime>
  <Words>2201</Words>
  <Application>Microsoft Office PowerPoint</Application>
  <PresentationFormat>Widescreen</PresentationFormat>
  <Paragraphs>218</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-apple-system</vt:lpstr>
      <vt:lpstr>Arial</vt:lpstr>
      <vt:lpstr>Calibri</vt:lpstr>
      <vt:lpstr>Calibri Light</vt:lpstr>
      <vt:lpstr>Consolas</vt:lpstr>
      <vt:lpstr>Office Theme</vt:lpstr>
      <vt:lpstr> Detecting Fake News</vt:lpstr>
      <vt:lpstr>Outline</vt:lpstr>
      <vt:lpstr>Project Overview</vt:lpstr>
      <vt:lpstr>Project Implementation</vt:lpstr>
      <vt:lpstr>Data Collection and Overview</vt:lpstr>
      <vt:lpstr>Data Cleaning</vt:lpstr>
      <vt:lpstr>Data Cleaning</vt:lpstr>
      <vt:lpstr>Data Exploration -Publication  Date</vt:lpstr>
      <vt:lpstr>Data Exploration – Count of News Type</vt:lpstr>
      <vt:lpstr>Data Exploration – Sentiment, Subjectivity and Word Count</vt:lpstr>
      <vt:lpstr>Data Exploration – Sentiment</vt:lpstr>
      <vt:lpstr>Data Exploration – Subjectivity</vt:lpstr>
      <vt:lpstr>Data Exploration – Word Count</vt:lpstr>
      <vt:lpstr>Data Exploration – Common Words</vt:lpstr>
      <vt:lpstr>Data Exploration – Bi-grams</vt:lpstr>
      <vt:lpstr>Data Exploration – Tri-grams</vt:lpstr>
      <vt:lpstr>WordClouds – Fake News</vt:lpstr>
      <vt:lpstr>WordClouds – True News</vt:lpstr>
      <vt:lpstr>Model Building - Long Short-Term Memory(LSTM)</vt:lpstr>
      <vt:lpstr>Model Building – Word2Vec</vt:lpstr>
      <vt:lpstr>Model Building – Compilation </vt:lpstr>
      <vt:lpstr>Model Building – Fitting &amp; Accuracy Check</vt:lpstr>
      <vt:lpstr>Additional Model Testing </vt:lpstr>
      <vt:lpstr>Additional Testing Results</vt:lpstr>
      <vt:lpstr>Conclusions</vt:lpstr>
      <vt:lpstr>Future Work and Additional Information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Brandon Lasher</dc:creator>
  <cp:lastModifiedBy>Brandon Lasher</cp:lastModifiedBy>
  <cp:revision>1</cp:revision>
  <dcterms:created xsi:type="dcterms:W3CDTF">2022-11-28T21:23:23Z</dcterms:created>
  <dcterms:modified xsi:type="dcterms:W3CDTF">2022-11-30T20:05:55Z</dcterms:modified>
</cp:coreProperties>
</file>