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D222-B447-B78B-B126-0AF37FB1F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D7C9B-B2C4-43D9-B3B8-39D173096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EDE62-EC06-18A3-2E06-E93A8F0A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964-1B35-48E3-821C-5B9C554C0E3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D67ED-8345-E769-1F95-D6406232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3832B-6E4B-287B-D6B5-BCF6C9D0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D14-87A5-41D3-95B7-84C962D3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4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68D9-D81A-8DC8-6735-78704AB0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EB745-8288-94C7-071D-905FF3A87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F248D-DD37-6DC4-B309-26696381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964-1B35-48E3-821C-5B9C554C0E3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F19A5-DC1E-5B06-BE3D-BBFF47C7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9FA7-1B98-D9B8-61C0-3135D919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D14-87A5-41D3-95B7-84C962D3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1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D0D56-BE74-010A-0C9C-5EB697F9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D5F0A-C8D5-10A6-C32B-EBC50F195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D2D3D-F049-972C-D7BC-22823571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964-1B35-48E3-821C-5B9C554C0E3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BA28-EE9A-E0CA-06B6-E1925E77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D2F23-EE4F-9266-CE8A-1301590A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D14-87A5-41D3-95B7-84C962D3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6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7E7E-E13D-0D3E-41BF-1ECE6607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7639-06CA-D48C-EF5D-D64236AD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908D-129C-1A6D-9343-387FC12F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964-1B35-48E3-821C-5B9C554C0E3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713F1-8946-BA5D-3CBA-E760D520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3255-4D21-7F71-8D53-F116B42D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D14-87A5-41D3-95B7-84C962D3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7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AA4F-28E9-56D2-8A05-4D5B8113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6CEA1-AD22-1680-50EB-A9F21851A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3E7E-43CB-945D-F4D4-A562645A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964-1B35-48E3-821C-5B9C554C0E3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5994E-E0A2-4858-D0D5-8DF6A857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32F39-1D43-EDB7-01D3-389CE241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D14-87A5-41D3-95B7-84C962D3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1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E207-4525-5A2F-D37A-4EEAC280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104F-6D6B-3B8C-0FF0-6D3DF8492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C5870-D67F-97C9-5ED1-630A67C4C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5B70D-87E4-1135-6FBF-BE667576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964-1B35-48E3-821C-5B9C554C0E3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A5A88-A5C0-9AEB-53AC-70D10014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54942-AFD9-492E-6E7F-8BFACFCD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D14-87A5-41D3-95B7-84C962D3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A7BF-B031-4F1A-AD9E-11A628C3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1B808-00CF-6978-1D3F-B076A625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6C28E-F1DE-DDFB-A3DE-41BD4BDC6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7B4A1-65EB-93BA-925F-09DBD0CE6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37FA5-613D-DEB8-DE89-B67F3C82F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6BA99-A5E8-7811-2153-52791D28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964-1B35-48E3-821C-5B9C554C0E3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74254-09CB-13D5-B4DA-6E70E1AF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A5CC9-546D-0A44-1BD1-CBB3CD6A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D14-87A5-41D3-95B7-84C962D3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7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EC20-B8AD-015B-E531-0D287E30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C2D85-3952-DDEA-7C25-236A029F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964-1B35-48E3-821C-5B9C554C0E3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4961A-0077-C2CE-3C40-77EF57FF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04973-0401-F944-87A8-DDDA9B0B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D14-87A5-41D3-95B7-84C962D3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6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E3954-6166-BD8B-522A-C88D7CD3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964-1B35-48E3-821C-5B9C554C0E3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00F55-A6E8-1268-16F3-8D3C4F71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1AECE-5D74-8F1A-2C31-8EB26028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D14-87A5-41D3-95B7-84C962D3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0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CF75-B84D-8A9F-594B-B60D7F98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9BE0-A19E-BEA6-FB14-F9FDE35D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D24F8-D93D-44E6-59D0-34582EAF5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FF38D-4A04-7DE5-EBB3-0E34A585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964-1B35-48E3-821C-5B9C554C0E3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9ED7E-A88C-E060-CED3-91DFA666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4610E-883A-A0CC-9F4E-D8EA6E94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D14-87A5-41D3-95B7-84C962D3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3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D9FA-23F0-33F1-764F-EE036032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F2509-9919-5667-1115-58B4E6805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0D53C-4731-023A-C4BF-D81C2F2A2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6CD27-CC30-7598-7AC2-66955622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964-1B35-48E3-821C-5B9C554C0E3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59EDB-F4BC-8F04-A976-34A5B464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D7F6A-A423-161B-8C31-AB4DAD5C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D14-87A5-41D3-95B7-84C962D3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5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CC748-B81A-5165-2C45-58F07934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4E6D0-A86C-404F-2F00-4AE5C838F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AED07-7116-ED2C-7F40-FC6B7A35F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9964-1B35-48E3-821C-5B9C554C0E3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74656-B160-2104-B3FB-02B62883B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CBAE-4B26-3344-5B59-9ACA615B1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9D14-87A5-41D3-95B7-84C962D3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4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B62C-3BA1-76EE-8855-D61693124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F2F10-DE79-F455-3B99-18D6F7848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9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Lasher</dc:creator>
  <cp:lastModifiedBy>Brandon Lasher</cp:lastModifiedBy>
  <cp:revision>1</cp:revision>
  <dcterms:created xsi:type="dcterms:W3CDTF">2022-11-28T21:23:23Z</dcterms:created>
  <dcterms:modified xsi:type="dcterms:W3CDTF">2022-11-28T21:23:48Z</dcterms:modified>
</cp:coreProperties>
</file>