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3" r:id="rId3"/>
    <p:sldId id="302" r:id="rId4"/>
    <p:sldId id="306" r:id="rId5"/>
    <p:sldId id="257" r:id="rId6"/>
    <p:sldId id="305" r:id="rId7"/>
    <p:sldId id="304" r:id="rId8"/>
    <p:sldId id="258" r:id="rId9"/>
    <p:sldId id="295" r:id="rId10"/>
    <p:sldId id="292" r:id="rId11"/>
    <p:sldId id="299" r:id="rId12"/>
    <p:sldId id="301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07C66-6B07-4B61-9FF0-0C89ECB45B1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CB3BF-5E62-4544-A678-44B4634C92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CB3BF-5E62-4544-A678-44B4634C92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 rivers with thickness, plot river flow as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CB3BF-5E62-4544-A678-44B4634C92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2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7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76B0-A174-C98D-A619-80ACB0C34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F9FB4-46EB-8257-6B24-A911016B2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35AE7-7E76-4727-41BB-18AE92DE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5878-7220-4546-A86C-81183D15029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9015A-C96B-D7A3-7AD7-5B044539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2913D-D2AB-1AEB-B53F-C35D586F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BA11-E4B5-4EC8-AA8F-0A8BA318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0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F947-9558-BC80-6B56-CCD4E3F7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5DBBD-967C-3714-C2EB-B32C8499E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AC248-0BC6-662A-F9EB-1AFC058B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5878-7220-4546-A86C-81183D15029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0854-6FE8-F9E5-88AE-904A136E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B1C74-8A72-F701-6850-46D158B2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BA11-E4B5-4EC8-AA8F-0A8BA318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7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397CB-B5A6-31ED-7938-3A3228F31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5E1E8-E89D-6835-C7A7-36F127B94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91FA7-DCA6-FB6B-D81B-4DDD270A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5878-7220-4546-A86C-81183D15029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271AF-5B7E-812C-2CB9-539158C6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D2182-B1ED-13DE-C10C-306C15D1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BA11-E4B5-4EC8-AA8F-0A8BA318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3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75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3B78-713C-FFAC-10E6-C979719E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A17C-6C81-8385-7C52-02A009FA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501D6-B2AA-17C8-3E5D-C2CC92C05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5878-7220-4546-A86C-81183D15029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6307D-4088-A5A6-1EF5-C806CD9B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A8A7-E613-368A-E42A-C2D6F761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BA11-E4B5-4EC8-AA8F-0A8BA318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14C6-7712-4666-8CE5-364420D9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F3A0B-40BB-8A4A-E507-A5D7B142C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6B146-3F40-344A-D733-C4E64766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5878-7220-4546-A86C-81183D15029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518D1-D71D-0252-7A96-9134FC06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75693-450F-8EBF-23A6-68AD8FC5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BA11-E4B5-4EC8-AA8F-0A8BA318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2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57E2-C375-7ABD-F6CC-FA63546A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BA2A0-229A-024B-942F-4E37FB7DD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78828-0C22-DEC1-212A-9A8FCC168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161CE-91E0-4016-8F15-7BFAF0605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5878-7220-4546-A86C-81183D15029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C9B20-2B56-F26B-17FC-963E2608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DDF9-9DCF-B245-46D0-A32250C4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BA11-E4B5-4EC8-AA8F-0A8BA318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7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C1B4-0730-3BE1-7797-7FBBA6A9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8ABC4-2D0F-F47F-A78B-629A8417F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A5E03-CF62-ED9B-66CE-A65DDCF61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D60CE-147B-A21C-4D1E-328C3DE1E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4A178-3007-F6E8-DB61-9B31BA7DB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11600-870F-A0DA-7596-CA09F44E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5878-7220-4546-A86C-81183D15029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A22E2-2F88-D371-D9BA-AC0346CA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5884A-C4C3-D6BE-A98C-F097BB29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BA11-E4B5-4EC8-AA8F-0A8BA318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A562-F129-E29D-5729-729FED2C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05C6B-2BF0-3DD5-3FEF-EA83CDF4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5878-7220-4546-A86C-81183D15029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7B8A3-D5CD-33B3-0854-C40E08F3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D59F0-2DFC-071A-2020-7DE26CBE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BA11-E4B5-4EC8-AA8F-0A8BA318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6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FA702-898C-92DE-5398-C04A5758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5878-7220-4546-A86C-81183D15029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F3080-772A-6F16-B060-34394894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FAEDE-E679-D744-2FE9-2ACBFD7E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BA11-E4B5-4EC8-AA8F-0A8BA318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5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A876-3D1C-2206-7B5D-7AED0ADE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18681-90A9-8D55-6E2A-B299DFF90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2F81D-8D48-6724-41A9-5A0BE3712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7E836-7786-12E2-8F34-8829CF23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5878-7220-4546-A86C-81183D15029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395DC-C5F6-D9A5-54D9-C4538A65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F5E88-513A-C100-FB6D-3E697E9A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BA11-E4B5-4EC8-AA8F-0A8BA318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8E70-FF68-4F11-CBB7-EDC472A0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A83E7-3E0E-56DB-E993-28CC532CF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EB8C4-0FD2-74F3-C06D-42EA76FEF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4D2EE-AF71-2EE0-665A-2C701F91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5878-7220-4546-A86C-81183D15029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44A52-E82D-7662-EF5C-8A4749E4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74C4D-7028-F481-0F37-891E4A31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BA11-E4B5-4EC8-AA8F-0A8BA318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0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FFDA1-949E-4C37-F618-B5077F3B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3F1CD-E8BB-1AD0-DF3B-990A3898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5F42-DF02-9E31-A658-F0940C349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7C5878-7220-4546-A86C-81183D15029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A26BF-2DED-6873-DC89-F84C92E0F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B1176-90BD-A084-6128-1EB606F19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B6BA11-E4B5-4EC8-AA8F-0A8BA3181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8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714A-AE80-F1D1-521B-217D99A8A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Buffalo River 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2DC26-6620-7AEB-94B8-5FE2B69AA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Riley Blasiak</a:t>
            </a:r>
          </a:p>
          <a:p>
            <a:r>
              <a:rPr lang="en-US" dirty="0"/>
              <a:t>03/12/2024</a:t>
            </a:r>
          </a:p>
        </p:txBody>
      </p:sp>
    </p:spTree>
    <p:extLst>
      <p:ext uri="{BB962C8B-B14F-4D97-AF65-F5344CB8AC3E}">
        <p14:creationId xmlns:p14="http://schemas.microsoft.com/office/powerpoint/2010/main" val="2944840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6F2C36-CB21-C293-AF62-49A62DD1D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24CE62-EF60-C91D-97B4-FA366A7F6B0D}"/>
              </a:ext>
            </a:extLst>
          </p:cNvPr>
          <p:cNvSpPr txBox="1">
            <a:spLocks/>
          </p:cNvSpPr>
          <p:nvPr/>
        </p:nvSpPr>
        <p:spPr>
          <a:xfrm>
            <a:off x="1001684" y="170412"/>
            <a:ext cx="10178934" cy="1328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UB River Water Quality Samples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51574167-1BE7-F156-B27E-EA892B5F3F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" t="26" b="51727"/>
          <a:stretch/>
        </p:blipFill>
        <p:spPr>
          <a:xfrm>
            <a:off x="-1" y="1530545"/>
            <a:ext cx="8901638" cy="3736351"/>
          </a:xfrm>
          <a:prstGeom prst="rect">
            <a:avLst/>
          </a:prstGeom>
          <a:noFill/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23B9F3-3C1D-E2C7-C326-2BCA7ED522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87" t="47440" r="12805" b="-1605"/>
          <a:stretch/>
        </p:blipFill>
        <p:spPr>
          <a:xfrm>
            <a:off x="4450818" y="2500864"/>
            <a:ext cx="7487920" cy="403804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51792-F46D-17B9-7BAE-D60E3D9D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4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5AD83-A54F-2B4B-86A6-81B27C6C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FB7E08-8D8C-B09B-6850-CE62D087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566" y="331201"/>
            <a:ext cx="7696867" cy="61955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A949AA-6EF5-C60D-CAC9-59A786D55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316" y="1817207"/>
            <a:ext cx="4359018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6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AAD38-65F6-2B53-72ED-F9BF8528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3FE2-7E5F-90FC-29EB-9CA60676F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712974" cy="4351338"/>
          </a:xfrm>
        </p:spPr>
        <p:txBody>
          <a:bodyPr/>
          <a:lstStyle/>
          <a:p>
            <a:r>
              <a:rPr lang="en-US" dirty="0"/>
              <a:t>7 sites from 1990-10-01 to today</a:t>
            </a:r>
          </a:p>
          <a:p>
            <a:r>
              <a:rPr lang="en-US" dirty="0"/>
              <a:t>3 sites from 2017-09-22 to today</a:t>
            </a:r>
          </a:p>
          <a:p>
            <a:r>
              <a:rPr lang="en-US" dirty="0"/>
              <a:t>From: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https://dashboard.waterdata.usgs.gov/app/nwd/en/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23DE34-C8E4-CE6F-4E53-20E78E24B3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81888" y="2144491"/>
            <a:ext cx="3871912" cy="3713605"/>
          </a:xfrm>
        </p:spPr>
      </p:pic>
    </p:spTree>
    <p:extLst>
      <p:ext uri="{BB962C8B-B14F-4D97-AF65-F5344CB8AC3E}">
        <p14:creationId xmlns:p14="http://schemas.microsoft.com/office/powerpoint/2010/main" val="362977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F312-6AAE-9368-7C85-F31E16041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8D0A-DB57-328D-8396-5C13CAF45C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 the airport data sufficient?</a:t>
            </a:r>
          </a:p>
          <a:p>
            <a:r>
              <a:rPr lang="en-US" dirty="0"/>
              <a:t>Should I use Radar data?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497A9-684F-B537-160A-9E3EC5FE7B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3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bined Sewer Overflows - Buffalo Niagara Waterkeeper">
            <a:extLst>
              <a:ext uri="{FF2B5EF4-FFF2-40B4-BE49-F238E27FC236}">
                <a16:creationId xmlns:a16="http://schemas.microsoft.com/office/drawing/2014/main" id="{111B0B89-ECF8-F380-5F88-F586DDF9C0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197" y="643466"/>
            <a:ext cx="1081760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52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7EF7-B4F1-43A0-1968-09EF2866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848CE-C96F-EB3E-B708-1B5D3017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Goal: Characterize combined sewer discharge water quality at outfalls</a:t>
            </a:r>
          </a:p>
          <a:p>
            <a:r>
              <a:rPr lang="en-US" dirty="0"/>
              <a:t>Intermediate Goal: Determine River water quality at each node </a:t>
            </a:r>
          </a:p>
          <a:p>
            <a:pPr lvl="1"/>
            <a:r>
              <a:rPr lang="en-US" dirty="0"/>
              <a:t>Train a supervised learning model to predict river water quality based on precipitation </a:t>
            </a:r>
          </a:p>
          <a:p>
            <a:pPr lvl="1"/>
            <a:r>
              <a:rPr lang="en-US" dirty="0"/>
              <a:t>Classify river water quality as poor or good using GNN-&gt; might indicate there was a discharge</a:t>
            </a:r>
          </a:p>
          <a:p>
            <a:pPr lvl="1"/>
            <a:r>
              <a:rPr lang="en-US" dirty="0"/>
              <a:t>Somehow use parameters of river water quality to back calculate discharge water quality—maybe use a subset network</a:t>
            </a:r>
          </a:p>
        </p:txBody>
      </p:sp>
    </p:spTree>
    <p:extLst>
      <p:ext uri="{BB962C8B-B14F-4D97-AF65-F5344CB8AC3E}">
        <p14:creationId xmlns:p14="http://schemas.microsoft.com/office/powerpoint/2010/main" val="75693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D021-8615-9FCE-508B-5A350BB0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26E1-F8FE-53A5-48FF-EED884A9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predict water quality using precipitation, can I use precipitation in the GNN</a:t>
            </a:r>
          </a:p>
        </p:txBody>
      </p:sp>
    </p:spTree>
    <p:extLst>
      <p:ext uri="{BB962C8B-B14F-4D97-AF65-F5344CB8AC3E}">
        <p14:creationId xmlns:p14="http://schemas.microsoft.com/office/powerpoint/2010/main" val="411041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FF3BE-A9B3-BEE9-FA08-ED7522B1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Buffalo’s River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3B85-7700-E1A2-1C66-568E54C16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1585" cy="4351338"/>
          </a:xfrm>
        </p:spPr>
        <p:txBody>
          <a:bodyPr/>
          <a:lstStyle/>
          <a:p>
            <a:r>
              <a:rPr lang="en-US" dirty="0"/>
              <a:t>Currently undirected, should be directed</a:t>
            </a:r>
          </a:p>
          <a:p>
            <a:r>
              <a:rPr lang="en-US" dirty="0"/>
              <a:t>Nodes: 9880</a:t>
            </a:r>
          </a:p>
          <a:p>
            <a:r>
              <a:rPr lang="en-US" dirty="0"/>
              <a:t>Edges: 10027</a:t>
            </a:r>
          </a:p>
          <a:p>
            <a:r>
              <a:rPr lang="en-US" dirty="0"/>
              <a:t>The graph is not connected, the diameter is not defined</a:t>
            </a:r>
          </a:p>
          <a:p>
            <a:r>
              <a:rPr lang="en-US" dirty="0"/>
              <a:t>Node with the highest degree is located at -78.98, 42.99 with degree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EFA3A-80CD-3ECA-D44C-529E19BAE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68" y="1027906"/>
            <a:ext cx="5234622" cy="52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4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9FF1-CC4F-CFAB-74FA-CF524626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7498-9BE2-72E2-36DE-771B217EE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Closeness centrality</a:t>
            </a:r>
          </a:p>
          <a:p>
            <a:pPr lvl="1"/>
            <a:r>
              <a:rPr lang="en-US" dirty="0"/>
              <a:t>Yellow closest to all node</a:t>
            </a:r>
          </a:p>
          <a:p>
            <a:pPr lvl="1"/>
            <a:r>
              <a:rPr lang="en-US" dirty="0"/>
              <a:t>Purple furthest from all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8FD77-006F-4D00-7FD2-F9286755E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945" y="434975"/>
            <a:ext cx="60960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8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167B8D-74EA-242A-D3D1-CF409B915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588" y="643466"/>
            <a:ext cx="631282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0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7" y="268361"/>
            <a:ext cx="8629113" cy="419510"/>
          </a:xfrm>
        </p:spPr>
        <p:txBody>
          <a:bodyPr>
            <a:normAutofit fontScale="90000"/>
          </a:bodyPr>
          <a:lstStyle/>
          <a:p>
            <a:r>
              <a:rPr lang="en-US" dirty="0"/>
              <a:t>Buffalo Niagara Water Keeper Data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1994E-A1CE-E53E-49A4-89BDB7CC0F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89" r="21588" b="59342"/>
          <a:stretch/>
        </p:blipFill>
        <p:spPr>
          <a:xfrm>
            <a:off x="184521" y="855973"/>
            <a:ext cx="3823458" cy="6002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6522C5-AFEC-7B08-8465-A489AA4076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385" r="21588" b="23946"/>
          <a:stretch/>
        </p:blipFill>
        <p:spPr>
          <a:xfrm>
            <a:off x="4184271" y="855972"/>
            <a:ext cx="3823458" cy="60020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49B63F-1F59-D79E-402F-A9AD62E036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269" t="52720" b="39252"/>
          <a:stretch/>
        </p:blipFill>
        <p:spPr>
          <a:xfrm>
            <a:off x="9558027" y="719446"/>
            <a:ext cx="1409471" cy="1717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443639-6184-24A5-74AC-753AD29982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509" t="76291" r="22097" b="-11961"/>
          <a:stretch/>
        </p:blipFill>
        <p:spPr>
          <a:xfrm>
            <a:off x="8007729" y="2868386"/>
            <a:ext cx="3823458" cy="60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737600F3-F023-11FC-7711-1406ED0D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AFDC3-74C6-8DED-674C-302964E85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0"/>
            <a:ext cx="7652513" cy="677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220</Words>
  <Application>Microsoft Office PowerPoint</Application>
  <PresentationFormat>Widescreen</PresentationFormat>
  <Paragraphs>37</Paragraphs>
  <Slides>13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Office Theme</vt:lpstr>
      <vt:lpstr>Buffalo River Data Collection</vt:lpstr>
      <vt:lpstr>PowerPoint Presentation</vt:lpstr>
      <vt:lpstr>Problem Statement</vt:lpstr>
      <vt:lpstr>PowerPoint Presentation</vt:lpstr>
      <vt:lpstr>Buffalo’s River Network</vt:lpstr>
      <vt:lpstr>PowerPoint Presentation</vt:lpstr>
      <vt:lpstr>PowerPoint Presentation</vt:lpstr>
      <vt:lpstr>Buffalo Niagara Water Keeper Data</vt:lpstr>
      <vt:lpstr>PowerPoint Presentation</vt:lpstr>
      <vt:lpstr>PowerPoint Presentation</vt:lpstr>
      <vt:lpstr>PowerPoint Presentation</vt:lpstr>
      <vt:lpstr>Flow data</vt:lpstr>
      <vt:lpstr>Precipitation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Riley Blasiak</dc:creator>
  <cp:lastModifiedBy>Riley Blasiak</cp:lastModifiedBy>
  <cp:revision>9</cp:revision>
  <dcterms:created xsi:type="dcterms:W3CDTF">2025-03-10T16:54:33Z</dcterms:created>
  <dcterms:modified xsi:type="dcterms:W3CDTF">2025-03-13T19:03:40Z</dcterms:modified>
</cp:coreProperties>
</file>