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9"/>
    <p:restoredTop sz="94681"/>
  </p:normalViewPr>
  <p:slideViewPr>
    <p:cSldViewPr snapToGrid="0" snapToObjects="1">
      <p:cViewPr>
        <p:scale>
          <a:sx n="90" d="100"/>
          <a:sy n="90" d="100"/>
        </p:scale>
        <p:origin x="16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07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093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670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98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57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0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91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3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3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28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126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77ED-736D-BB45-8AFA-CA5023DA1A01}" type="datetimeFigureOut">
              <a:rPr lang="it-IT" smtClean="0"/>
              <a:t>29/09/21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1122-2C77-2042-9480-C679BE04E7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8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5DBCE59-5CAD-0F4B-87D4-55D3B0E4E9E3}"/>
              </a:ext>
            </a:extLst>
          </p:cNvPr>
          <p:cNvSpPr/>
          <p:nvPr/>
        </p:nvSpPr>
        <p:spPr>
          <a:xfrm>
            <a:off x="-200025" y="-262940"/>
            <a:ext cx="7199312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9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kia" panose="020D0502020204020204" pitchFamily="34" charset="0"/>
                <a:cs typeface="Cavolini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24906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</Words>
  <Application>Microsoft Macintosh PowerPoint</Application>
  <PresentationFormat>Personalizzato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Skia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Graziano Blasilli</dc:creator>
  <cp:lastModifiedBy>Graziano Blasilli</cp:lastModifiedBy>
  <cp:revision>1</cp:revision>
  <dcterms:created xsi:type="dcterms:W3CDTF">2021-09-29T11:34:49Z</dcterms:created>
  <dcterms:modified xsi:type="dcterms:W3CDTF">2021-09-29T11:47:08Z</dcterms:modified>
</cp:coreProperties>
</file>