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C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943BB-242E-BE2D-56CD-3B9A77B58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BCA97A-30C7-1E97-DF9D-B2A2CBE4D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ABFA33-CD41-E14B-8E2C-5E287D85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AE8F-9429-451C-8592-B349BC68634A}" type="datetimeFigureOut">
              <a:rPr lang="es-EC" smtClean="0"/>
              <a:t>2/3/2023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159D37-964F-6D8D-7D72-8546083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A0D9E1-BD51-A173-1380-3319F7E6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D8E9-A798-4EF2-A465-8D4CFC1190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8652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FB61C-E4F1-2B0C-ACA2-1FD21811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6622F7-7EB8-3589-3E02-C64DA0CC2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5C00FA-69A6-2D18-9101-B76CAB0F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AE8F-9429-451C-8592-B349BC68634A}" type="datetimeFigureOut">
              <a:rPr lang="es-EC" smtClean="0"/>
              <a:t>2/3/2023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21BC84-9779-DD5D-A2C2-738B266B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03B503-6415-B5F6-BFD0-9310EFD7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D8E9-A798-4EF2-A465-8D4CFC1190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653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CD0832-92C2-E2C8-1956-8D0573173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02A783-C307-4227-BC4F-B797C6FBB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BA05E5-D934-8884-7B72-57D65674B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AE8F-9429-451C-8592-B349BC68634A}" type="datetimeFigureOut">
              <a:rPr lang="es-EC" smtClean="0"/>
              <a:t>2/3/2023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9A685E-E210-D825-F837-AC20EA0D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DECEE1-C8F2-E110-5713-DE534EC4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D8E9-A798-4EF2-A465-8D4CFC1190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8244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9AC74-20D0-6B74-8626-65DE21CB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F3F8A3-419B-2DC0-0036-3313EEC81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50BEDE-F898-7347-2ED1-4C127A5B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AE8F-9429-451C-8592-B349BC68634A}" type="datetimeFigureOut">
              <a:rPr lang="es-EC" smtClean="0"/>
              <a:t>2/3/2023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480872-EBBE-0AA1-8B5C-3E52103AF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6A374C-9B89-49DD-D037-E63C600A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D8E9-A798-4EF2-A465-8D4CFC1190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3622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5F7A7-05AE-9F14-CAA0-45637934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482EFF-9544-8346-BB4F-BBA1A000E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3C3749-7384-09C9-3043-97DFEA21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AE8F-9429-451C-8592-B349BC68634A}" type="datetimeFigureOut">
              <a:rPr lang="es-EC" smtClean="0"/>
              <a:t>2/3/2023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5BE2B4-047F-764A-7136-6ED6F2C2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28FD90-8A21-274E-CBF2-900BB39D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D8E9-A798-4EF2-A465-8D4CFC1190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7408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5EAB4-B104-DB7C-7368-4EBB2E2E0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314FD4-F956-91BB-6302-15F4C311F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2109AE-9F4E-2E14-9F93-2EB6F8E1E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3AEA8D-A73C-F798-BBB9-0FC07002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AE8F-9429-451C-8592-B349BC68634A}" type="datetimeFigureOut">
              <a:rPr lang="es-EC" smtClean="0"/>
              <a:t>2/3/2023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1D5884-DD64-2C08-7FFF-D7C319AB9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204C44-06E9-DE6C-8D30-B2D00867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D8E9-A798-4EF2-A465-8D4CFC1190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8111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57B4D-CB68-8832-4E7F-183E8E62E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DFD651-9272-663D-BF56-8DCCA9FBA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65D74F-3F10-66FD-8669-86CE36F4D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4CC6B4E-AF3A-012A-D59A-5EEC3E69E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C83FC7-FB9E-9B01-BC04-3009FB770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A4E349E-8EB0-BA01-3883-65138535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AE8F-9429-451C-8592-B349BC68634A}" type="datetimeFigureOut">
              <a:rPr lang="es-EC" smtClean="0"/>
              <a:t>2/3/2023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5619437-9792-F5E0-3A7A-0900DEAB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9EA128-B567-ED9D-F008-53B8A481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D8E9-A798-4EF2-A465-8D4CFC1190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4194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1AB12-1A02-1BB1-0B23-67A3B584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C7BE3D-4CED-20B8-0698-302FD528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AE8F-9429-451C-8592-B349BC68634A}" type="datetimeFigureOut">
              <a:rPr lang="es-EC" smtClean="0"/>
              <a:t>2/3/2023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72EEBC-4DDA-63E2-C6C4-7B5F9C04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E649675-E6AF-446B-61AE-441E5770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D8E9-A798-4EF2-A465-8D4CFC1190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0810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C4530D-5AFB-EAF5-6F00-71ACE096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AE8F-9429-451C-8592-B349BC68634A}" type="datetimeFigureOut">
              <a:rPr lang="es-EC" smtClean="0"/>
              <a:t>2/3/2023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85BBC0-94BA-68CD-D168-E1CD4B8F3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E2BB0C-5851-CFA5-2321-062C5E05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D8E9-A798-4EF2-A465-8D4CFC1190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4831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04623-D296-2B51-69F4-890BA57E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C2E028-8615-0CB5-B248-52F1C32F0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534F9D-164F-9DC6-F565-564A9E1E8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060297-78DD-AD2B-C160-9F893A3C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AE8F-9429-451C-8592-B349BC68634A}" type="datetimeFigureOut">
              <a:rPr lang="es-EC" smtClean="0"/>
              <a:t>2/3/2023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1812FE-E042-1FFE-D31F-C7A42EF2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9890AB-E24F-C288-C146-5809841D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D8E9-A798-4EF2-A465-8D4CFC1190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3355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C3381-5177-5CF1-217E-915658216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1DB7D0C-B051-B0EF-F2A3-53248CB13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F4AFA2-1C90-E3EE-C7F2-7530E6E9C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78EBF2-A4C1-3647-0A4E-DE485D53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AE8F-9429-451C-8592-B349BC68634A}" type="datetimeFigureOut">
              <a:rPr lang="es-EC" smtClean="0"/>
              <a:t>2/3/2023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AA0677-5184-9B96-63E9-A0B46796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8EF028-2B9A-11D9-C91B-61861159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D8E9-A798-4EF2-A465-8D4CFC1190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4562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7750">
              <a:srgbClr val="C3D2EC">
                <a:alpha val="0"/>
              </a:srgbClr>
            </a:gs>
            <a:gs pos="55500">
              <a:srgbClr val="BECEEA"/>
            </a:gs>
            <a:gs pos="11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54688B-A40C-C7E5-0BED-ECE4F392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06DBD2-B54C-70AD-6744-F55FAA3ED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6E9D99-4C15-FC53-4C00-D1CA68560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BAE8F-9429-451C-8592-B349BC68634A}" type="datetimeFigureOut">
              <a:rPr lang="es-EC" smtClean="0"/>
              <a:t>2/3/2023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E9BF70-B949-3167-787E-24F4D0D34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F7DC2E-740C-7DB8-9E20-913E15640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FD8E9-A798-4EF2-A465-8D4CFC1190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2840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32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6EC2A0A3-215A-40D6-4279-CBB8B81468E0}"/>
              </a:ext>
            </a:extLst>
          </p:cNvPr>
          <p:cNvSpPr/>
          <p:nvPr/>
        </p:nvSpPr>
        <p:spPr>
          <a:xfrm>
            <a:off x="-849040" y="-1887016"/>
            <a:ext cx="7345252" cy="6671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odoni MT" panose="02070603080606020203" pitchFamily="18" charset="0"/>
              </a:rPr>
              <a:t>PREPARADOS PARA </a:t>
            </a:r>
          </a:p>
          <a:p>
            <a:pPr algn="ctr"/>
            <a:r>
              <a:rPr lang="es-EC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Bodoni MT" panose="02070603080606020203" pitchFamily="18" charset="0"/>
              </a:rPr>
              <a:t>DESAFIAR AL MUNDO</a:t>
            </a:r>
          </a:p>
        </p:txBody>
      </p:sp>
      <p:sp>
        <p:nvSpPr>
          <p:cNvPr id="12" name="Diagrama de flujo: terminador 11">
            <a:extLst>
              <a:ext uri="{FF2B5EF4-FFF2-40B4-BE49-F238E27FC236}">
                <a16:creationId xmlns:a16="http://schemas.microsoft.com/office/drawing/2014/main" id="{6B35C37D-7650-0672-9BE5-2A58AED1C64C}"/>
              </a:ext>
            </a:extLst>
          </p:cNvPr>
          <p:cNvSpPr/>
          <p:nvPr/>
        </p:nvSpPr>
        <p:spPr>
          <a:xfrm>
            <a:off x="7066209" y="516765"/>
            <a:ext cx="3346358" cy="76731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A23FA1BB-E4C8-EA51-8F12-B70C8EE67DDA}"/>
              </a:ext>
            </a:extLst>
          </p:cNvPr>
          <p:cNvSpPr/>
          <p:nvPr/>
        </p:nvSpPr>
        <p:spPr>
          <a:xfrm>
            <a:off x="6706674" y="405032"/>
            <a:ext cx="1133341" cy="99077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4" name="Diagrama de flujo: terminador 13">
            <a:extLst>
              <a:ext uri="{FF2B5EF4-FFF2-40B4-BE49-F238E27FC236}">
                <a16:creationId xmlns:a16="http://schemas.microsoft.com/office/drawing/2014/main" id="{F50F75B4-DB15-17C5-F545-AC618BB57155}"/>
              </a:ext>
            </a:extLst>
          </p:cNvPr>
          <p:cNvSpPr/>
          <p:nvPr/>
        </p:nvSpPr>
        <p:spPr>
          <a:xfrm>
            <a:off x="8739388" y="1609166"/>
            <a:ext cx="3346358" cy="76731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5" name="Diagrama de flujo: terminador 14">
            <a:extLst>
              <a:ext uri="{FF2B5EF4-FFF2-40B4-BE49-F238E27FC236}">
                <a16:creationId xmlns:a16="http://schemas.microsoft.com/office/drawing/2014/main" id="{A1D78DAE-34DB-0500-8C17-651E3916F79F}"/>
              </a:ext>
            </a:extLst>
          </p:cNvPr>
          <p:cNvSpPr/>
          <p:nvPr/>
        </p:nvSpPr>
        <p:spPr>
          <a:xfrm>
            <a:off x="7167728" y="2667564"/>
            <a:ext cx="3346358" cy="76731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63752B7-FCF6-0AA8-B629-82C71E6DF4A8}"/>
              </a:ext>
            </a:extLst>
          </p:cNvPr>
          <p:cNvSpPr/>
          <p:nvPr/>
        </p:nvSpPr>
        <p:spPr>
          <a:xfrm>
            <a:off x="6587594" y="2555831"/>
            <a:ext cx="1133341" cy="990777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12BF7E0-B02B-2475-3452-403C8B28EC55}"/>
              </a:ext>
            </a:extLst>
          </p:cNvPr>
          <p:cNvSpPr/>
          <p:nvPr/>
        </p:nvSpPr>
        <p:spPr>
          <a:xfrm>
            <a:off x="10952405" y="1448613"/>
            <a:ext cx="1133341" cy="99077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31" name="Diagrama de flujo: terminador 30">
            <a:extLst>
              <a:ext uri="{FF2B5EF4-FFF2-40B4-BE49-F238E27FC236}">
                <a16:creationId xmlns:a16="http://schemas.microsoft.com/office/drawing/2014/main" id="{9C600065-2375-DA13-1A0C-5F57ED5DCB3E}"/>
              </a:ext>
            </a:extLst>
          </p:cNvPr>
          <p:cNvSpPr/>
          <p:nvPr/>
        </p:nvSpPr>
        <p:spPr>
          <a:xfrm>
            <a:off x="639144" y="2719009"/>
            <a:ext cx="4160060" cy="519107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32" name="Título 31">
            <a:extLst>
              <a:ext uri="{FF2B5EF4-FFF2-40B4-BE49-F238E27FC236}">
                <a16:creationId xmlns:a16="http://schemas.microsoft.com/office/drawing/2014/main" id="{3AE4671B-9D1E-DA7F-003B-1DC9D13B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983" y="2743960"/>
            <a:ext cx="4264731" cy="489237"/>
          </a:xfrm>
        </p:spPr>
        <p:txBody>
          <a:bodyPr>
            <a:noAutofit/>
          </a:bodyPr>
          <a:lstStyle/>
          <a:p>
            <a:r>
              <a:rPr lang="es-EC" sz="1600" dirty="0">
                <a:solidFill>
                  <a:schemeClr val="bg1"/>
                </a:solidFill>
                <a:latin typeface="Bodoni MT Black" panose="02070A03080606020203" pitchFamily="18" charset="0"/>
              </a:rPr>
              <a:t>ADMISIONES ABIERTAS 2023-2024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7ACD931-329C-A14D-9CC6-E279D5E1D024}"/>
              </a:ext>
            </a:extLst>
          </p:cNvPr>
          <p:cNvSpPr txBox="1"/>
          <p:nvPr/>
        </p:nvSpPr>
        <p:spPr>
          <a:xfrm>
            <a:off x="7720935" y="2793896"/>
            <a:ext cx="2954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C" b="1" i="0" dirty="0">
                <a:solidFill>
                  <a:schemeClr val="bg1"/>
                </a:solidFill>
                <a:effectLst/>
                <a:latin typeface="Bodoni MT" panose="02070603080606020203" pitchFamily="18" charset="0"/>
              </a:rPr>
              <a:t>Aprende con diversión.</a:t>
            </a:r>
            <a:endParaRPr lang="es-EC" b="0" i="0" dirty="0">
              <a:solidFill>
                <a:schemeClr val="bg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4BF91A4-39DB-5983-53D7-5EFE9C80C12F}"/>
              </a:ext>
            </a:extLst>
          </p:cNvPr>
          <p:cNvSpPr txBox="1"/>
          <p:nvPr/>
        </p:nvSpPr>
        <p:spPr>
          <a:xfrm>
            <a:off x="9017735" y="1650058"/>
            <a:ext cx="26258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C" b="1" i="0" dirty="0">
                <a:solidFill>
                  <a:schemeClr val="bg1"/>
                </a:solidFill>
                <a:effectLst/>
                <a:latin typeface="Bodoni MT" panose="02070603080606020203" pitchFamily="18" charset="0"/>
              </a:rPr>
              <a:t>Nuevas formas de aprender</a:t>
            </a:r>
            <a:endParaRPr lang="es-EC" b="0" i="0" dirty="0">
              <a:solidFill>
                <a:schemeClr val="bg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8BEDD62F-5F82-0B5A-1503-F174A6D8B6F8}"/>
              </a:ext>
            </a:extLst>
          </p:cNvPr>
          <p:cNvSpPr txBox="1"/>
          <p:nvPr/>
        </p:nvSpPr>
        <p:spPr>
          <a:xfrm>
            <a:off x="7866334" y="559433"/>
            <a:ext cx="2302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solidFill>
                  <a:schemeClr val="bg1"/>
                </a:solidFill>
                <a:effectLst/>
                <a:latin typeface="Bodoni MT" panose="02070603080606020203" pitchFamily="18" charset="0"/>
              </a:rPr>
              <a:t>Ven y descubre el mundo</a:t>
            </a:r>
            <a:endParaRPr lang="es-ES" b="0" i="0" dirty="0">
              <a:solidFill>
                <a:schemeClr val="bg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A822C66-D881-6471-3A86-D29ACAADCFFA}"/>
              </a:ext>
            </a:extLst>
          </p:cNvPr>
          <p:cNvSpPr txBox="1"/>
          <p:nvPr/>
        </p:nvSpPr>
        <p:spPr>
          <a:xfrm>
            <a:off x="145610" y="1975960"/>
            <a:ext cx="5823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C" dirty="0">
                <a:solidFill>
                  <a:schemeClr val="bg1"/>
                </a:solidFill>
                <a:latin typeface="Bodoni MT" panose="02070603080606020203" pitchFamily="18" charset="0"/>
              </a:rPr>
              <a:t>WE ARE THE SCHOOL BRINGING EXCELLENCE                                                                          TO STUDENTS.</a:t>
            </a:r>
          </a:p>
        </p:txBody>
      </p:sp>
      <p:pic>
        <p:nvPicPr>
          <p:cNvPr id="1030" name="Picture 6" descr="How To Draw Earth - United States On Earth Transparent PNG - 680x678 ...">
            <a:extLst>
              <a:ext uri="{FF2B5EF4-FFF2-40B4-BE49-F238E27FC236}">
                <a16:creationId xmlns:a16="http://schemas.microsoft.com/office/drawing/2014/main" id="{208D5540-3EA4-1919-CAC1-32D64E310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6" b="96154" l="10000" r="8926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212" y="251678"/>
            <a:ext cx="1585669" cy="135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C1ED9A5-8F4C-8621-E22B-A7CF962CBF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413" y="2458538"/>
            <a:ext cx="1289322" cy="128932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B335C1D-9473-608E-099F-84311F2A37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99419">
                        <a14:backgroundMark x1="1163" y1="36047" x2="1163" y2="36047"/>
                        <a14:backgroundMark x1="581" y1="61628" x2="581" y2="61628"/>
                        <a14:backgroundMark x1="581" y1="59302" x2="581" y2="59302"/>
                        <a14:backgroundMark x1="581" y1="42442" x2="581" y2="42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35" y="1369612"/>
            <a:ext cx="1305677" cy="130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585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30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Bodoni MT</vt:lpstr>
      <vt:lpstr>Bodoni MT Black</vt:lpstr>
      <vt:lpstr>Calibri</vt:lpstr>
      <vt:lpstr>Calibri Light</vt:lpstr>
      <vt:lpstr>Tema de Office</vt:lpstr>
      <vt:lpstr>ADMISIONES ABIERTAS 2023-2024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ADMISIONES ABIERTAS 1990-2024</dc:title>
  <dc:creator>marcos vera</dc:creator>
  <cp:lastModifiedBy>Jhony</cp:lastModifiedBy>
  <cp:revision>11</cp:revision>
  <dcterms:created xsi:type="dcterms:W3CDTF">2023-02-18T19:14:19Z</dcterms:created>
  <dcterms:modified xsi:type="dcterms:W3CDTF">2023-03-02T15:48:27Z</dcterms:modified>
</cp:coreProperties>
</file>