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CA694-8CD6-C6EE-7D6C-F60AFFF6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F7FC-4197-AEAA-298F-6CF9046EE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97640-E38E-8CB0-6F80-561EB6D9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CB780-EEFE-A824-A1CC-A4BF5B09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A1EC0A-127A-8797-4C76-67319EA0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773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E896E-95BC-85DC-3333-3EC608C0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8EAE0E-C415-B382-02E4-89CFAA64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D19BA-EADD-5DB9-1D34-C722FE9E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70A4C-1AE4-452E-97C8-E3E0AB7A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B23E5-B38B-5E0E-EB89-0C1A9091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610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4B51B-2C8F-CEDA-2B79-70820993D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FA3237-8DDF-8FE3-601F-C87B6159E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D032F-25D1-3F4A-891B-B0DD389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81758-C2EA-2474-0E53-42947C9C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E9181-6F14-F978-0EFD-11E4253B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76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C9F36-A11C-34D7-3A56-3C093BE2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46F9A-B20C-319E-B10D-1458D50D1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A5720-B453-E6A9-C401-80BC0DB6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88DEC-2999-A88F-2DF5-A90DE082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C89E6-0973-C514-B868-4FA7DFB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56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FBDA5-271F-B2EE-A3B0-FBD21969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EC970E-B61B-A003-FB91-DB1E9C61F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96EDB-7C33-DDBE-CD0A-3B36CFB1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023B2-D275-735E-D7FC-A4221DBA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F20AB-E250-3C76-8B89-0B83FD93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30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A70A-48AA-FCFF-B145-C7885C21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58B63-760E-F47A-6740-D5ECD7CB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5AE615-F259-24CD-10FF-87A192E8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E5AD9-4C6C-E2EB-B7B4-47290AD3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EE78B6-BFFD-2A66-1644-7FEDFF29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EA76F-0527-D85F-34C8-6DDF5BCE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508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6C1C9-F9EC-A35C-876C-A55FCDFB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4764AA-19FE-B375-D740-7BF04002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16E600-6BF6-8834-B770-68B8215CA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7FB8D5-ABC3-2FAF-0556-C7B361475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315839-4E83-E73A-4242-AB88A50A1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969751-291E-9CD8-DD9B-60F382ED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704864-1770-9F68-9C0E-D564DC2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5A97F2-F728-4FE1-2C45-DBDDAA14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15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92C2D-DD7C-157A-B895-22DC7F16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A1375-773F-6044-E1D4-CA5B14DC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661C13-242B-BCDA-2C7F-990CB88F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D4DD1-1FF3-FC98-11B3-79EB343F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84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A5DDA6-E0D3-CFCA-4AC7-5BDA1119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9C1641-5A7A-C65A-AE38-6BDB6E01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8A69-AC5C-681D-774F-A851429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125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524AF-874E-B283-B024-70063101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66AAE-DA7D-6FBC-0285-32B5AECA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F78B1B-E7AC-325F-5DB9-BD6BFB87B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445B4-4F51-C7B0-C421-1F1F8065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A6C0C6-F3C4-D6DC-3F98-F05DA9FB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46D95D-3F20-3558-0610-32871F7A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99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7767E-311D-AB01-B535-9B2877C9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F1BC2-335C-304B-B759-D6963A6CD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DAEEF6-31F5-057F-9616-AA71F246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142BD2-9443-1B82-CE6B-E9EB6E1E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5D117-8C6F-3F71-6C13-9AABE68D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7B157B-635C-7593-FB33-70284487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21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85DF28-3B35-4702-2EE3-73247A1C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BAE075-C2AA-6133-F8B7-C4087BD8C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72332-B722-F188-78E5-491A474C3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452E6-5FC5-4559-917F-529076F6A336}" type="datetimeFigureOut">
              <a:rPr lang="es-EC" smtClean="0"/>
              <a:t>28/2/2023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55E1B-13ED-E8FC-96C1-A566ABC2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9DCAE-79A6-7FFB-C5D3-87B78E0E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BF0A-A266-449C-B150-3BBEB65F94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52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51E97B-8CB8-3586-67F4-BB3196960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4" y="0"/>
            <a:ext cx="11040057" cy="71220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7FFC99-7E31-1686-F921-4BA5B8E1D6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74" b="98582" l="611" r="989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0028"/>
          <a:stretch/>
        </p:blipFill>
        <p:spPr>
          <a:xfrm>
            <a:off x="1542326" y="2000167"/>
            <a:ext cx="2580785" cy="24727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48FC-0BD0-D4F9-2C13-053BB486937C}"/>
              </a:ext>
            </a:extLst>
          </p:cNvPr>
          <p:cNvSpPr txBox="1"/>
          <p:nvPr/>
        </p:nvSpPr>
        <p:spPr>
          <a:xfrm>
            <a:off x="2626241" y="2619832"/>
            <a:ext cx="6188298" cy="123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s-ES" sz="1800" dirty="0">
                <a:solidFill>
                  <a:srgbClr val="FFFF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s-ES" sz="3200" dirty="0">
                <a:solidFill>
                  <a:srgbClr val="FFFF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UNIDAD EDUCATIVA</a:t>
            </a:r>
            <a:endParaRPr lang="es-EC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771650" algn="l"/>
              </a:tabLst>
            </a:pPr>
            <a:r>
              <a:rPr lang="es-ES" sz="3200" dirty="0">
                <a:solidFill>
                  <a:srgbClr val="FFFFFF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BLAS PASCAL</a:t>
            </a:r>
            <a:endParaRPr lang="es-EC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0008FF6-120E-64DA-F5EC-D626197499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056" b="76806" l="3948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51" t="22723" b="22066"/>
          <a:stretch/>
        </p:blipFill>
        <p:spPr>
          <a:xfrm>
            <a:off x="7967939" y="1343344"/>
            <a:ext cx="2930681" cy="37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5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F9C8E5E-B746-95EA-78EB-E1ACBF4F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921" y="2540358"/>
            <a:ext cx="5661511" cy="177728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Educación Inicial</a:t>
            </a:r>
          </a:p>
          <a:p>
            <a:pPr marL="0" indent="0" algn="l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Educación General Básica</a:t>
            </a:r>
          </a:p>
          <a:p>
            <a:pPr marL="0" indent="0" algn="l">
              <a:buNone/>
            </a:pPr>
            <a:r>
              <a:rPr lang="es-ES" sz="32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Bachillerato Ciencias e Informática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1028" name="Picture 4" descr="Puede ser una imagen de 6 personas, personas de pie y texto que dice &quot;OUDAD P BLAS 1990 PASCAL Bachillerato general unificado e Informática Educación Básica de 1ero a 10mo. PERIODO 2023-2024 ADMISIONES ABIERTAS MATRICULA: 50$ PENSION: 67$ A CONTACTANOS 0993861304 @BLASPASCAL colegioblaspascaliggo@yahoo.com Guayacanes manzana 64 solar 15 16 entre 14 pasajesne avenida George Capwell, cuadras de Riocentro Norte cuadras del Parque Acuatico Municipal de Sauces LINEAS DE BUSES 131-125-75A&quot;">
            <a:extLst>
              <a:ext uri="{FF2B5EF4-FFF2-40B4-BE49-F238E27FC236}">
                <a16:creationId xmlns:a16="http://schemas.microsoft.com/office/drawing/2014/main" id="{3F6B5037-4FB6-D46F-8F10-FF27C2BF0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556" b="88333" l="0" r="100000">
                        <a14:foregroundMark x1="97451" y1="63056" x2="97451" y2="63056"/>
                        <a14:backgroundMark x1="50000" y1="66667" x2="50000" y2="66667"/>
                        <a14:backgroundMark x1="45882" y1="75833" x2="45882" y2="7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4506" b="12489"/>
          <a:stretch/>
        </p:blipFill>
        <p:spPr bwMode="auto">
          <a:xfrm>
            <a:off x="0" y="1424781"/>
            <a:ext cx="6387921" cy="37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14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vera</dc:creator>
  <cp:lastModifiedBy>lapto</cp:lastModifiedBy>
  <cp:revision>12</cp:revision>
  <dcterms:created xsi:type="dcterms:W3CDTF">2023-02-19T17:56:36Z</dcterms:created>
  <dcterms:modified xsi:type="dcterms:W3CDTF">2023-02-28T17:46:46Z</dcterms:modified>
</cp:coreProperties>
</file>