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aiyat Hasan Uchhwas" initials="RU" lastIdx="1" clrIdx="0">
    <p:extLst>
      <p:ext uri="{19B8F6BF-5375-455C-9EA6-DF929625EA0E}">
        <p15:presenceInfo xmlns:p15="http://schemas.microsoft.com/office/powerpoint/2012/main" userId="39eef91a23a27f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8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4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6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6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0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4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9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6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7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8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1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4E0B35-CB23-4D76-916C-D6DDDB11D3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E1980-76D7-4B73-B05C-C1FFE1A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estrousero.blogspot.com/2017/03/thank-you-all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A5A-2992-96F0-4F2A-C9E5F4324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Project Presentation on 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e-Learning Website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0B330-6CCF-8FA8-D032-F2E59885E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Rubiat Hasan Khan</a:t>
            </a:r>
          </a:p>
          <a:p>
            <a:r>
              <a:rPr lang="en-US" dirty="0"/>
              <a:t>Roll No.:1909014</a:t>
            </a:r>
          </a:p>
        </p:txBody>
      </p:sp>
    </p:spTree>
    <p:extLst>
      <p:ext uri="{BB962C8B-B14F-4D97-AF65-F5344CB8AC3E}">
        <p14:creationId xmlns:p14="http://schemas.microsoft.com/office/powerpoint/2010/main" val="1740300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20AD-DCDF-7961-8A58-CF5CD601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062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an e-Learning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91B9-C7E3-3B1B-794D-8A80FE99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06" y="1796373"/>
            <a:ext cx="9728567" cy="481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An e-learning website is an online platform that provides a virtual environment for individuals to      access educational content, courses, and resources over the internet. These websites have revolutionized traditional education by offering a flexible and convenient way for learners to acquire knowledge, skills, and expertise from the comfort of their own homes or virtually anywhere with an internet connection.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E-learning websites typically offer a variety of features and services,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some </a:t>
            </a:r>
            <a:r>
              <a:rPr lang="en-US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key features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Online Courses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Progress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Certification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Access to Experts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67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0809" y="857447"/>
            <a:ext cx="1102001" cy="347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86869" y="22038"/>
            <a:ext cx="753413" cy="3389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n w="0"/>
                <a:solidFill>
                  <a:srgbClr val="00B050"/>
                </a:solidFill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6" name="Oval 5"/>
          <p:cNvSpPr/>
          <p:nvPr/>
        </p:nvSpPr>
        <p:spPr>
          <a:xfrm>
            <a:off x="39741" y="3616716"/>
            <a:ext cx="1416676" cy="416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</a:rPr>
              <a:t>Student Id</a:t>
            </a:r>
          </a:p>
        </p:txBody>
      </p:sp>
      <p:sp>
        <p:nvSpPr>
          <p:cNvPr id="7" name="Oval 6"/>
          <p:cNvSpPr/>
          <p:nvPr/>
        </p:nvSpPr>
        <p:spPr>
          <a:xfrm>
            <a:off x="904027" y="3004064"/>
            <a:ext cx="701898" cy="380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n w="0"/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8" name="Oval 7"/>
          <p:cNvSpPr/>
          <p:nvPr/>
        </p:nvSpPr>
        <p:spPr>
          <a:xfrm>
            <a:off x="228078" y="4453679"/>
            <a:ext cx="980154" cy="578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Total item</a:t>
            </a:r>
          </a:p>
        </p:txBody>
      </p:sp>
      <p:sp>
        <p:nvSpPr>
          <p:cNvPr id="9" name="Oval 8"/>
          <p:cNvSpPr/>
          <p:nvPr/>
        </p:nvSpPr>
        <p:spPr>
          <a:xfrm>
            <a:off x="2536858" y="3004064"/>
            <a:ext cx="1224667" cy="5354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</a:rPr>
              <a:t>Course Id</a:t>
            </a:r>
          </a:p>
        </p:txBody>
      </p:sp>
      <p:sp>
        <p:nvSpPr>
          <p:cNvPr id="10" name="Oval 9"/>
          <p:cNvSpPr/>
          <p:nvPr/>
        </p:nvSpPr>
        <p:spPr>
          <a:xfrm>
            <a:off x="2923011" y="3811713"/>
            <a:ext cx="1081120" cy="3386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1" name="Oval 10"/>
          <p:cNvSpPr/>
          <p:nvPr/>
        </p:nvSpPr>
        <p:spPr>
          <a:xfrm>
            <a:off x="2958563" y="4514313"/>
            <a:ext cx="9144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2" name="Oval 11"/>
          <p:cNvSpPr/>
          <p:nvPr/>
        </p:nvSpPr>
        <p:spPr>
          <a:xfrm>
            <a:off x="2521802" y="24291"/>
            <a:ext cx="1261398" cy="403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13" name="Oval 12"/>
          <p:cNvSpPr/>
          <p:nvPr/>
        </p:nvSpPr>
        <p:spPr>
          <a:xfrm>
            <a:off x="49637" y="1377838"/>
            <a:ext cx="1357379" cy="344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39741" y="669730"/>
            <a:ext cx="1030309" cy="4897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5" name="Oval 14"/>
          <p:cNvSpPr/>
          <p:nvPr/>
        </p:nvSpPr>
        <p:spPr>
          <a:xfrm>
            <a:off x="358056" y="9704"/>
            <a:ext cx="1067679" cy="5934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56417" y="4201477"/>
            <a:ext cx="991671" cy="41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0323" y="868472"/>
            <a:ext cx="1120462" cy="318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93755" y="5278219"/>
            <a:ext cx="914400" cy="48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Course Pdf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5826" y="871521"/>
            <a:ext cx="914400" cy="504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Course Video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42366" y="3698795"/>
            <a:ext cx="1133176" cy="392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63044" y="3156671"/>
            <a:ext cx="914400" cy="317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22" name="Oval 21"/>
          <p:cNvSpPr/>
          <p:nvPr/>
        </p:nvSpPr>
        <p:spPr>
          <a:xfrm>
            <a:off x="4533097" y="2939919"/>
            <a:ext cx="592428" cy="347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23" name="Oval 22"/>
          <p:cNvSpPr/>
          <p:nvPr/>
        </p:nvSpPr>
        <p:spPr>
          <a:xfrm>
            <a:off x="6039537" y="57372"/>
            <a:ext cx="914400" cy="3083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4" name="Oval 23"/>
          <p:cNvSpPr/>
          <p:nvPr/>
        </p:nvSpPr>
        <p:spPr>
          <a:xfrm>
            <a:off x="6469734" y="3458011"/>
            <a:ext cx="1094086" cy="416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25" name="Oval 24"/>
          <p:cNvSpPr/>
          <p:nvPr/>
        </p:nvSpPr>
        <p:spPr>
          <a:xfrm>
            <a:off x="4075568" y="4187667"/>
            <a:ext cx="915055" cy="4103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6" name="Oval 25"/>
          <p:cNvSpPr/>
          <p:nvPr/>
        </p:nvSpPr>
        <p:spPr>
          <a:xfrm>
            <a:off x="3745415" y="3531360"/>
            <a:ext cx="1083896" cy="329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4851595" y="24291"/>
            <a:ext cx="1101799" cy="341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0" name="Oval 29"/>
          <p:cNvSpPr/>
          <p:nvPr/>
        </p:nvSpPr>
        <p:spPr>
          <a:xfrm>
            <a:off x="6400757" y="4201477"/>
            <a:ext cx="1425886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Teacher Id</a:t>
            </a:r>
          </a:p>
        </p:txBody>
      </p:sp>
      <p:sp>
        <p:nvSpPr>
          <p:cNvPr id="31" name="Oval 30"/>
          <p:cNvSpPr/>
          <p:nvPr/>
        </p:nvSpPr>
        <p:spPr>
          <a:xfrm>
            <a:off x="3908515" y="35898"/>
            <a:ext cx="823593" cy="3449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32" name="Oval 31"/>
          <p:cNvSpPr/>
          <p:nvPr/>
        </p:nvSpPr>
        <p:spPr>
          <a:xfrm>
            <a:off x="10125645" y="6075404"/>
            <a:ext cx="1313647" cy="5325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Course Id</a:t>
            </a:r>
          </a:p>
        </p:txBody>
      </p:sp>
      <p:sp>
        <p:nvSpPr>
          <p:cNvPr id="33" name="Oval 32"/>
          <p:cNvSpPr/>
          <p:nvPr/>
        </p:nvSpPr>
        <p:spPr>
          <a:xfrm>
            <a:off x="9425865" y="6170042"/>
            <a:ext cx="601551" cy="411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34" name="Oval 33"/>
          <p:cNvSpPr/>
          <p:nvPr/>
        </p:nvSpPr>
        <p:spPr>
          <a:xfrm>
            <a:off x="11018869" y="810407"/>
            <a:ext cx="1210484" cy="563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file</a:t>
            </a:r>
          </a:p>
        </p:txBody>
      </p:sp>
      <p:sp>
        <p:nvSpPr>
          <p:cNvPr id="35" name="Oval 34"/>
          <p:cNvSpPr/>
          <p:nvPr/>
        </p:nvSpPr>
        <p:spPr>
          <a:xfrm>
            <a:off x="10755249" y="3259955"/>
            <a:ext cx="1290075" cy="541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 02</a:t>
            </a:r>
          </a:p>
        </p:txBody>
      </p:sp>
      <p:sp>
        <p:nvSpPr>
          <p:cNvPr id="36" name="Oval 35"/>
          <p:cNvSpPr/>
          <p:nvPr/>
        </p:nvSpPr>
        <p:spPr>
          <a:xfrm>
            <a:off x="10250955" y="2102495"/>
            <a:ext cx="1607061" cy="4007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7" name="Oval 36"/>
          <p:cNvSpPr/>
          <p:nvPr/>
        </p:nvSpPr>
        <p:spPr>
          <a:xfrm>
            <a:off x="9296478" y="4360498"/>
            <a:ext cx="1340057" cy="4814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 04</a:t>
            </a:r>
          </a:p>
        </p:txBody>
      </p:sp>
      <p:sp>
        <p:nvSpPr>
          <p:cNvPr id="38" name="Oval 37"/>
          <p:cNvSpPr/>
          <p:nvPr/>
        </p:nvSpPr>
        <p:spPr>
          <a:xfrm>
            <a:off x="10731678" y="2569851"/>
            <a:ext cx="1313646" cy="5509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 01</a:t>
            </a:r>
          </a:p>
        </p:txBody>
      </p:sp>
      <p:sp>
        <p:nvSpPr>
          <p:cNvPr id="39" name="Oval 38"/>
          <p:cNvSpPr/>
          <p:nvPr/>
        </p:nvSpPr>
        <p:spPr>
          <a:xfrm>
            <a:off x="10355438" y="3975088"/>
            <a:ext cx="1260385" cy="4806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 03</a:t>
            </a:r>
          </a:p>
        </p:txBody>
      </p:sp>
      <p:sp>
        <p:nvSpPr>
          <p:cNvPr id="40" name="Oval 39"/>
          <p:cNvSpPr/>
          <p:nvPr/>
        </p:nvSpPr>
        <p:spPr>
          <a:xfrm>
            <a:off x="8126160" y="2312269"/>
            <a:ext cx="655691" cy="3818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41" name="Oval 40"/>
          <p:cNvSpPr/>
          <p:nvPr/>
        </p:nvSpPr>
        <p:spPr>
          <a:xfrm>
            <a:off x="8062240" y="3975088"/>
            <a:ext cx="1319013" cy="596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Correct answer</a:t>
            </a:r>
          </a:p>
        </p:txBody>
      </p:sp>
      <p:sp>
        <p:nvSpPr>
          <p:cNvPr id="43" name="Oval 42"/>
          <p:cNvSpPr/>
          <p:nvPr/>
        </p:nvSpPr>
        <p:spPr>
          <a:xfrm>
            <a:off x="10321482" y="71867"/>
            <a:ext cx="1210614" cy="4816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Course Id</a:t>
            </a:r>
          </a:p>
        </p:txBody>
      </p:sp>
      <p:sp>
        <p:nvSpPr>
          <p:cNvPr id="44" name="Oval 43"/>
          <p:cNvSpPr/>
          <p:nvPr/>
        </p:nvSpPr>
        <p:spPr>
          <a:xfrm>
            <a:off x="11018869" y="5435612"/>
            <a:ext cx="971600" cy="540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 file</a:t>
            </a:r>
          </a:p>
        </p:txBody>
      </p:sp>
      <p:sp>
        <p:nvSpPr>
          <p:cNvPr id="45" name="Oval 44"/>
          <p:cNvSpPr/>
          <p:nvPr/>
        </p:nvSpPr>
        <p:spPr>
          <a:xfrm>
            <a:off x="9189872" y="41146"/>
            <a:ext cx="645403" cy="3179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48" name="Oval 47"/>
          <p:cNvSpPr/>
          <p:nvPr/>
        </p:nvSpPr>
        <p:spPr>
          <a:xfrm>
            <a:off x="8912986" y="2028163"/>
            <a:ext cx="1192745" cy="503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Course Id</a:t>
            </a:r>
          </a:p>
        </p:txBody>
      </p:sp>
      <p:sp>
        <p:nvSpPr>
          <p:cNvPr id="51" name="Diamond 50"/>
          <p:cNvSpPr/>
          <p:nvPr/>
        </p:nvSpPr>
        <p:spPr>
          <a:xfrm>
            <a:off x="1312413" y="2184418"/>
            <a:ext cx="1344071" cy="58725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53" name="Straight Arrow Connector 52"/>
          <p:cNvCxnSpPr>
            <a:cxnSpLocks/>
            <a:stCxn id="4" idx="2"/>
            <a:endCxn id="51" idx="0"/>
          </p:cNvCxnSpPr>
          <p:nvPr/>
        </p:nvCxnSpPr>
        <p:spPr>
          <a:xfrm flipH="1">
            <a:off x="1984449" y="1205177"/>
            <a:ext cx="87361" cy="979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1984448" y="2761944"/>
            <a:ext cx="0" cy="1453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4573662" y="1799353"/>
            <a:ext cx="1733750" cy="5787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</a:t>
            </a:r>
          </a:p>
        </p:txBody>
      </p:sp>
      <p:cxnSp>
        <p:nvCxnSpPr>
          <p:cNvPr id="60" name="Straight Arrow Connector 59"/>
          <p:cNvCxnSpPr>
            <a:cxnSpLocks/>
            <a:stCxn id="17" idx="2"/>
            <a:endCxn id="59" idx="0"/>
          </p:cNvCxnSpPr>
          <p:nvPr/>
        </p:nvCxnSpPr>
        <p:spPr>
          <a:xfrm flipH="1">
            <a:off x="5440537" y="1187340"/>
            <a:ext cx="17" cy="612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5427208" y="2378115"/>
            <a:ext cx="13329" cy="131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70" idx="3"/>
            <a:endCxn id="18" idx="1"/>
          </p:cNvCxnSpPr>
          <p:nvPr/>
        </p:nvCxnSpPr>
        <p:spPr>
          <a:xfrm flipV="1">
            <a:off x="8680900" y="5518545"/>
            <a:ext cx="1112855" cy="2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7564456" y="3022649"/>
            <a:ext cx="1098607" cy="5787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0" name="Diamond 69"/>
          <p:cNvSpPr/>
          <p:nvPr/>
        </p:nvSpPr>
        <p:spPr>
          <a:xfrm>
            <a:off x="7595502" y="5254710"/>
            <a:ext cx="1085398" cy="57222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1" name="Diamond 70"/>
          <p:cNvSpPr/>
          <p:nvPr/>
        </p:nvSpPr>
        <p:spPr>
          <a:xfrm>
            <a:off x="7923333" y="834480"/>
            <a:ext cx="1139720" cy="5787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2" name="Diamond 71"/>
          <p:cNvSpPr/>
          <p:nvPr/>
        </p:nvSpPr>
        <p:spPr>
          <a:xfrm>
            <a:off x="4640568" y="4808380"/>
            <a:ext cx="1972352" cy="5787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</a:t>
            </a:r>
          </a:p>
        </p:txBody>
      </p:sp>
      <p:cxnSp>
        <p:nvCxnSpPr>
          <p:cNvPr id="78" name="Straight Arrow Connector 77"/>
          <p:cNvCxnSpPr>
            <a:cxnSpLocks/>
            <a:endCxn id="69" idx="1"/>
          </p:cNvCxnSpPr>
          <p:nvPr/>
        </p:nvCxnSpPr>
        <p:spPr>
          <a:xfrm>
            <a:off x="6000785" y="3312030"/>
            <a:ext cx="15636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69" idx="3"/>
            <a:endCxn id="21" idx="1"/>
          </p:cNvCxnSpPr>
          <p:nvPr/>
        </p:nvCxnSpPr>
        <p:spPr>
          <a:xfrm>
            <a:off x="8663063" y="3312030"/>
            <a:ext cx="799981" cy="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V="1">
            <a:off x="5557214" y="534935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71" idx="1"/>
          </p:cNvCxnSpPr>
          <p:nvPr/>
        </p:nvCxnSpPr>
        <p:spPr>
          <a:xfrm flipV="1">
            <a:off x="6509875" y="1123861"/>
            <a:ext cx="1413458" cy="3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endCxn id="19" idx="1"/>
          </p:cNvCxnSpPr>
          <p:nvPr/>
        </p:nvCxnSpPr>
        <p:spPr>
          <a:xfrm flipV="1">
            <a:off x="9063053" y="1123861"/>
            <a:ext cx="552773" cy="7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>
            <a:off x="6509875" y="1159510"/>
            <a:ext cx="7175" cy="134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6019732" y="3309940"/>
            <a:ext cx="0" cy="386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 flipH="1" flipV="1">
            <a:off x="5725379" y="2502960"/>
            <a:ext cx="798102" cy="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5730045" y="2502931"/>
            <a:ext cx="179" cy="118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6509875" y="1159510"/>
            <a:ext cx="13605" cy="1371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H="1" flipV="1">
            <a:off x="1972011" y="5815332"/>
            <a:ext cx="3579027" cy="13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6006850" y="4106039"/>
            <a:ext cx="3294" cy="68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1978188" y="4611794"/>
            <a:ext cx="1087" cy="118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  <a:stCxn id="72" idx="0"/>
          </p:cNvCxnSpPr>
          <p:nvPr/>
        </p:nvCxnSpPr>
        <p:spPr>
          <a:xfrm flipV="1">
            <a:off x="5626744" y="4106039"/>
            <a:ext cx="0" cy="70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</p:cNvCxnSpPr>
          <p:nvPr/>
        </p:nvCxnSpPr>
        <p:spPr>
          <a:xfrm flipH="1">
            <a:off x="6019732" y="4793561"/>
            <a:ext cx="76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6795828" y="5547119"/>
            <a:ext cx="78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6775748" y="4793561"/>
            <a:ext cx="16460" cy="76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</p:cNvCxnSpPr>
          <p:nvPr/>
        </p:nvCxnSpPr>
        <p:spPr>
          <a:xfrm flipH="1">
            <a:off x="2448088" y="4068163"/>
            <a:ext cx="483270" cy="20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cxnSpLocks/>
            <a:stCxn id="11" idx="2"/>
          </p:cNvCxnSpPr>
          <p:nvPr/>
        </p:nvCxnSpPr>
        <p:spPr>
          <a:xfrm flipH="1" flipV="1">
            <a:off x="2434855" y="4601206"/>
            <a:ext cx="523708" cy="14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</p:cNvCxnSpPr>
          <p:nvPr/>
        </p:nvCxnSpPr>
        <p:spPr>
          <a:xfrm flipH="1">
            <a:off x="5986972" y="369188"/>
            <a:ext cx="359302" cy="496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cxnSpLocks/>
            <a:endCxn id="17" idx="0"/>
          </p:cNvCxnSpPr>
          <p:nvPr/>
        </p:nvCxnSpPr>
        <p:spPr>
          <a:xfrm>
            <a:off x="5360259" y="359166"/>
            <a:ext cx="80295" cy="5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>
            <a:off x="4406787" y="364925"/>
            <a:ext cx="497976" cy="500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4899176" y="3271804"/>
            <a:ext cx="343097" cy="424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  <a:endCxn id="20" idx="1"/>
          </p:cNvCxnSpPr>
          <p:nvPr/>
        </p:nvCxnSpPr>
        <p:spPr>
          <a:xfrm>
            <a:off x="4691970" y="3796956"/>
            <a:ext cx="450396" cy="98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  <a:endCxn id="8" idx="6"/>
          </p:cNvCxnSpPr>
          <p:nvPr/>
        </p:nvCxnSpPr>
        <p:spPr>
          <a:xfrm flipH="1">
            <a:off x="1208232" y="4593481"/>
            <a:ext cx="248185" cy="1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  <a:endCxn id="16" idx="1"/>
          </p:cNvCxnSpPr>
          <p:nvPr/>
        </p:nvCxnSpPr>
        <p:spPr>
          <a:xfrm>
            <a:off x="981315" y="4026931"/>
            <a:ext cx="475102" cy="379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>
            <a:off x="1402416" y="3384324"/>
            <a:ext cx="315092" cy="82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2269291" y="3452159"/>
            <a:ext cx="444059" cy="75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cxnSpLocks/>
            <a:endCxn id="13" idx="7"/>
          </p:cNvCxnSpPr>
          <p:nvPr/>
        </p:nvCxnSpPr>
        <p:spPr>
          <a:xfrm flipH="1">
            <a:off x="1208232" y="1199434"/>
            <a:ext cx="309418" cy="22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  <a:endCxn id="4" idx="1"/>
          </p:cNvCxnSpPr>
          <p:nvPr/>
        </p:nvCxnSpPr>
        <p:spPr>
          <a:xfrm>
            <a:off x="1073121" y="949680"/>
            <a:ext cx="447688" cy="8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  <a:stCxn id="15" idx="5"/>
          </p:cNvCxnSpPr>
          <p:nvPr/>
        </p:nvCxnSpPr>
        <p:spPr>
          <a:xfrm>
            <a:off x="1269377" y="516244"/>
            <a:ext cx="248452" cy="341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  <a:stCxn id="5" idx="4"/>
            <a:endCxn id="4" idx="0"/>
          </p:cNvCxnSpPr>
          <p:nvPr/>
        </p:nvCxnSpPr>
        <p:spPr>
          <a:xfrm>
            <a:off x="1963576" y="360999"/>
            <a:ext cx="108234" cy="496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  <a:stCxn id="12" idx="4"/>
          </p:cNvCxnSpPr>
          <p:nvPr/>
        </p:nvCxnSpPr>
        <p:spPr>
          <a:xfrm flipH="1">
            <a:off x="2438889" y="427645"/>
            <a:ext cx="713612" cy="429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25" idx="7"/>
          </p:cNvCxnSpPr>
          <p:nvPr/>
        </p:nvCxnSpPr>
        <p:spPr>
          <a:xfrm flipH="1">
            <a:off x="4856616" y="4083488"/>
            <a:ext cx="277667" cy="16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cxnSpLocks/>
            <a:stCxn id="45" idx="4"/>
          </p:cNvCxnSpPr>
          <p:nvPr/>
        </p:nvCxnSpPr>
        <p:spPr>
          <a:xfrm>
            <a:off x="9512574" y="359077"/>
            <a:ext cx="129630" cy="520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cxnSpLocks/>
            <a:stCxn id="43" idx="3"/>
          </p:cNvCxnSpPr>
          <p:nvPr/>
        </p:nvCxnSpPr>
        <p:spPr>
          <a:xfrm flipH="1">
            <a:off x="10314809" y="482985"/>
            <a:ext cx="183963" cy="39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cxnSpLocks/>
            <a:endCxn id="21" idx="0"/>
          </p:cNvCxnSpPr>
          <p:nvPr/>
        </p:nvCxnSpPr>
        <p:spPr>
          <a:xfrm>
            <a:off x="9608518" y="2518242"/>
            <a:ext cx="311726" cy="63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cxnSpLocks/>
            <a:stCxn id="40" idx="5"/>
          </p:cNvCxnSpPr>
          <p:nvPr/>
        </p:nvCxnSpPr>
        <p:spPr>
          <a:xfrm>
            <a:off x="8685827" y="2638216"/>
            <a:ext cx="793597" cy="51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 flipH="1">
            <a:off x="10377444" y="2877285"/>
            <a:ext cx="363694" cy="27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stCxn id="35" idx="1"/>
            <a:endCxn id="21" idx="3"/>
          </p:cNvCxnSpPr>
          <p:nvPr/>
        </p:nvCxnSpPr>
        <p:spPr>
          <a:xfrm flipH="1" flipV="1">
            <a:off x="10377444" y="3315548"/>
            <a:ext cx="566732" cy="23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cxnSpLocks/>
            <a:endCxn id="39" idx="1"/>
          </p:cNvCxnSpPr>
          <p:nvPr/>
        </p:nvCxnSpPr>
        <p:spPr>
          <a:xfrm>
            <a:off x="10295653" y="3488679"/>
            <a:ext cx="244364" cy="556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cxnSpLocks/>
          </p:cNvCxnSpPr>
          <p:nvPr/>
        </p:nvCxnSpPr>
        <p:spPr>
          <a:xfrm flipH="1">
            <a:off x="10178254" y="2418124"/>
            <a:ext cx="265194" cy="73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cxnSpLocks/>
            <a:stCxn id="44" idx="2"/>
            <a:endCxn id="18" idx="3"/>
          </p:cNvCxnSpPr>
          <p:nvPr/>
        </p:nvCxnSpPr>
        <p:spPr>
          <a:xfrm flipH="1" flipV="1">
            <a:off x="10708155" y="5518545"/>
            <a:ext cx="310714" cy="18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cxnSpLocks/>
          </p:cNvCxnSpPr>
          <p:nvPr/>
        </p:nvCxnSpPr>
        <p:spPr>
          <a:xfrm>
            <a:off x="10514374" y="5774145"/>
            <a:ext cx="244321" cy="299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9823410" y="5763308"/>
            <a:ext cx="138052" cy="40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cxnSpLocks/>
            <a:stCxn id="34" idx="2"/>
            <a:endCxn id="19" idx="3"/>
          </p:cNvCxnSpPr>
          <p:nvPr/>
        </p:nvCxnSpPr>
        <p:spPr>
          <a:xfrm flipH="1">
            <a:off x="10530226" y="1092318"/>
            <a:ext cx="488643" cy="3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cxnSpLocks/>
            <a:stCxn id="21" idx="2"/>
            <a:endCxn id="37" idx="0"/>
          </p:cNvCxnSpPr>
          <p:nvPr/>
        </p:nvCxnSpPr>
        <p:spPr>
          <a:xfrm>
            <a:off x="9920244" y="3474425"/>
            <a:ext cx="46263" cy="88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cxnSpLocks/>
            <a:endCxn id="41" idx="7"/>
          </p:cNvCxnSpPr>
          <p:nvPr/>
        </p:nvCxnSpPr>
        <p:spPr>
          <a:xfrm flipH="1">
            <a:off x="9188088" y="3488679"/>
            <a:ext cx="285491" cy="57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cxnSpLocks/>
          </p:cNvCxnSpPr>
          <p:nvPr/>
        </p:nvCxnSpPr>
        <p:spPr>
          <a:xfrm flipH="1">
            <a:off x="6274338" y="3652140"/>
            <a:ext cx="210507" cy="50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cxnSpLocks/>
            <a:endCxn id="30" idx="1"/>
          </p:cNvCxnSpPr>
          <p:nvPr/>
        </p:nvCxnSpPr>
        <p:spPr>
          <a:xfrm>
            <a:off x="6256573" y="4091219"/>
            <a:ext cx="353000" cy="177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784D8C-FCEF-45D0-6BA7-ED4210FA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8DCB92F-5A2C-7B51-57A2-91B1FFB99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779-ACBB-16EE-8F8F-06438A6B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66" y="5983175"/>
            <a:ext cx="10018711" cy="73092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340593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5758-DB6E-6DAC-B236-99BE420B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035" y="1"/>
            <a:ext cx="10018713" cy="6322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E64B8-B673-07D4-E297-472B1D89F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72" y="632299"/>
            <a:ext cx="9289915" cy="6021419"/>
          </a:xfrm>
        </p:spPr>
      </p:pic>
    </p:spTree>
    <p:extLst>
      <p:ext uri="{BB962C8B-B14F-4D97-AF65-F5344CB8AC3E}">
        <p14:creationId xmlns:p14="http://schemas.microsoft.com/office/powerpoint/2010/main" val="908366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3E8-33CB-DEF3-7DF6-D9DC9CDA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1051"/>
            <a:ext cx="10018713" cy="6468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E3CB-7FC3-9409-1E64-29C96411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787940"/>
            <a:ext cx="10018713" cy="5428034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Student Table</a:t>
            </a:r>
            <a:r>
              <a:rPr lang="en-US" sz="1800" b="1" dirty="0"/>
              <a:t>                                                                                                </a:t>
            </a:r>
            <a:r>
              <a:rPr lang="en-US" sz="1800" b="1" u="sng" dirty="0"/>
              <a:t>Teacher Table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b="1" u="sng" dirty="0"/>
              <a:t>Course Table</a:t>
            </a:r>
            <a:r>
              <a:rPr lang="en-US" sz="1800" b="1" dirty="0"/>
              <a:t>                                                                                          </a:t>
            </a:r>
            <a:r>
              <a:rPr lang="en-US" sz="1800" b="1" u="sng" dirty="0"/>
              <a:t>Videos Table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02ACF-E1AB-407F-B221-4EBE1821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98" y="1042179"/>
            <a:ext cx="5675249" cy="2823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8F0F9-E49E-9905-FE19-361C04D5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9" y="1042179"/>
            <a:ext cx="4358575" cy="229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20C49-2EC1-9042-8FFA-9821A5C9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198" y="4370299"/>
            <a:ext cx="5252615" cy="1967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7AE915-5333-D2FF-5AD9-FEE663455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447" y="4382348"/>
            <a:ext cx="459169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6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6401-517B-BB93-4A66-5E9551AB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6655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7124-BD7C-25A3-32FC-3AB76DCB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56035"/>
            <a:ext cx="10018713" cy="4935165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PDF Table </a:t>
            </a:r>
            <a:r>
              <a:rPr lang="en-US" sz="1800" b="1" dirty="0"/>
              <a:t>                                                                                         </a:t>
            </a:r>
            <a:r>
              <a:rPr lang="en-US" sz="1800" b="1" u="sng" dirty="0"/>
              <a:t>Quiz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  <a:r>
              <a:rPr lang="en-US" sz="1800" b="1" u="sng" dirty="0"/>
              <a:t>Result Table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0E968-53DE-46B7-6D06-E6AA6F34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21" y="1231227"/>
            <a:ext cx="4972744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26DC9-FFEC-F0A1-EB1C-244DAA5E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1259431"/>
            <a:ext cx="5433392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06822-F84A-2D2F-425B-5D8AFCE4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13" y="3721508"/>
            <a:ext cx="907859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9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28F5-6170-8DD1-B81C-DC9D7620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852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Some Query Examples…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A58F-4972-9966-241F-2AC96258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5957"/>
            <a:ext cx="10018713" cy="5437762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Full Outer Join:</a:t>
            </a:r>
            <a:r>
              <a:rPr lang="en-US" sz="1600" b="1" dirty="0"/>
              <a:t>                                                                                                                </a:t>
            </a:r>
            <a:r>
              <a:rPr lang="en-US" sz="1600" b="1" u="sng" dirty="0"/>
              <a:t>Finding Average Score: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</a:t>
            </a:r>
            <a:r>
              <a:rPr lang="en-US" sz="1800" b="1" u="sng" dirty="0"/>
              <a:t>Total Course Credit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8450A-03F4-00F1-6A79-5C62C525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333074"/>
            <a:ext cx="5853893" cy="352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FFD73-60A1-81B8-3BE1-CD0CFF7D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91" y="1337939"/>
            <a:ext cx="3219899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1F0F1-0CBB-E26D-37F6-74E76860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69" y="3334679"/>
            <a:ext cx="390579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745F9-7712-AA1F-7DE3-1E5BE078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4512" y="1181100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6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815</TotalTime>
  <Words>224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  Project Presentation on  e-Learning Website Management</vt:lpstr>
      <vt:lpstr>What is an e-Learning website?</vt:lpstr>
      <vt:lpstr> </vt:lpstr>
      <vt:lpstr>Schema Diagram</vt:lpstr>
      <vt:lpstr>Tables…</vt:lpstr>
      <vt:lpstr>Tables…</vt:lpstr>
      <vt:lpstr>Some Query Examples…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e-Learning Website Management</dc:title>
  <dc:creator>Rubaiyat Hasan Uchhwas</dc:creator>
  <cp:lastModifiedBy>Rubaiyat Hasan Uchhwas</cp:lastModifiedBy>
  <cp:revision>11</cp:revision>
  <dcterms:created xsi:type="dcterms:W3CDTF">2023-11-12T02:23:41Z</dcterms:created>
  <dcterms:modified xsi:type="dcterms:W3CDTF">2023-11-28T14:05:37Z</dcterms:modified>
</cp:coreProperties>
</file>