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6"/>
  </p:notesMasterIdLst>
  <p:sldIdLst>
    <p:sldId id="256" r:id="rId3"/>
    <p:sldId id="260" r:id="rId4"/>
    <p:sldId id="280" r:id="rId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9"/>
    <p:restoredTop sz="93631"/>
  </p:normalViewPr>
  <p:slideViewPr>
    <p:cSldViewPr snapToGrid="0" snapToObjects="1">
      <p:cViewPr>
        <p:scale>
          <a:sx n="75" d="100"/>
          <a:sy n="75" d="100"/>
        </p:scale>
        <p:origin x="-1752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/>
          <p:cNvSpPr txBox="1">
            <a:spLocks/>
          </p:cNvSpPr>
          <p:nvPr/>
        </p:nvSpPr>
        <p:spPr>
          <a:xfrm>
            <a:off x="1873915" y="1566611"/>
            <a:ext cx="8248851" cy="28797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 smtClean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会动</a:t>
            </a:r>
            <a:r>
              <a:rPr lang="zh-CN" altLang="en-US" sz="7200" dirty="0" smtClean="0">
                <a:solidFill>
                  <a:schemeClr val="accent2">
                    <a:alpha val="8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的</a:t>
            </a:r>
            <a:r>
              <a:rPr lang="zh-CN" altLang="en-US" sz="7200" dirty="0" smtClean="0">
                <a:solidFill>
                  <a:schemeClr val="accent3">
                    <a:alpha val="8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图片</a:t>
            </a:r>
            <a:r>
              <a:rPr lang="en-US" altLang="zh-CN" sz="7200" dirty="0" smtClean="0">
                <a:solidFill>
                  <a:schemeClr val="accent3">
                    <a:alpha val="8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(</a:t>
            </a:r>
            <a:r>
              <a:rPr lang="zh-CN" altLang="en-US" sz="7200" dirty="0" smtClean="0">
                <a:solidFill>
                  <a:srgbClr val="92D050">
                    <a:alpha val="80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动画</a:t>
            </a:r>
            <a:r>
              <a:rPr lang="en-US" altLang="zh-CN" sz="7200" dirty="0" smtClean="0">
                <a:solidFill>
                  <a:schemeClr val="accent3">
                    <a:alpha val="8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)</a:t>
            </a:r>
          </a:p>
          <a:p>
            <a:pPr algn="ctr"/>
            <a:r>
              <a:rPr lang="zh-CN" altLang="en-US" sz="7200" dirty="0" smtClean="0">
                <a:solidFill>
                  <a:schemeClr val="accent4">
                    <a:alpha val="80000"/>
                  </a:schemeClr>
                </a:solidFill>
                <a:effectLst>
                  <a:reflection blurRad="177800" stA="60000" endA="900" endPos="60000" dist="60007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的</a:t>
            </a:r>
            <a:r>
              <a:rPr lang="zh-CN" altLang="en-US" sz="7200" dirty="0" smtClean="0">
                <a:solidFill>
                  <a:schemeClr val="accent6">
                    <a:alpha val="80000"/>
                  </a:schemeClr>
                </a:solidFill>
                <a:effectLst>
                  <a:reflection blurRad="177800" stA="60000" endA="900" endPos="60000" dist="60007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添加</a:t>
            </a:r>
            <a:r>
              <a:rPr lang="zh-CN" altLang="en-US" sz="7200" dirty="0" smtClean="0">
                <a:solidFill>
                  <a:schemeClr val="accent5">
                    <a:alpha val="80000"/>
                  </a:schemeClr>
                </a:solidFill>
                <a:effectLst>
                  <a:reflection blurRad="177800" stA="60000" endA="900" endPos="60000" dist="60007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方法</a:t>
            </a:r>
            <a:endParaRPr lang="zh-CN" altLang="en-US" sz="7200" dirty="0">
              <a:solidFill>
                <a:schemeClr val="accent5">
                  <a:alpha val="80000"/>
                </a:schemeClr>
              </a:solidFill>
              <a:effectLst>
                <a:reflection blurRad="177800" stA="60000" endA="900" endPos="60000" dist="60007" dir="5400000" sy="-100000" algn="bl" rotWithShape="0"/>
              </a:effectLst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21405"/>
            <a:ext cx="1828800" cy="2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制作方法</a:t>
            </a:r>
            <a:endParaRPr lang="zh-CN" altLang="en-US" dirty="0">
              <a:solidFill>
                <a:schemeClr val="accent6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33675" y="4884827"/>
            <a:ext cx="3057247" cy="6524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800" b="1" kern="0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33" name="图片 3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987" y="283897"/>
            <a:ext cx="2016826" cy="266221"/>
          </a:xfrm>
          <a:prstGeom prst="rect">
            <a:avLst/>
          </a:prstGeom>
        </p:spPr>
      </p:pic>
      <p:pic>
        <p:nvPicPr>
          <p:cNvPr id="17" name="Picture 2" descr="http://dc.office.msn.com.cn/t/90/A8DF8EE9494781A3F0D3EA23BBBA304F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1" t="10610" r="24798" b="8015"/>
          <a:stretch/>
        </p:blipFill>
        <p:spPr bwMode="auto">
          <a:xfrm>
            <a:off x="6260568" y="1638299"/>
            <a:ext cx="5918729" cy="42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40500" y="1638300"/>
            <a:ext cx="227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制作</a:t>
            </a:r>
            <a:r>
              <a:rPr lang="zh-CN" altLang="en-US" sz="2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方法</a:t>
            </a:r>
            <a:endParaRPr lang="zh-CN" altLang="en-US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9627" y="2478564"/>
            <a:ext cx="4564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  <a:latin typeface="+mn-ea"/>
              </a:rPr>
              <a:t>在</a:t>
            </a:r>
            <a:r>
              <a:rPr lang="en-US" altLang="zh-CN" dirty="0">
                <a:solidFill>
                  <a:schemeClr val="accent3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chemeClr val="accent3"/>
                </a:solidFill>
                <a:latin typeface="+mn-ea"/>
              </a:rPr>
              <a:t>中，右键点击要使用动画的图片，选中自定义动作，设置移动路径，即可做到图片的移动。此外还可以在移动的时候加入背景音乐等，实现更加丰富的交互体验。</a:t>
            </a:r>
            <a:endParaRPr lang="zh-CN" altLang="en-US" dirty="0">
              <a:solidFill>
                <a:schemeClr val="accent3"/>
              </a:solidFill>
              <a:latin typeface="+mn-ea"/>
              <a:cs typeface="+mn-ea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99628" y="3847197"/>
            <a:ext cx="4564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Calibri" panose="020F0502020204030204" pitchFamily="34" charset="0"/>
              </a:rPr>
              <a:t>ref: https://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Calibri" panose="020F0502020204030204" pitchFamily="34" charset="0"/>
              </a:rPr>
              <a:t>zhidao.baidu.com/question/1637991005295257700.html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-0.48646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5971353"/>
            <a:ext cx="2016826" cy="266221"/>
          </a:xfrm>
          <a:prstGeom prst="rect">
            <a:avLst/>
          </a:prstGeom>
        </p:spPr>
      </p:pic>
      <p:sp>
        <p:nvSpPr>
          <p:cNvPr id="9" name="文本框 5"/>
          <p:cNvSpPr txBox="1"/>
          <p:nvPr/>
        </p:nvSpPr>
        <p:spPr>
          <a:xfrm>
            <a:off x="3416581" y="1691841"/>
            <a:ext cx="5358838" cy="3154710"/>
          </a:xfrm>
          <a:prstGeom prst="rect">
            <a:avLst/>
          </a:prstGeom>
          <a:noFill/>
          <a:effectLst>
            <a:reflection blurRad="38100" stA="54000" endPos="39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19900" b="1" spc="-3000" dirty="0">
                <a:solidFill>
                  <a:schemeClr val="accent1">
                    <a:alpha val="80000"/>
                  </a:schemeClr>
                </a:solidFill>
                <a:effectLst>
                  <a:reflection blurRad="76200" stA="61000" endPos="45500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</a:t>
            </a:r>
            <a:r>
              <a:rPr lang="en-US" altLang="zh-CN" sz="19900" b="1" spc="-3000" dirty="0">
                <a:solidFill>
                  <a:schemeClr val="accent2">
                    <a:alpha val="80000"/>
                  </a:schemeClr>
                </a:solidFill>
                <a:effectLst>
                  <a:reflection blurRad="76200" stA="61000" endPos="45500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h</a:t>
            </a:r>
            <a:r>
              <a:rPr lang="en-US" altLang="zh-CN" sz="19900" b="1" spc="-3000" dirty="0">
                <a:solidFill>
                  <a:schemeClr val="accent3">
                    <a:alpha val="80000"/>
                  </a:schemeClr>
                </a:solidFill>
                <a:effectLst>
                  <a:reflection blurRad="76200" stA="61000" endPos="45500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</a:t>
            </a:r>
            <a:r>
              <a:rPr lang="en-US" altLang="zh-CN" sz="19900" b="1" spc="-3000" dirty="0">
                <a:solidFill>
                  <a:schemeClr val="accent4">
                    <a:alpha val="80000"/>
                  </a:schemeClr>
                </a:solidFill>
                <a:effectLst>
                  <a:reflection blurRad="76200" stA="61000" endPos="45500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n</a:t>
            </a:r>
            <a:r>
              <a:rPr lang="en-US" altLang="zh-CN" sz="19900" b="1" spc="-3000" dirty="0">
                <a:solidFill>
                  <a:schemeClr val="accent6">
                    <a:alpha val="80000"/>
                  </a:schemeClr>
                </a:solidFill>
                <a:effectLst>
                  <a:reflection blurRad="76200" stA="61000" endPos="45500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k</a:t>
            </a:r>
            <a:r>
              <a:rPr lang="en-US" altLang="zh-CN" sz="19900" b="1" spc="-3000" dirty="0">
                <a:solidFill>
                  <a:schemeClr val="accent5">
                    <a:alpha val="80000"/>
                  </a:schemeClr>
                </a:solidFill>
                <a:effectLst>
                  <a:reflection blurRad="76200" stA="61000" endPos="45500" dir="5400000" sy="-100000" algn="bl" rotWithShape="0"/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</a:t>
            </a:r>
            <a:endParaRPr lang="zh-CN" altLang="en-US" sz="19900" b="1" spc="-3000" dirty="0">
              <a:solidFill>
                <a:schemeClr val="accent5">
                  <a:alpha val="80000"/>
                </a:schemeClr>
              </a:solidFill>
              <a:effectLst>
                <a:reflection blurRad="76200" stA="61000" endPos="45500" dir="5400000" sy="-100000" algn="bl" rotWithShape="0"/>
              </a:effectLst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70</Words>
  <Application>Microsoft Office PowerPoint</Application>
  <PresentationFormat>自定义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模板页面</vt:lpstr>
      <vt:lpstr>OfficePLUS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AutoBVT</cp:lastModifiedBy>
  <cp:revision>113</cp:revision>
  <dcterms:created xsi:type="dcterms:W3CDTF">2015-08-18T02:51:41Z</dcterms:created>
  <dcterms:modified xsi:type="dcterms:W3CDTF">2018-01-15T07:34:49Z</dcterms:modified>
  <cp:category/>
</cp:coreProperties>
</file>