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5"/>
  </p:notesMaster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D"/>
    <a:srgbClr val="0070B1"/>
    <a:srgbClr val="0089CF"/>
    <a:srgbClr val="8CC63E"/>
    <a:srgbClr val="008FD4"/>
    <a:srgbClr val="5ACBF5"/>
    <a:srgbClr val="00AEE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7" y="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B3C7-FB6A-4913-8E09-0879635C389E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222DC-2BBD-41E0-8138-5BFBBABF8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0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82336" y="110548"/>
            <a:ext cx="8516938" cy="4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15" r:id="rId2"/>
    <p:sldLayoutId id="2147483717" r:id="rId3"/>
    <p:sldLayoutId id="2147483758" r:id="rId4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自定义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B0F0"/>
      </a:accent1>
      <a:accent2>
        <a:srgbClr val="FFC000"/>
      </a:accent2>
      <a:accent3>
        <a:srgbClr val="00B050"/>
      </a:accent3>
      <a:accent4>
        <a:srgbClr val="FF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616</TotalTime>
  <Pages>0</Pages>
  <Words>0</Words>
  <Characters>0</Characters>
  <Application>Microsoft Office PowerPoint</Application>
  <DocSecurity>0</DocSecurity>
  <PresentationFormat>全屏显示(16:9)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Heiti SC Light</vt:lpstr>
      <vt:lpstr>MS PGothic</vt:lpstr>
      <vt:lpstr>宋体</vt:lpstr>
      <vt:lpstr>微软雅黑</vt:lpstr>
      <vt:lpstr>Arial</vt:lpstr>
      <vt:lpstr>Calibri</vt:lpstr>
      <vt:lpstr>ZTE-内部公开-16X9</vt:lpstr>
      <vt:lpstr>目录</vt:lpstr>
      <vt:lpstr>正文</vt:lpstr>
      <vt:lpstr>封底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Ruby</dc:creator>
  <cp:lastModifiedBy>JSong ^_^</cp:lastModifiedBy>
  <cp:revision>188</cp:revision>
  <dcterms:created xsi:type="dcterms:W3CDTF">2015-07-31T08:20:59Z</dcterms:created>
  <dcterms:modified xsi:type="dcterms:W3CDTF">2017-02-11T15:39:13Z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