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S.S.F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8BC7-4C12-47C4-9FB6-61B9BE0B4F7A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D6AF8-2B7B-457D-B58D-BAD93F9DD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74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S.S.F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F4CA-E7A3-4F9A-8C74-ED16A73E5E00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148F5-7CFA-47AD-910A-118D301FB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034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637E-9C86-459E-9B99-75FD931A7E92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B6B9-4B04-4238-A0B5-921FC654F574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8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FD20-B6CD-4A60-8BCB-29DAD7186323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87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244A-11E4-4EC9-9A97-999DDED49F87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5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B9C1-B98B-4CB3-9FC0-2FBD86EE0F2F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01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9D96-1355-4143-8FFF-EDAC789BFCDD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6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68CE-14F3-440C-B689-153ACF9406DC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46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F09D-7410-4469-8995-711281CBD58D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6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9EE5-980B-4CBD-ABEE-4363960497A6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6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A03-58B8-4058-A396-F05A40A69F1F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7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7D13-F3A0-4779-A669-FEB4E9089A69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20A9-ABCF-44AC-AA49-6F772382CE1F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2CA7-BB33-4201-A4A3-67353285554A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1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DE3-E2C2-465A-BB94-43D619440BE4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BED-9DC0-4874-B801-80C117416299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7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5FFB-B1EB-464D-A0B4-4936BDD6CA7B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0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AE9F-98E6-40C1-BFFA-8833CD12B37E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stin/SensorSemFronteiras" TargetMode="External"/><Relationship Id="rId2" Type="http://schemas.openxmlformats.org/officeDocument/2006/relationships/hyperlink" Target="https://melhortrabalhoevarr.wordpres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lipeflop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1073" y="113637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Projeto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1073" y="3690701"/>
            <a:ext cx="8915399" cy="838839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 sem fronteiras</a:t>
            </a:r>
          </a:p>
          <a:p>
            <a:pPr algn="ctr"/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9212" y="6062229"/>
            <a:ext cx="7619999" cy="365125"/>
          </a:xfrm>
        </p:spPr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70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3454" y="36595"/>
            <a:ext cx="6685415" cy="56223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: </a:t>
            </a:r>
            <a:r>
              <a:rPr lang="en-US" dirty="0" err="1"/>
              <a:t>Ciência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1718461" y="5572666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70670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266759"/>
            <a:ext cx="8915399" cy="2262781"/>
          </a:xfrm>
        </p:spPr>
        <p:txBody>
          <a:bodyPr>
            <a:normAutofit/>
          </a:bodyPr>
          <a:lstStyle/>
          <a:p>
            <a:r>
              <a:rPr lang="pt-BR" sz="4800" dirty="0"/>
              <a:t>Mais informações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hlinkClick r:id="rId2"/>
              </a:rPr>
              <a:t>https://melhortrabalhoevarr.wordpress.com/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hlinkClick r:id="rId3"/>
              </a:rPr>
              <a:t>https://github.com/blastin/SensorSemFronteiras</a:t>
            </a:r>
            <a:endParaRPr lang="pt-BR" sz="24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3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0" y="-122582"/>
            <a:ext cx="8915399" cy="2262781"/>
          </a:xfrm>
        </p:spPr>
        <p:txBody>
          <a:bodyPr>
            <a:normAutofit/>
          </a:bodyPr>
          <a:lstStyle/>
          <a:p>
            <a:r>
              <a:rPr lang="pt-BR" sz="3600" b="1" dirty="0"/>
              <a:t>Nome dos componentes de equipe</a:t>
            </a:r>
            <a:r>
              <a:rPr lang="pt-BR" sz="3600" dirty="0"/>
              <a:t>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0" y="2858715"/>
            <a:ext cx="8915399" cy="221402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Ana Souza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Arthur Ladislau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Jefferson Lisboa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Mirella de Medeiros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Otavio Souza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Thiago </a:t>
            </a:r>
            <a:r>
              <a:rPr lang="pt-BR" dirty="0" err="1"/>
              <a:t>Yuji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3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Objetivo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Prover enumeras informações sobre o ambiente, em tempo real para o usuário.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8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96446" y="0"/>
            <a:ext cx="8915399" cy="2262781"/>
          </a:xfrm>
        </p:spPr>
        <p:txBody>
          <a:bodyPr>
            <a:normAutofit/>
          </a:bodyPr>
          <a:lstStyle/>
          <a:p>
            <a:r>
              <a:rPr lang="pt-BR" sz="4800" dirty="0"/>
              <a:t>Quais informações?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6446" y="2710040"/>
            <a:ext cx="8915399" cy="296189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Qualidade do 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Luminosidade ambiente.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Pressão e temperatura.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Vibrações.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Umidade do solo.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Concentrações de gases (Hidrocarbonetos).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7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96446" y="0"/>
            <a:ext cx="8915399" cy="2262781"/>
          </a:xfrm>
        </p:spPr>
        <p:txBody>
          <a:bodyPr>
            <a:normAutofit/>
          </a:bodyPr>
          <a:lstStyle/>
          <a:p>
            <a:r>
              <a:rPr lang="pt-BR" sz="4800" dirty="0"/>
              <a:t>Qual finalidade?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6446" y="2710040"/>
            <a:ext cx="8915399" cy="23522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/>
              <a:t>Medir e armazenar enumeras condições Físico-química do ambiente.</a:t>
            </a:r>
          </a:p>
          <a:p>
            <a:pPr marL="400050" indent="-400050">
              <a:buFont typeface="+mj-lt"/>
              <a:buAutoNum type="arabicPeriod"/>
            </a:pPr>
            <a:endParaRPr lang="pt-BR" dirty="0"/>
          </a:p>
          <a:p>
            <a:pPr marL="400050" indent="-400050">
              <a:buFont typeface="+mj-lt"/>
              <a:buAutoNum type="arabicPeriod"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7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96446" y="0"/>
            <a:ext cx="8915399" cy="2262781"/>
          </a:xfrm>
        </p:spPr>
        <p:txBody>
          <a:bodyPr>
            <a:normAutofit/>
          </a:bodyPr>
          <a:lstStyle/>
          <a:p>
            <a:r>
              <a:rPr lang="pt-BR" sz="4800" dirty="0"/>
              <a:t>Como será armazenada 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6446" y="2710040"/>
            <a:ext cx="8915399" cy="23522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/>
              <a:t>Utilizando um </a:t>
            </a:r>
            <a:r>
              <a:rPr lang="pt-BR" sz="2400" dirty="0" err="1"/>
              <a:t>Arduino</a:t>
            </a:r>
            <a:r>
              <a:rPr lang="pt-BR" sz="2400" dirty="0"/>
              <a:t> Ethernet </a:t>
            </a:r>
            <a:r>
              <a:rPr lang="pt-BR" sz="2400" dirty="0" err="1"/>
              <a:t>Shield</a:t>
            </a:r>
            <a:r>
              <a:rPr lang="pt-BR" sz="2400" dirty="0"/>
              <a:t> para conexão de rede.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96446" y="0"/>
            <a:ext cx="8915399" cy="2262781"/>
          </a:xfrm>
        </p:spPr>
        <p:txBody>
          <a:bodyPr>
            <a:normAutofit/>
          </a:bodyPr>
          <a:lstStyle/>
          <a:p>
            <a:r>
              <a:rPr lang="pt-BR" sz="4800" dirty="0"/>
              <a:t>Onde será armazenada 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6446" y="2710040"/>
            <a:ext cx="8915399" cy="23522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/>
              <a:t>Todas as medidas serão armazenadas em uma tabela de um banco de dados externo, gerenciado pela equipe.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9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96446" y="592219"/>
            <a:ext cx="8915399" cy="2262781"/>
          </a:xfrm>
        </p:spPr>
        <p:txBody>
          <a:bodyPr>
            <a:normAutofit/>
          </a:bodyPr>
          <a:lstStyle/>
          <a:p>
            <a:r>
              <a:rPr lang="pt-BR" sz="4400" dirty="0"/>
              <a:t>Como as informações serão visualizadas?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6446" y="3195427"/>
            <a:ext cx="8915399" cy="23522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/>
              <a:t>Um servidor hospedará o website para leitura dinâmica de todas as medidas. Separadas e tabeladas para melhor série histórica das condições do ambiente.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Curso : Ciência da Computação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0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96446" y="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Quais são os custos 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6446" y="2451653"/>
            <a:ext cx="8915399" cy="368415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1600" dirty="0" err="1"/>
              <a:t>Arduino</a:t>
            </a:r>
            <a:r>
              <a:rPr lang="pt-BR" sz="1600" dirty="0"/>
              <a:t> </a:t>
            </a:r>
            <a:r>
              <a:rPr lang="pt-BR" sz="1600" dirty="0" err="1"/>
              <a:t>Mega</a:t>
            </a:r>
            <a:r>
              <a:rPr lang="pt-BR" sz="1600" dirty="0"/>
              <a:t> 2560 R3 - R$ 100,0.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1600" dirty="0"/>
              <a:t>Módulo WiFi  – R$ 50,0.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1600" dirty="0"/>
              <a:t>Sensor de umidade do Solo – R$ 20,0.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1600" dirty="0"/>
              <a:t>Sensor de gás MQ-4 – R$ 20,0.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1600" dirty="0"/>
              <a:t>Sensor de vibração – R$ 17,0.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1600" dirty="0"/>
              <a:t>Sensor de luminosidade - R$1,40.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1600" dirty="0"/>
              <a:t>Sensor de pressão e temperatura - R$ 27,0.</a:t>
            </a:r>
          </a:p>
          <a:p>
            <a:endParaRPr lang="pt-BR" sz="1600" dirty="0"/>
          </a:p>
          <a:p>
            <a:r>
              <a:rPr lang="pt-BR" sz="1600" dirty="0"/>
              <a:t>Total: R$ 235,40.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1600" dirty="0"/>
          </a:p>
          <a:p>
            <a:r>
              <a:rPr lang="pt-BR" sz="1600" b="1" dirty="0"/>
              <a:t>Fonte de pesquisa de custo </a:t>
            </a:r>
            <a:r>
              <a:rPr lang="pt-BR" sz="1600" dirty="0"/>
              <a:t>: </a:t>
            </a:r>
            <a:r>
              <a:rPr lang="pt-BR" sz="1600" dirty="0">
                <a:hlinkClick r:id="rId2"/>
              </a:rPr>
              <a:t>www.filipeflop.com</a:t>
            </a:r>
            <a:r>
              <a:rPr lang="pt-BR" sz="1600" dirty="0"/>
              <a:t> </a:t>
            </a:r>
            <a:r>
              <a:rPr lang="pt-BR" sz="1600" i="1" dirty="0"/>
              <a:t>data 18/05/2016 01:00</a:t>
            </a:r>
          </a:p>
          <a:p>
            <a:r>
              <a:rPr lang="pt-BR" b="1" dirty="0"/>
              <a:t>Observações</a:t>
            </a:r>
            <a:r>
              <a:rPr lang="pt-BR" dirty="0"/>
              <a:t> : </a:t>
            </a:r>
            <a:r>
              <a:rPr lang="pt-BR" i="1" dirty="0"/>
              <a:t>os valores são aproximações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: </a:t>
            </a:r>
            <a:r>
              <a:rPr lang="en-US" dirty="0" err="1"/>
              <a:t>Ciência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7011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293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Cacho</vt:lpstr>
      <vt:lpstr>Projeto</vt:lpstr>
      <vt:lpstr>Nome dos componentes de equipe </vt:lpstr>
      <vt:lpstr>Objetivo</vt:lpstr>
      <vt:lpstr>Quais informações?</vt:lpstr>
      <vt:lpstr>Qual finalidade?</vt:lpstr>
      <vt:lpstr>Como será armazenada ?</vt:lpstr>
      <vt:lpstr>Onde será armazenada ?</vt:lpstr>
      <vt:lpstr>Como as informações serão visualizadas?</vt:lpstr>
      <vt:lpstr>Quais são os custos ?</vt:lpstr>
      <vt:lpstr>Apresentação do PowerPoint</vt:lpstr>
      <vt:lpstr>Mais informações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</dc:title>
  <dc:creator>Jefferson Lisboa de Souza</dc:creator>
  <cp:lastModifiedBy>Jefferson Lisboa de Souza</cp:lastModifiedBy>
  <cp:revision>16</cp:revision>
  <dcterms:created xsi:type="dcterms:W3CDTF">2016-05-18T06:06:54Z</dcterms:created>
  <dcterms:modified xsi:type="dcterms:W3CDTF">2016-05-18T21:08:58Z</dcterms:modified>
</cp:coreProperties>
</file>