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72" r:id="rId4"/>
    <p:sldMasterId id="2147484277" r:id="rId5"/>
  </p:sldMasterIdLst>
  <p:notesMasterIdLst>
    <p:notesMasterId r:id="rId11"/>
  </p:notesMasterIdLst>
  <p:handoutMasterIdLst>
    <p:handoutMasterId r:id="rId12"/>
  </p:handoutMasterIdLst>
  <p:sldIdLst>
    <p:sldId id="578" r:id="rId6"/>
    <p:sldId id="572" r:id="rId7"/>
    <p:sldId id="579" r:id="rId8"/>
    <p:sldId id="580" r:id="rId9"/>
    <p:sldId id="581" r:id="rId10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FFFFFF"/>
        </a:solidFill>
        <a:latin typeface="Univers 45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4BDA8"/>
    <a:srgbClr val="2751BD"/>
    <a:srgbClr val="F24439"/>
    <a:srgbClr val="FF9C2C"/>
    <a:srgbClr val="FF2600"/>
    <a:srgbClr val="FF9300"/>
    <a:srgbClr val="4F81BD"/>
    <a:srgbClr val="333333"/>
    <a:srgbClr val="C0C0C0"/>
    <a:srgbClr val="E56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9"/>
    <p:restoredTop sz="85351" autoAdjust="0"/>
  </p:normalViewPr>
  <p:slideViewPr>
    <p:cSldViewPr>
      <p:cViewPr varScale="1">
        <p:scale>
          <a:sx n="76" d="100"/>
          <a:sy n="76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1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ECBDF15-D4F2-D14B-B927-B04AFD5318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1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B2D1CED-F5E6-0443-BD20-8D55063EA6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90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Sind Daten nach Laden-&gt;Rechnen-Speichern</a:t>
            </a:r>
            <a:r>
              <a:rPr lang="de-DE" baseline="0" dirty="0" smtClean="0"/>
              <a:t> gleich den Daten, die entstehen bei Vorladen-&gt;Rechnen-&gt;Zwischenspeichern-&gt;Zurückspeichern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D1CED-F5E6-0443-BD20-8D55063EA68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63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Sind Daten nach Laden-&gt;Rechnen-Speichern</a:t>
            </a:r>
            <a:r>
              <a:rPr lang="de-DE" baseline="0" dirty="0" smtClean="0"/>
              <a:t> gleich den Daten, die entstehen bei Vorladen-&gt;Rechnen-&gt;Zwischenspeichern-&gt;Zurückspeichern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D1CED-F5E6-0443-BD20-8D55063EA68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1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Sind Daten nach Laden-&gt;Rechnen-Speichern</a:t>
            </a:r>
            <a:r>
              <a:rPr lang="de-DE" baseline="0" dirty="0" smtClean="0"/>
              <a:t> gleich den Daten, die entstehen bei Vorladen-&gt;Rechnen-&gt;Zwischenspeichern-&gt;Zurückspeichern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D1CED-F5E6-0443-BD20-8D55063EA68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45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212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Zellescher Weg 12</a:t>
            </a:r>
          </a:p>
          <a:p>
            <a:pPr>
              <a:spcBef>
                <a:spcPct val="50000"/>
              </a:spcBef>
            </a:pPr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Willers-Bau A207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+49 351/463-35450</a:t>
            </a:r>
          </a:p>
          <a:p>
            <a:pPr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  <a:latin typeface="Univers Light"/>
              <a:cs typeface="Univers Light"/>
            </a:endParaRPr>
          </a:p>
          <a:p>
            <a:pPr>
              <a:spcBef>
                <a:spcPct val="50000"/>
              </a:spcBef>
            </a:pPr>
            <a:endParaRPr lang="en-US" sz="1600" dirty="0" smtClean="0">
              <a:solidFill>
                <a:schemeClr val="bg1"/>
              </a:solidFill>
              <a:latin typeface="Univers Light"/>
              <a:cs typeface="Univers Light"/>
            </a:endParaRPr>
          </a:p>
          <a:p>
            <a:pPr>
              <a:spcBef>
                <a:spcPct val="50000"/>
              </a:spcBef>
            </a:pPr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Wolfgang E. Nagel (wolfgang.nagel@tu-dresden.de)</a:t>
            </a:r>
            <a:endParaRPr lang="de-DE" sz="1600" dirty="0">
              <a:solidFill>
                <a:srgbClr val="FFFFFF"/>
              </a:solidFill>
              <a:latin typeface="Univers Light"/>
              <a:cs typeface="Univers Light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 b="0">
                <a:solidFill>
                  <a:srgbClr val="E56B20"/>
                </a:solidFill>
                <a:latin typeface="Univers Light"/>
                <a:cs typeface="Univers Ligh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68400"/>
            <a:ext cx="7197725" cy="161925"/>
          </a:xfrm>
        </p:spPr>
        <p:txBody>
          <a:bodyPr lIns="0" tIns="0" bIns="0" anchor="ctr"/>
          <a:lstStyle>
            <a:lvl1pPr algn="l">
              <a:defRPr sz="11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Zentrum für Informationsdienste und Hochleistungsrechnen (ZIH)</a:t>
            </a:r>
          </a:p>
        </p:txBody>
      </p:sp>
    </p:spTree>
    <p:extLst>
      <p:ext uri="{BB962C8B-B14F-4D97-AF65-F5344CB8AC3E}">
        <p14:creationId xmlns:p14="http://schemas.microsoft.com/office/powerpoint/2010/main" val="129674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dirty="0" smtClean="0"/>
              <a:t>Wolfgang E. Nagel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1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Peter Fischer</a:t>
            </a:r>
          </a:p>
        </p:txBody>
      </p:sp>
    </p:spTree>
    <p:extLst>
      <p:ext uri="{BB962C8B-B14F-4D97-AF65-F5344CB8AC3E}">
        <p14:creationId xmlns:p14="http://schemas.microsoft.com/office/powerpoint/2010/main" val="21005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</a:defRPr>
            </a:lvl1pPr>
          </a:lstStyle>
          <a:p>
            <a:r>
              <a:rPr lang="de-DE" noProof="0" smtClean="0"/>
              <a:t>Formatvorlage des Untertitelmasters durch Klicken bearbeiten</a:t>
            </a:r>
            <a:endParaRPr lang="de-DE" noProof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43608" y="4257675"/>
            <a:ext cx="7344743" cy="21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90000" bIns="46800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Univers Light"/>
                <a:cs typeface="Univers Light"/>
              </a:rPr>
              <a:t>Zellescher Weg </a:t>
            </a:r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12</a:t>
            </a:r>
            <a:endParaRPr lang="de-DE" sz="1600" dirty="0">
              <a:solidFill>
                <a:schemeClr val="bg1"/>
              </a:solidFill>
              <a:latin typeface="Univers Light"/>
              <a:cs typeface="Univers Light"/>
            </a:endParaRPr>
          </a:p>
          <a:p>
            <a:r>
              <a:rPr lang="de-DE" sz="1600" dirty="0">
                <a:solidFill>
                  <a:schemeClr val="bg1"/>
                </a:solidFill>
                <a:latin typeface="Univers Light"/>
                <a:cs typeface="Univers Light"/>
              </a:rPr>
              <a:t>Willers-Bau </a:t>
            </a:r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A 208</a:t>
            </a:r>
            <a:endParaRPr lang="de-DE" sz="1600" dirty="0">
              <a:solidFill>
                <a:schemeClr val="bg1"/>
              </a:solidFill>
              <a:latin typeface="Univers Light"/>
              <a:cs typeface="Univers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Univers Light"/>
                <a:cs typeface="Univers Light"/>
              </a:rPr>
              <a:t>Tel. +49 351 - 463 </a:t>
            </a:r>
            <a:r>
              <a:rPr lang="en-US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– 34217</a:t>
            </a:r>
            <a:endParaRPr lang="en-US" sz="1600" dirty="0">
              <a:solidFill>
                <a:schemeClr val="bg1"/>
              </a:solidFill>
              <a:latin typeface="Univers Light"/>
              <a:cs typeface="Univers Light"/>
            </a:endParaRPr>
          </a:p>
          <a:p>
            <a:endParaRPr lang="en-US" sz="1600" dirty="0">
              <a:solidFill>
                <a:schemeClr val="bg1"/>
              </a:solidFill>
              <a:latin typeface="Univers Light"/>
              <a:cs typeface="Univers Light"/>
            </a:endParaRPr>
          </a:p>
          <a:p>
            <a:endParaRPr lang="en-US" sz="1600" dirty="0">
              <a:solidFill>
                <a:schemeClr val="bg1"/>
              </a:solidFill>
              <a:latin typeface="Univers Light"/>
              <a:cs typeface="Univers Light"/>
            </a:endParaRPr>
          </a:p>
          <a:p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Michael</a:t>
            </a:r>
            <a:r>
              <a:rPr lang="de-DE" sz="1600" baseline="0" dirty="0" smtClean="0">
                <a:solidFill>
                  <a:schemeClr val="bg1"/>
                </a:solidFill>
                <a:latin typeface="Univers Light"/>
                <a:cs typeface="Univers Light"/>
              </a:rPr>
              <a:t> Kluge</a:t>
            </a:r>
            <a:r>
              <a:rPr lang="de-DE" sz="1600" dirty="0" smtClean="0">
                <a:solidFill>
                  <a:schemeClr val="bg1"/>
                </a:solidFill>
                <a:latin typeface="Univers Light"/>
                <a:cs typeface="Univers Light"/>
              </a:rPr>
              <a:t> (michael.kluge@tu-dresden.de</a:t>
            </a:r>
            <a:r>
              <a:rPr lang="de-DE" sz="1600" dirty="0">
                <a:solidFill>
                  <a:schemeClr val="bg1"/>
                </a:solidFill>
                <a:latin typeface="Univers Light"/>
                <a:cs typeface="Univers Light"/>
              </a:rPr>
              <a:t>)</a:t>
            </a:r>
            <a:endParaRPr lang="de-DE" sz="1600" dirty="0">
              <a:latin typeface="Univers Light"/>
              <a:cs typeface="Univers Ligh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89488" y="1169410"/>
            <a:ext cx="7344743" cy="21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90000" bIns="4680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e-DE" sz="1100" noProof="0" dirty="0" smtClean="0"/>
              <a:t>Zentrum für Informationsdienste und Hochleistungsrechnen (ZIH)</a:t>
            </a:r>
            <a:endParaRPr lang="de-DE" sz="1100" noProof="0" dirty="0"/>
          </a:p>
        </p:txBody>
      </p:sp>
    </p:spTree>
    <p:extLst>
      <p:ext uri="{BB962C8B-B14F-4D97-AF65-F5344CB8AC3E}">
        <p14:creationId xmlns:p14="http://schemas.microsoft.com/office/powerpoint/2010/main" val="36455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Wolfgang E. Nagel</a:t>
            </a:r>
            <a:endParaRPr lang="de-DE" dirty="0"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6643688" y="6500813"/>
            <a:ext cx="571500" cy="285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Univers Light" charset="0"/>
              </a:defRPr>
            </a:lvl1pPr>
          </a:lstStyle>
          <a:p>
            <a:pPr>
              <a:defRPr/>
            </a:pPr>
            <a:fld id="{29DFF4BC-85CF-F846-9B74-3FDA7F52FE7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Inhalt der Folie</a:t>
            </a:r>
          </a:p>
          <a:p>
            <a:pPr lvl="1"/>
            <a:r>
              <a:rPr lang="de-DE" altLang="de-DE" dirty="0" smtClean="0"/>
              <a:t>Unterpunkt 1</a:t>
            </a:r>
          </a:p>
          <a:p>
            <a:pPr lvl="1"/>
            <a:r>
              <a:rPr lang="de-DE" altLang="de-DE" dirty="0" smtClean="0"/>
              <a:t>Unterpunkt 2</a:t>
            </a:r>
          </a:p>
          <a:p>
            <a:pPr lvl="2"/>
            <a:r>
              <a:rPr lang="de-DE" altLang="de-DE" dirty="0" smtClean="0"/>
              <a:t>Aufzählung 1</a:t>
            </a:r>
          </a:p>
          <a:p>
            <a:pPr lvl="3"/>
            <a:r>
              <a:rPr lang="de-DE" altLang="de-DE" dirty="0" smtClean="0"/>
              <a:t>Unteraufzählung 1</a:t>
            </a:r>
          </a:p>
          <a:p>
            <a:pPr lvl="4"/>
            <a:r>
              <a:rPr lang="de-DE" altLang="de-DE" dirty="0" smtClean="0"/>
              <a:t>Unterunteraufzählung 1</a:t>
            </a:r>
          </a:p>
          <a:p>
            <a:pPr lvl="4"/>
            <a:r>
              <a:rPr lang="de-DE" altLang="de-DE" dirty="0" smtClean="0"/>
              <a:t>Unterunteraufzählung 2</a:t>
            </a:r>
          </a:p>
          <a:p>
            <a:pPr lvl="3"/>
            <a:r>
              <a:rPr lang="de-DE" altLang="de-DE" dirty="0" smtClean="0"/>
              <a:t>Unteraufzählung 2</a:t>
            </a:r>
          </a:p>
          <a:p>
            <a:pPr lvl="2"/>
            <a:r>
              <a:rPr lang="de-DE" altLang="de-DE" dirty="0" smtClean="0"/>
              <a:t>Aufzählung 2</a:t>
            </a:r>
          </a:p>
          <a:p>
            <a:pPr lvl="1"/>
            <a:r>
              <a:rPr lang="de-DE" altLang="de-DE" dirty="0" smtClean="0"/>
              <a:t>Unterpunkt 3</a:t>
            </a:r>
          </a:p>
          <a:p>
            <a:pPr lvl="0"/>
            <a:r>
              <a:rPr lang="de-DE" altLang="de-DE" dirty="0" smtClean="0"/>
              <a:t>Inhalt der Folie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0438" y="6524625"/>
            <a:ext cx="486251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dirty="0" smtClean="0">
                <a:solidFill>
                  <a:schemeClr val="tx1"/>
                </a:solidFill>
                <a:latin typeface="Univers Light"/>
                <a:cs typeface="Univers Light"/>
              </a:defRPr>
            </a:lvl1pPr>
          </a:lstStyle>
          <a:p>
            <a:pPr>
              <a:defRPr/>
            </a:pPr>
            <a:r>
              <a:rPr lang="de-DE" dirty="0" smtClean="0"/>
              <a:t>Wolfgang E. Nagel</a:t>
            </a:r>
            <a:endParaRPr lang="de-DE" dirty="0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300788" y="6524625"/>
            <a:ext cx="790575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46800" rIns="0" bIns="46800"/>
          <a:lstStyle/>
          <a:p>
            <a:pPr algn="r">
              <a:defRPr/>
            </a:pPr>
            <a:endParaRPr lang="de-DE" sz="1200" dirty="0">
              <a:solidFill>
                <a:schemeClr val="tx1"/>
              </a:solidFill>
              <a:latin typeface="Univers Light"/>
              <a:cs typeface="Univer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27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0" indent="0" algn="l" defTabSz="361950" rtl="0" eaLnBrk="1" fontAlgn="base" hangingPunct="1">
        <a:spcBef>
          <a:spcPct val="50000"/>
        </a:spcBef>
        <a:spcAft>
          <a:spcPct val="0"/>
        </a:spcAft>
        <a:buNone/>
        <a:defRPr sz="2000" b="1">
          <a:solidFill>
            <a:schemeClr val="tx1"/>
          </a:solidFill>
          <a:latin typeface="Univers Light"/>
          <a:ea typeface="+mn-ea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7"/>
        </a:buBlip>
        <a:defRPr sz="2000">
          <a:solidFill>
            <a:schemeClr val="tx1"/>
          </a:solidFill>
          <a:latin typeface="Univers Light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 sz="2000">
          <a:solidFill>
            <a:schemeClr val="tx1"/>
          </a:solidFill>
          <a:latin typeface="Univers Light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 sz="2000">
          <a:solidFill>
            <a:schemeClr val="tx1"/>
          </a:solidFill>
          <a:latin typeface="Univers Light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Univers Light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ZIH_folien-layout-print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</a:t>
            </a:r>
          </a:p>
          <a:p>
            <a:pPr lvl="1"/>
            <a:r>
              <a:rPr lang="de-DE" noProof="0"/>
              <a:t>Bullet 1</a:t>
            </a:r>
          </a:p>
          <a:p>
            <a:pPr lvl="1"/>
            <a:r>
              <a:rPr lang="de-DE" noProof="0"/>
              <a:t>Bullet 1</a:t>
            </a:r>
          </a:p>
          <a:p>
            <a:pPr lvl="2"/>
            <a:r>
              <a:rPr lang="de-DE" noProof="0"/>
              <a:t>Bullet 2</a:t>
            </a:r>
          </a:p>
          <a:p>
            <a:pPr lvl="3"/>
            <a:r>
              <a:rPr lang="de-DE" noProof="0"/>
              <a:t>Bullet 3</a:t>
            </a:r>
          </a:p>
          <a:p>
            <a:pPr lvl="4"/>
            <a:r>
              <a:rPr lang="de-DE" noProof="0"/>
              <a:t>Bullet 4</a:t>
            </a:r>
          </a:p>
          <a:p>
            <a:pPr lvl="4"/>
            <a:r>
              <a:rPr lang="de-DE" noProof="0"/>
              <a:t>Bullet 4</a:t>
            </a:r>
          </a:p>
          <a:p>
            <a:pPr lvl="3"/>
            <a:r>
              <a:rPr lang="de-DE" noProof="0"/>
              <a:t>Bullet 3</a:t>
            </a:r>
          </a:p>
          <a:p>
            <a:pPr lvl="2"/>
            <a:r>
              <a:rPr lang="de-DE" noProof="0"/>
              <a:t>Bullet 2</a:t>
            </a:r>
          </a:p>
          <a:p>
            <a:pPr lvl="1"/>
            <a:r>
              <a:rPr lang="de-DE" noProof="0"/>
              <a:t>Bullet 1</a:t>
            </a:r>
          </a:p>
          <a:p>
            <a:pPr lvl="0"/>
            <a:r>
              <a:rPr lang="de-DE" noProof="0"/>
              <a:t>Text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524625"/>
            <a:ext cx="48974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>
                <a:solidFill>
                  <a:schemeClr val="tx1"/>
                </a:solidFill>
                <a:latin typeface="Univers Light"/>
                <a:ea typeface="+mn-ea"/>
                <a:cs typeface="Univers Light"/>
              </a:defRPr>
            </a:lvl1pPr>
          </a:lstStyle>
          <a:p>
            <a:pPr>
              <a:defRPr/>
            </a:pPr>
            <a:r>
              <a:rPr lang="de-DE" smtClean="0"/>
              <a:t>Wolfgang E. Nagel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3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6"/>
        </a:buBlip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Univers Light"/>
          <a:ea typeface="ＭＳ Ｐゴシック" charset="0"/>
          <a:cs typeface="Univers Light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Univers Light"/>
          <a:ea typeface="ＭＳ Ｐゴシック" charset="0"/>
          <a:cs typeface="Univers Light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323850" y="2133600"/>
            <a:ext cx="8496300" cy="1367408"/>
          </a:xfrm>
        </p:spPr>
        <p:txBody>
          <a:bodyPr/>
          <a:lstStyle/>
          <a:p>
            <a:r>
              <a:rPr lang="de-DE" dirty="0" smtClean="0">
                <a:ea typeface="ＭＳ Ｐゴシック" charset="0"/>
                <a:cs typeface="DIN-Bold"/>
              </a:rPr>
              <a:t/>
            </a:r>
            <a:br>
              <a:rPr lang="de-DE" dirty="0" smtClean="0">
                <a:ea typeface="ＭＳ Ｐゴシック" charset="0"/>
                <a:cs typeface="DIN-Bold"/>
              </a:rPr>
            </a:br>
            <a:r>
              <a:rPr lang="de-DE" dirty="0" smtClean="0">
                <a:cs typeface="DIN-Bold"/>
              </a:rPr>
              <a:t>DFG-Projekt </a:t>
            </a:r>
            <a:r>
              <a:rPr lang="de-DE" dirty="0">
                <a:cs typeface="DIN-Bold"/>
              </a:rPr>
              <a:t> </a:t>
            </a:r>
            <a:r>
              <a:rPr lang="de-DE" dirty="0" smtClean="0">
                <a:cs typeface="DIN-Bold"/>
              </a:rPr>
              <a:t> ADA-FS</a:t>
            </a:r>
            <a:br>
              <a:rPr lang="de-DE" dirty="0" smtClean="0">
                <a:cs typeface="DIN-Bold"/>
              </a:rPr>
            </a:br>
            <a:r>
              <a:rPr lang="de-DE" sz="2400" dirty="0">
                <a:cs typeface="DIN-Bold"/>
              </a:rPr>
              <a:t/>
            </a:r>
            <a:br>
              <a:rPr lang="de-DE" sz="2400" dirty="0">
                <a:cs typeface="DIN-Bold"/>
              </a:rPr>
            </a:br>
            <a:r>
              <a:rPr lang="de-DE" sz="2400" dirty="0" smtClean="0">
                <a:cs typeface="DIN-Bold"/>
              </a:rPr>
              <a:t>Kick-Off</a:t>
            </a:r>
            <a:br>
              <a:rPr lang="de-DE" sz="2400" dirty="0" smtClean="0">
                <a:cs typeface="DIN-Bold"/>
              </a:rPr>
            </a:br>
            <a:r>
              <a:rPr lang="de-DE" sz="2400" dirty="0" smtClean="0">
                <a:cs typeface="DIN-Bold"/>
              </a:rPr>
              <a:t>Dresden, 8./9. Februar 2016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234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Michael Kluge</a:t>
            </a:r>
            <a:endParaRPr lang="de-DE" dirty="0"/>
          </a:p>
        </p:txBody>
      </p:sp>
      <p:sp>
        <p:nvSpPr>
          <p:cNvPr id="24" name="Inhaltsplatzhalter 4"/>
          <p:cNvSpPr txBox="1">
            <a:spLocks/>
          </p:cNvSpPr>
          <p:nvPr/>
        </p:nvSpPr>
        <p:spPr bwMode="auto">
          <a:xfrm>
            <a:off x="323528" y="836712"/>
            <a:ext cx="85689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3525" indent="-261938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712788" indent="-269875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073150" indent="-179388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20825" indent="-180975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780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587" lvl="1" indent="0">
              <a:buNone/>
            </a:pPr>
            <a:r>
              <a:rPr lang="de-DE" sz="2000" b="1" dirty="0" smtClean="0">
                <a:latin typeface="Univers Light"/>
                <a:ea typeface="ＭＳ Ｐゴシック" charset="0"/>
                <a:cs typeface="Univers Light"/>
              </a:rPr>
              <a:t>Forschungsprojekte</a:t>
            </a:r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Promotionsthema: Skalierbare I/O-Analyse-Ansätze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SIOX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ADA-FS</a:t>
            </a:r>
          </a:p>
          <a:p>
            <a:pPr marL="1587" lvl="1" indent="0">
              <a:buNone/>
            </a:pPr>
            <a:endParaRPr lang="de-DE" sz="2000" b="1" dirty="0" smtClean="0">
              <a:latin typeface="Univers Light"/>
              <a:ea typeface="ＭＳ Ｐゴシック" charset="0"/>
              <a:cs typeface="Univers Light"/>
            </a:endParaRPr>
          </a:p>
          <a:p>
            <a:pPr marL="1587" lvl="1" indent="0">
              <a:spcBef>
                <a:spcPts val="0"/>
              </a:spcBef>
              <a:buNone/>
            </a:pPr>
            <a:r>
              <a:rPr lang="de-DE" sz="2000" b="1" dirty="0" smtClean="0">
                <a:latin typeface="Univers Light"/>
                <a:ea typeface="ＭＳ Ｐゴシック" charset="0"/>
                <a:cs typeface="Univers Light"/>
              </a:rPr>
              <a:t>Erfahrungen/Forschungsschwerpunkte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Datenintensive Anwendungen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Performance-Analyse von HPC-Dateisystemen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Speicherkonzepte für HPC-Umgebungen und Rechenzentren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IT-Service-Management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33" y="836712"/>
            <a:ext cx="166584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 4: Integration </a:t>
            </a:r>
            <a:r>
              <a:rPr lang="de-DE" dirty="0" err="1" smtClean="0"/>
              <a:t>and</a:t>
            </a:r>
            <a:r>
              <a:rPr lang="de-DE" dirty="0" smtClean="0"/>
              <a:t> Demonstration</a:t>
            </a:r>
            <a:endParaRPr lang="de-DE" dirty="0"/>
          </a:p>
        </p:txBody>
      </p:sp>
      <p:sp>
        <p:nvSpPr>
          <p:cNvPr id="24" name="Inhaltsplatzhalter 4"/>
          <p:cNvSpPr txBox="1">
            <a:spLocks/>
          </p:cNvSpPr>
          <p:nvPr/>
        </p:nvSpPr>
        <p:spPr bwMode="auto">
          <a:xfrm>
            <a:off x="323528" y="836712"/>
            <a:ext cx="85689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3525" indent="-261938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712788" indent="-269875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073150" indent="-179388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20825" indent="-180975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780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4.1 Basis Tests</a:t>
            </a:r>
          </a:p>
          <a:p>
            <a:pPr lvl="2"/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Verfikationstest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 zur Sicherung der Datenintegration</a:t>
            </a: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Kleine </a:t>
            </a:r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Testcases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 im Sinne von Unit Tests</a:t>
            </a: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Kontinuierliche Tests aller Datenbewegungen </a:t>
            </a:r>
          </a:p>
          <a:p>
            <a:pPr lvl="1"/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4.2 Systemweite Tests</a:t>
            </a: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Gesamtes HPC-System des ZIH</a:t>
            </a:r>
          </a:p>
          <a:p>
            <a:pPr lvl="2"/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Workload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-Mix, bei dem jeder Job einen Zwischenspeicher bekommt</a:t>
            </a: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Anwendungen 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sammeln</a:t>
            </a:r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2"/>
            <a:endParaRPr lang="de-DE" sz="2000" dirty="0">
              <a:latin typeface="Univers Light"/>
              <a:ea typeface="ＭＳ Ｐゴシック" charset="0"/>
              <a:cs typeface="Univers Light"/>
            </a:endParaRP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7 PM …</a:t>
            </a:r>
          </a:p>
        </p:txBody>
      </p:sp>
    </p:spTree>
    <p:extLst>
      <p:ext uri="{BB962C8B-B14F-4D97-AF65-F5344CB8AC3E}">
        <p14:creationId xmlns:p14="http://schemas.microsoft.com/office/powerpoint/2010/main" val="11500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Dissemination</a:t>
            </a:r>
            <a:endParaRPr lang="de-DE" dirty="0"/>
          </a:p>
        </p:txBody>
      </p:sp>
      <p:sp>
        <p:nvSpPr>
          <p:cNvPr id="24" name="Inhaltsplatzhalter 4"/>
          <p:cNvSpPr txBox="1">
            <a:spLocks/>
          </p:cNvSpPr>
          <p:nvPr/>
        </p:nvSpPr>
        <p:spPr bwMode="auto">
          <a:xfrm>
            <a:off x="323528" y="836712"/>
            <a:ext cx="85689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3525" indent="-261938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712788" indent="-269875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073150" indent="-179388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20825" indent="-180975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780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Logo</a:t>
            </a: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Webseite </a:t>
            </a:r>
            <a:r>
              <a:rPr lang="de-DE" sz="2000" smtClean="0">
                <a:latin typeface="Univers Light"/>
                <a:ea typeface="ＭＳ Ｐゴシック" charset="0"/>
                <a:cs typeface="Univers Light"/>
              </a:rPr>
              <a:t>(ada-fs.github.io?)</a:t>
            </a:r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Ziele, Förderung, Team, Publikationen, Link zum Code</a:t>
            </a:r>
          </a:p>
          <a:p>
            <a:pPr lvl="1"/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Berichte</a:t>
            </a: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ZIH liefert eine Vorlage</a:t>
            </a:r>
          </a:p>
          <a:p>
            <a:pPr lvl="3"/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Wann sind die fällig</a:t>
            </a:r>
          </a:p>
          <a:p>
            <a:pPr lvl="3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Bis jetzt 1x pro Jahr SPEXXA-intern</a:t>
            </a:r>
          </a:p>
          <a:p>
            <a:pPr lvl="3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Abschlussbericht an die DFG</a:t>
            </a:r>
          </a:p>
        </p:txBody>
      </p:sp>
    </p:spTree>
    <p:extLst>
      <p:ext uri="{BB962C8B-B14F-4D97-AF65-F5344CB8AC3E}">
        <p14:creationId xmlns:p14="http://schemas.microsoft.com/office/powerpoint/2010/main" val="15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24" name="Inhaltsplatzhalter 4"/>
          <p:cNvSpPr txBox="1">
            <a:spLocks/>
          </p:cNvSpPr>
          <p:nvPr/>
        </p:nvSpPr>
        <p:spPr bwMode="auto">
          <a:xfrm>
            <a:off x="323528" y="836712"/>
            <a:ext cx="85689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61950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3525" indent="-261938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712788" indent="-269875" algn="l" defTabSz="361950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0C0C0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073150" indent="-179388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20825" indent="-180975" algn="l" defTabSz="3619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780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352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8924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49625" indent="-180975" algn="l" defTabSz="361950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Code =&gt; </a:t>
            </a:r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git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?</a:t>
            </a:r>
          </a:p>
          <a:p>
            <a:pPr lvl="2"/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Fusionforge</a:t>
            </a:r>
            <a:r>
              <a:rPr lang="de-DE" sz="2000" dirty="0">
                <a:latin typeface="Univers Light"/>
                <a:ea typeface="ＭＳ Ｐゴシック" charset="0"/>
                <a:cs typeface="Univers Light"/>
              </a:rPr>
              <a:t> 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ZIH</a:t>
            </a:r>
          </a:p>
          <a:p>
            <a:pPr lvl="2"/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GitHub</a:t>
            </a:r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Programmiersprachen?</a:t>
            </a:r>
          </a:p>
          <a:p>
            <a:pPr lvl="1"/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  <a:p>
            <a:pPr lvl="1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Plattform für </a:t>
            </a:r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Automated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 </a:t>
            </a:r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Testing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/</a:t>
            </a:r>
            <a:r>
              <a:rPr lang="de-DE" sz="2000" dirty="0" err="1" smtClean="0">
                <a:latin typeface="Univers Light"/>
                <a:ea typeface="ＭＳ Ｐゴシック" charset="0"/>
                <a:cs typeface="Univers Light"/>
              </a:rPr>
              <a:t>Continuous</a:t>
            </a:r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 Integration</a:t>
            </a:r>
          </a:p>
          <a:p>
            <a:pPr lvl="2"/>
            <a:r>
              <a:rPr lang="de-DE" sz="2000" dirty="0" smtClean="0">
                <a:latin typeface="Univers Light"/>
                <a:ea typeface="ＭＳ Ｐゴシック" charset="0"/>
                <a:cs typeface="Univers Light"/>
              </a:rPr>
              <a:t>Hudson/Jenkins</a:t>
            </a:r>
          </a:p>
          <a:p>
            <a:pPr lvl="1"/>
            <a:endParaRPr lang="de-DE" sz="2000" dirty="0" smtClean="0">
              <a:latin typeface="Univers Light"/>
              <a:ea typeface="ＭＳ Ｐゴシック" charset="0"/>
              <a:cs typeface="Univer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70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IH_2008-02-18_de+Foliennr_Office2003">
  <a:themeElements>
    <a:clrScheme name="zih_2005-05-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h_2005-05-31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2005-05-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2005-05-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2005-05-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3_ZIH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AE8166680927045A299E64DE8D2CB99" ma:contentTypeVersion="0" ma:contentTypeDescription="Ein neues Dokument erstellen." ma:contentTypeScope="" ma:versionID="f2512ac1db4df5d7c4f55d629f7b4ce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E62C2-73B4-4BCA-AEE2-F7E2F76DFF41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7264DE9-A63C-49CA-A08E-574403DB91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029B88-2657-48E6-8B21-6FD6F5983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zih_2005-06-06_en-1</Template>
  <TotalTime>0</TotalTime>
  <Words>182</Words>
  <Application>Microsoft Office PowerPoint</Application>
  <PresentationFormat>Bildschirmpräsentation (4:3)</PresentationFormat>
  <Paragraphs>49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DIN-Bold</vt:lpstr>
      <vt:lpstr>ＭＳ Ｐゴシック</vt:lpstr>
      <vt:lpstr>Times New Roman</vt:lpstr>
      <vt:lpstr>Univers 45 Light</vt:lpstr>
      <vt:lpstr>Univers Light</vt:lpstr>
      <vt:lpstr>ZIH_2008-02-18_de+Foliennr_Office2003</vt:lpstr>
      <vt:lpstr>2013_ZIH_Vorlage</vt:lpstr>
      <vt:lpstr> DFG-Projekt   ADA-FS  Kick-Off Dresden, 8./9. Februar 2016</vt:lpstr>
      <vt:lpstr>Michael Kluge</vt:lpstr>
      <vt:lpstr>AP 4: Integration and Demonstration</vt:lpstr>
      <vt:lpstr>Dissemination</vt:lpstr>
      <vt:lpstr>Organisation</vt:lpstr>
    </vt:vector>
  </TitlesOfParts>
  <Company>TU Dresden - ZIH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 in Dresden:</dc:title>
  <dc:creator>papper</dc:creator>
  <cp:lastModifiedBy>Michael Kluge</cp:lastModifiedBy>
  <cp:revision>618</cp:revision>
  <cp:lastPrinted>2016-02-04T16:08:04Z</cp:lastPrinted>
  <dcterms:created xsi:type="dcterms:W3CDTF">2010-11-02T16:27:05Z</dcterms:created>
  <dcterms:modified xsi:type="dcterms:W3CDTF">2016-02-09T06:44:51Z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0x0101008AE8166680927045A299E64DE8D2CB99</vt:lpwstr>
  </property>
</Properties>
</file>