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38"/>
  </p:normalViewPr>
  <p:slideViewPr>
    <p:cSldViewPr snapToGrid="0">
      <p:cViewPr>
        <p:scale>
          <a:sx n="75" d="100"/>
          <a:sy n="75" d="100"/>
        </p:scale>
        <p:origin x="3534" y="17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1B38-29ED-C857-3143-9E50B31AB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03DA3-5CF2-21D7-2890-E9F8B5A1A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C0E38-D1E2-F5FC-751B-0C1CD861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5985-0996-C245-845E-D54D6253DC2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9ABDB-DCF1-A21E-75B8-B20B03616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C514F-1A03-CC9E-AFD6-DB230C82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E58C-46E7-3543-A44F-225D1A63A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3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B667-1A38-6EFC-610F-BD3AC9648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90ACD-B8F3-0762-714A-88436A38B3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7247C-DF02-8416-161D-1F8B5C0D7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5985-0996-C245-845E-D54D6253DC2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82F4A-35B6-3340-591C-E7AFCD2FD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9628-FBC4-8EB9-872E-39CB4C06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E58C-46E7-3543-A44F-225D1A63A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5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73D247-527D-5971-DE3C-0D05ACE45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1316D-022A-BFB4-EAC2-1AAC7D8A0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30949-A2EE-6905-BB6B-0DF7A7ACB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5985-0996-C245-845E-D54D6253DC2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6BD56-BBCE-9216-78C4-C10DFD25C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31DF4-0A71-717B-7408-A4FC2F8E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E58C-46E7-3543-A44F-225D1A63A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7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3AC48-4FAE-4612-2F9D-89F83C87E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618EF-B0AC-A3F6-EBB8-B730BC807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AF395-CBBE-FEB9-079C-A96F82716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5985-0996-C245-845E-D54D6253DC2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C5808-B518-1680-CA72-D2F33BB58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9734A-425C-3F18-8ADC-2B4CBF136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E58C-46E7-3543-A44F-225D1A63A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04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26EE-E4FC-EE64-8C79-C30C978BB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9CFCF-8320-800B-5AC6-CA90DC557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AE382-2878-678A-58C6-A20102BB5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5985-0996-C245-845E-D54D6253DC2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F22CC-398B-009B-5295-74BD6B2F1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C27C7-D596-97F2-BA19-BA3C12EE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E58C-46E7-3543-A44F-225D1A63A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5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7F4E-11FF-2610-FEA0-98DED8AF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8664A-F79F-3921-23D9-E9DE82FDA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B8764-E903-F891-E568-54D13026A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D3B6D-63F5-F77C-06E5-0228CD6EE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5985-0996-C245-845E-D54D6253DC2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779C0-9106-B93E-87D6-8405B6C81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9C7B6-F67C-C939-478C-010893503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E58C-46E7-3543-A44F-225D1A63A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9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87A6-32FA-3144-FE3C-574BD1DA7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4F1A4-0832-1CCB-FA98-212E6FCED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0B46B-85CA-66C4-618D-5CA8EE4C3D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335E0C-DCDF-497B-9F22-BFA68A338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B0A20F-FC09-71F3-056D-8FA3CCEBE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33DEE-0F56-D986-5EB4-D34BBA2F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5985-0996-C245-845E-D54D6253DC2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23EF71-7BF6-957B-E1E4-04677478C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D06058-C7F7-18A7-FD29-27AAE4F2B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E58C-46E7-3543-A44F-225D1A63A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9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BAE19-7B2E-8474-C0C7-B58EE8BA7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5EF188-C3BF-8748-FB95-A3B76EAED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5985-0996-C245-845E-D54D6253DC2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079978-3F39-C8DB-8CF9-B5DE80CD6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D7AB9E-377F-F01D-56D9-A371B61C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E58C-46E7-3543-A44F-225D1A63A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2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E5B7B-3ED1-58B9-F7A7-A295F5C40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5985-0996-C245-845E-D54D6253DC2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F115AB-D17B-D764-3C52-55EF899A1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F66D9-8C07-D995-78CF-16D8CB13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E58C-46E7-3543-A44F-225D1A63A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9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F1D2-7B0F-925E-6998-DF20D42D5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3ABB8-C20F-96EB-1F4F-690F640AD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E7451-1EBF-1B8B-8A37-C0D0F8938D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34811-638F-619D-1EAD-C47BF9A1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5985-0996-C245-845E-D54D6253DC2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82863-4F0C-C5BA-3C50-B552EC3A6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108FD-8896-5603-6149-34D0E18C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E58C-46E7-3543-A44F-225D1A63A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31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17E6-7500-2395-8677-3358B7268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27D016-6F25-5862-B92D-D64BC3495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DC636-8BFF-2189-A52F-67D73AFA6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C682E-9C48-0E58-E3BA-21415E9FE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5985-0996-C245-845E-D54D6253DC2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0B79B2-6D69-5AAE-0CEC-8B612EBF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78815-5007-EDED-BBB8-CDBA1EDEE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E58C-46E7-3543-A44F-225D1A63A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1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C582DE-153A-0476-8139-7505F3277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556DA-1A7D-70BA-28F5-1B819B1E7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7A4B7-0B02-24E3-CCBF-4370CC5FA4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B05985-0996-C245-845E-D54D6253DC25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8DF22-E75A-88BD-C46F-85BBD46B7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B8CA1-EC2D-2006-0B99-109863A7E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9FE58C-46E7-3543-A44F-225D1A63A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11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8F1F902-9A8C-17BC-77F7-F09870202B5E}"/>
              </a:ext>
            </a:extLst>
          </p:cNvPr>
          <p:cNvSpPr/>
          <p:nvPr/>
        </p:nvSpPr>
        <p:spPr>
          <a:xfrm>
            <a:off x="1914796" y="1516156"/>
            <a:ext cx="3784178" cy="38256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3670C-5FB6-CF27-A2A8-8AD1260AC387}"/>
              </a:ext>
            </a:extLst>
          </p:cNvPr>
          <p:cNvSpPr txBox="1"/>
          <p:nvPr/>
        </p:nvSpPr>
        <p:spPr>
          <a:xfrm>
            <a:off x="6565900" y="1397000"/>
            <a:ext cx="447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Instructions:</a:t>
            </a:r>
          </a:p>
          <a:p>
            <a:pPr marL="342900" indent="-342900">
              <a:buAutoNum type="arabicPeriod"/>
            </a:pPr>
            <a:r>
              <a:rPr lang="en-US" dirty="0"/>
              <a:t>Insert your image</a:t>
            </a:r>
          </a:p>
          <a:p>
            <a:pPr marL="342900" indent="-342900">
              <a:buAutoNum type="arabicPeriod"/>
            </a:pPr>
            <a:r>
              <a:rPr lang="en-US" dirty="0"/>
              <a:t>In Picture Format, under Crop, click Crop to Shape and then click the beveled rectangle</a:t>
            </a:r>
          </a:p>
          <a:p>
            <a:pPr marL="342900" indent="-342900">
              <a:buAutoNum type="arabicPeriod"/>
            </a:pPr>
            <a:r>
              <a:rPr lang="en-US" dirty="0"/>
              <a:t>Crop your image to fit this blue rectangle</a:t>
            </a:r>
          </a:p>
          <a:p>
            <a:pPr marL="342900" indent="-342900">
              <a:buAutoNum type="arabicPeriod"/>
            </a:pPr>
            <a:r>
              <a:rPr lang="en-US" dirty="0"/>
              <a:t>Right click your image and ‘Save as Picture…’, then save as a .</a:t>
            </a:r>
            <a:r>
              <a:rPr lang="en-US" dirty="0" err="1"/>
              <a:t>png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An example is shown in the next slide </a:t>
            </a:r>
          </a:p>
        </p:txBody>
      </p:sp>
    </p:spTree>
    <p:extLst>
      <p:ext uri="{BB962C8B-B14F-4D97-AF65-F5344CB8AC3E}">
        <p14:creationId xmlns:p14="http://schemas.microsoft.com/office/powerpoint/2010/main" val="2578507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98241-637C-75C8-8D71-B52A51FE9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65E3B95-25EB-E842-45B6-C1968C8CB46A}"/>
              </a:ext>
            </a:extLst>
          </p:cNvPr>
          <p:cNvSpPr/>
          <p:nvPr/>
        </p:nvSpPr>
        <p:spPr>
          <a:xfrm>
            <a:off x="1914796" y="1516156"/>
            <a:ext cx="3784178" cy="38256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icture containing clipart&#10;&#10;Description automatically generated">
            <a:extLst>
              <a:ext uri="{FF2B5EF4-FFF2-40B4-BE49-F238E27FC236}">
                <a16:creationId xmlns:a16="http://schemas.microsoft.com/office/drawing/2014/main" id="{E06A4C96-3992-CC15-7319-F41DE84DF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0" b="54618"/>
          <a:stretch/>
        </p:blipFill>
        <p:spPr>
          <a:xfrm>
            <a:off x="1914796" y="1516156"/>
            <a:ext cx="3784178" cy="3825688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2141871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Bassem Akoush</dc:creator>
  <cp:lastModifiedBy>Jen Zen Ho</cp:lastModifiedBy>
  <cp:revision>6</cp:revision>
  <dcterms:created xsi:type="dcterms:W3CDTF">2025-03-05T18:45:21Z</dcterms:created>
  <dcterms:modified xsi:type="dcterms:W3CDTF">2025-03-05T20:43:07Z</dcterms:modified>
</cp:coreProperties>
</file>