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2F68-39E2-4823-9BF1-3D01F5604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3C069-2BC8-650D-366D-E8CCA8C0F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A5F0D-2217-15E7-F093-7C8BABBDB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ACAC-EE86-FF4C-86D0-7258FC142D8D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6F747-645A-5ADF-33AA-5F4418B64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265-DC4B-F5FD-DF28-C5BC85EE1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18BC-560D-8042-9E47-8E5BB33F4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93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2C05F-3C4D-9088-B7D3-8A0DF12B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0DAEF-F4F3-3DA5-E80C-7BD5A835E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EDB3C-F5EC-0914-4A98-644BB15F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ACAC-EE86-FF4C-86D0-7258FC142D8D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CAC37-68C7-BFC6-F819-1573D042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20963-FCD2-331A-9BD1-BCA84B78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18BC-560D-8042-9E47-8E5BB33F4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56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8EC9C-4BDF-161E-2DA8-6846C572A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1DD45-A060-FDB0-FABC-4BA481817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85973-1584-7814-9F9B-F25C7EB1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ACAC-EE86-FF4C-86D0-7258FC142D8D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BD05E-97A9-B06C-B52F-F20AC73DF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F2258-C1CC-ED51-13EF-3A5AC54B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18BC-560D-8042-9E47-8E5BB33F4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7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D9AE-0535-98CF-F4F8-C9833D40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71CDC-C574-D276-FCC5-E755401D2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58D35-889F-3ADF-2FC1-B1D256CB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ACAC-EE86-FF4C-86D0-7258FC142D8D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FBEB3-DDFE-D9CA-8004-405BCAA1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18E34-CC1D-ACC4-7061-9758BB69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18BC-560D-8042-9E47-8E5BB33F4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8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40717-169E-5B14-B261-3D846242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3618A-8D67-1FC3-8991-6435C6829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4A5B5-9754-A2ED-F014-C2F024855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ACAC-EE86-FF4C-86D0-7258FC142D8D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1633F-2F3F-0FE8-B246-8020842F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128BB-F0F4-0921-CEEC-CD4C8CA22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18BC-560D-8042-9E47-8E5BB33F4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2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2BFF-797F-5382-B9D0-543F1BD2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77A76-6AF8-0948-7FFC-80EEF1B82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6AC72-38B0-4E85-F96D-CA8A28BF2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73252-2DD9-0A7C-F9C4-3935C78B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ACAC-EE86-FF4C-86D0-7258FC142D8D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8A300-34B0-4142-DF00-7953311C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80627-97F7-6E69-5520-4274525D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18BC-560D-8042-9E47-8E5BB33F4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5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6B27E-9FB5-54E5-604A-52097F45E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3A2AB-EE71-600E-ADDF-FA5DF34AE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74CF5-F521-7492-63F1-DE80B52DF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94C18F-955F-8061-157D-9B7E37B82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2C85A-3C4A-BEB1-FA6F-62D0540EA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D1C1F-83AA-5A37-5C44-92C4730A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ACAC-EE86-FF4C-86D0-7258FC142D8D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B091D-B341-F985-D064-5F326839E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8F17C4-8B26-CE7A-23BF-6B1D447AA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18BC-560D-8042-9E47-8E5BB33F4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4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2EAF-5DCA-74C8-53F8-45BDC9144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D97D9-9BF7-770D-2FB6-8443A27C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ACAC-EE86-FF4C-86D0-7258FC142D8D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A80C9-A692-7A8A-2D30-67A7355D6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21E5D-5DF6-9DAF-C726-D77E7D24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18BC-560D-8042-9E47-8E5BB33F4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99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4730C4-F88E-A137-14CA-6577514A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ACAC-EE86-FF4C-86D0-7258FC142D8D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ED813-81A8-CC1A-6BA4-90B9289B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35E01-F77A-C614-B1BA-A375EF59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18BC-560D-8042-9E47-8E5BB33F4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0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F878-6367-6365-7511-B3FE4420C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F989C-F78C-C39A-978B-837353AD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8BEC39-AC84-F32C-64C9-23F1D8832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2CC51-B51C-3843-6C98-4BB6A5BF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ACAC-EE86-FF4C-86D0-7258FC142D8D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44D2C-AE32-455A-FEED-10E924ED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D6701-60A5-ADFC-9BD0-7ABC71C18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18BC-560D-8042-9E47-8E5BB33F4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1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6A1A-360C-9C57-1923-B70EBB26D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F554F-1762-05D6-2549-BEE112ACF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8AAF0-A545-A5EB-896C-DE3A8BFF3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FA55F-BBCC-4092-E833-34438F958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4ACAC-EE86-FF4C-86D0-7258FC142D8D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E238E-0F2D-163F-DF16-03291134B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F2851-258B-6934-A882-D2C4D44DD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18BC-560D-8042-9E47-8E5BB33F4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3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BDFEF0-354C-F50B-5A6A-96ECDA9CD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26C02-90F5-9AAC-1FDF-F6ECF2D2B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258FC-9892-A8B7-750E-0FD157686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4ACAC-EE86-FF4C-86D0-7258FC142D8D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7D268-A64D-34CD-22B3-3B20811CAA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ADF86-E1E3-108D-4E3B-832B3412D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718BC-560D-8042-9E47-8E5BB33F4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5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5F73C2-E3F6-F58C-FDF2-8D3FE6CE3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59" y="1943786"/>
            <a:ext cx="4745148" cy="24946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E17628-4453-2A72-F2FC-B2FA1F59E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43786"/>
            <a:ext cx="3225800" cy="2463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2BEB40-12D2-7171-CEFF-06FF410E3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3947" y="4450835"/>
            <a:ext cx="3672625" cy="2200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FBA9C5-2A66-5476-52B7-A9216FAC6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8421" y="4711185"/>
            <a:ext cx="2611223" cy="2479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726BBF-EACE-95B6-49F0-5FC840C7D1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0793" y="4450835"/>
            <a:ext cx="3238500" cy="381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7948F2-9946-DA45-7BFB-0113D48DF0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7508" y="2752124"/>
            <a:ext cx="1603485" cy="84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04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Wai Tong Chung</dc:creator>
  <cp:lastModifiedBy>Wai Tong Chung</cp:lastModifiedBy>
  <cp:revision>1</cp:revision>
  <dcterms:created xsi:type="dcterms:W3CDTF">2023-10-19T00:26:40Z</dcterms:created>
  <dcterms:modified xsi:type="dcterms:W3CDTF">2023-10-19T00:36:59Z</dcterms:modified>
</cp:coreProperties>
</file>