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"/>
  </p:notesMasterIdLst>
  <p:sldIdLst>
    <p:sldId id="256" r:id="rId2"/>
    <p:sldId id="263" r:id="rId3"/>
    <p:sldId id="262" r:id="rId4"/>
    <p:sldId id="259" r:id="rId5"/>
    <p:sldId id="260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195" autoAdjust="0"/>
  </p:normalViewPr>
  <p:slideViewPr>
    <p:cSldViewPr snapToGrid="0">
      <p:cViewPr varScale="1">
        <p:scale>
          <a:sx n="64" d="100"/>
          <a:sy n="64" d="100"/>
        </p:scale>
        <p:origin x="9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10BBCE-24B2-43DC-AA70-518C8C5AF8EB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16AAA5-8A77-41D1-A054-4CEF0A16E7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9259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Merci d’</a:t>
            </a:r>
            <a:r>
              <a:rPr lang="fr-FR" dirty="0" err="1"/>
              <a:t>etre</a:t>
            </a:r>
            <a:r>
              <a:rPr lang="fr-FR" dirty="0"/>
              <a:t> a notre soutenance et de votre attention</a:t>
            </a:r>
          </a:p>
          <a:p>
            <a:endParaRPr lang="fr-FR" dirty="0"/>
          </a:p>
          <a:p>
            <a:r>
              <a:rPr lang="fr-FR" dirty="0"/>
              <a:t>Nous allons présenter notre projet réalisé par 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6AAA5-8A77-41D1-A054-4CEF0A16E7A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1542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Presentation</a:t>
            </a:r>
            <a:r>
              <a:rPr lang="fr-FR" dirty="0"/>
              <a:t> du sommaire plus contexte du projet:  </a:t>
            </a:r>
          </a:p>
          <a:p>
            <a:endParaRPr lang="fr-FR" dirty="0"/>
          </a:p>
          <a:p>
            <a:r>
              <a:rPr lang="fr-FR" dirty="0" err="1"/>
              <a:t>Realisé</a:t>
            </a:r>
            <a:r>
              <a:rPr lang="fr-FR" dirty="0"/>
              <a:t> avec un patate un </a:t>
            </a:r>
            <a:r>
              <a:rPr lang="fr-FR" dirty="0" err="1"/>
              <a:t>intérrupteur</a:t>
            </a:r>
            <a:r>
              <a:rPr lang="fr-FR" dirty="0"/>
              <a:t> </a:t>
            </a:r>
            <a:r>
              <a:rPr lang="fr-FR" dirty="0" err="1"/>
              <a:t>intélligent</a:t>
            </a:r>
            <a:r>
              <a:rPr lang="fr-FR" baseline="0" dirty="0"/>
              <a:t> qui détecte un doigt deux doigt ou une main </a:t>
            </a:r>
            <a:r>
              <a:rPr lang="fr-FR" baseline="0" dirty="0" err="1"/>
              <a:t>entiere</a:t>
            </a:r>
            <a:r>
              <a:rPr lang="fr-FR" baseline="0" dirty="0"/>
              <a:t>,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6AAA5-8A77-41D1-A054-4CEF0A16E7A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6075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Exp</a:t>
            </a:r>
            <a:r>
              <a:rPr lang="fr-FR" dirty="0"/>
              <a:t> 1 montage</a:t>
            </a:r>
            <a:r>
              <a:rPr lang="fr-FR" baseline="0" dirty="0"/>
              <a:t> avec une simple électrode, tension qui diminue selon la </a:t>
            </a:r>
            <a:r>
              <a:rPr lang="fr-FR" baseline="0" dirty="0" err="1"/>
              <a:t>frequence</a:t>
            </a:r>
            <a:r>
              <a:rPr lang="fr-FR" baseline="0" dirty="0"/>
              <a:t> -&gt; capteur capacitif</a:t>
            </a:r>
          </a:p>
          <a:p>
            <a:endParaRPr lang="fr-FR" baseline="0" dirty="0"/>
          </a:p>
          <a:p>
            <a:r>
              <a:rPr lang="fr-FR" baseline="0" dirty="0" err="1"/>
              <a:t>Exp</a:t>
            </a:r>
            <a:r>
              <a:rPr lang="fr-FR" baseline="0" dirty="0"/>
              <a:t> 2 montage avec la patate permettant de définir quand elle est touché et comment -&gt; circuit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6AAA5-8A77-41D1-A054-4CEF0A16E7A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7007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Arthur : 4 parties : 1 </a:t>
            </a:r>
            <a:r>
              <a:rPr lang="fr-FR" dirty="0">
                <a:sym typeface="Wingdings" panose="05000000000000000000" pitchFamily="2" charset="2"/>
              </a:rPr>
              <a:t> filtre</a:t>
            </a:r>
            <a:r>
              <a:rPr lang="fr-FR" baseline="0" dirty="0">
                <a:sym typeface="Wingdings" panose="05000000000000000000" pitchFamily="2" charset="2"/>
              </a:rPr>
              <a:t> RC (passe-bas); 2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bobine qui amortie légèrement l’amplitude +</a:t>
            </a:r>
            <a:r>
              <a:rPr lang="fr-F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corps accumule du courant et amortie l’amplitude en plus de la bobine.; 3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Pont diviseur de tension;4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affichage des résultats</a:t>
            </a:r>
            <a:endParaRPr lang="fr-FR" dirty="0"/>
          </a:p>
          <a:p>
            <a:endParaRPr lang="fr-FR" dirty="0"/>
          </a:p>
          <a:p>
            <a:r>
              <a:rPr lang="fr-FR" dirty="0"/>
              <a:t> Julien</a:t>
            </a:r>
            <a:r>
              <a:rPr lang="fr-FR" baseline="0" dirty="0"/>
              <a:t> pour la suite (code)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6AAA5-8A77-41D1-A054-4CEF0A16E7A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5510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Julien</a:t>
            </a:r>
            <a:r>
              <a:rPr lang="fr-FR" baseline="0" dirty="0"/>
              <a:t>  : 3 parties modifiée </a:t>
            </a:r>
          </a:p>
          <a:p>
            <a:r>
              <a:rPr lang="fr-FR" baseline="0" dirty="0"/>
              <a:t>Moyenne </a:t>
            </a:r>
            <a:r>
              <a:rPr lang="fr-FR" baseline="0" dirty="0">
                <a:sym typeface="Wingdings" panose="05000000000000000000" pitchFamily="2" charset="2"/>
              </a:rPr>
              <a:t> variable + calcule de la moyenne </a:t>
            </a:r>
          </a:p>
          <a:p>
            <a:r>
              <a:rPr lang="fr-FR" baseline="0" dirty="0"/>
              <a:t>Le but de la moyenne ?????</a:t>
            </a:r>
          </a:p>
          <a:p>
            <a:r>
              <a:rPr lang="fr-FR" baseline="0" dirty="0"/>
              <a:t>Décision boucle if </a:t>
            </a:r>
            <a:r>
              <a:rPr lang="fr-FR" baseline="0" dirty="0">
                <a:sym typeface="Wingdings" panose="05000000000000000000" pitchFamily="2" charset="2"/>
              </a:rPr>
              <a:t> allumage LED</a:t>
            </a:r>
            <a:r>
              <a:rPr lang="fr-FR" baseline="0" dirty="0"/>
              <a:t> </a:t>
            </a:r>
          </a:p>
          <a:p>
            <a:r>
              <a:rPr lang="fr-FR" baseline="0" dirty="0"/>
              <a:t>Initialisation </a:t>
            </a:r>
          </a:p>
          <a:p>
            <a:endParaRPr lang="fr-FR" baseline="0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6AAA5-8A77-41D1-A054-4CEF0A16E7A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3860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Arthur pour le bilan : 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comprendre le fonctionnement et l’utilisation de bobines et de condensateurs en réalisant un montage, codes de l’énoncé de l’expérience 2 qui n’était pas juste, mesures sont assez imprécises, pas réparti le travail,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6AAA5-8A77-41D1-A054-4CEF0A16E7A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379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5E30-0713-4D08-8BE7-979EA1E09E4C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5CE5-B074-4B2A-8314-6072BB3E9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305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5E30-0713-4D08-8BE7-979EA1E09E4C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5CE5-B074-4B2A-8314-6072BB3E9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102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5E30-0713-4D08-8BE7-979EA1E09E4C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5CE5-B074-4B2A-8314-6072BB3E9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2280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5E30-0713-4D08-8BE7-979EA1E09E4C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5CE5-B074-4B2A-8314-6072BB3E9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3779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5E30-0713-4D08-8BE7-979EA1E09E4C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5CE5-B074-4B2A-8314-6072BB3E9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5582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5E30-0713-4D08-8BE7-979EA1E09E4C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5CE5-B074-4B2A-8314-6072BB3E9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41897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5E30-0713-4D08-8BE7-979EA1E09E4C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5CE5-B074-4B2A-8314-6072BB3E9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3688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5E30-0713-4D08-8BE7-979EA1E09E4C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5CE5-B074-4B2A-8314-6072BB3E9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42136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5E30-0713-4D08-8BE7-979EA1E09E4C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5CE5-B074-4B2A-8314-6072BB3E9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2823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5E30-0713-4D08-8BE7-979EA1E09E4C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4A75CE5-B074-4B2A-8314-6072BB3E9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3368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5E30-0713-4D08-8BE7-979EA1E09E4C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5CE5-B074-4B2A-8314-6072BB3E9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0988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5E30-0713-4D08-8BE7-979EA1E09E4C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5CE5-B074-4B2A-8314-6072BB3E9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1419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5E30-0713-4D08-8BE7-979EA1E09E4C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5CE5-B074-4B2A-8314-6072BB3E9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035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5E30-0713-4D08-8BE7-979EA1E09E4C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5CE5-B074-4B2A-8314-6072BB3E9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8610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5E30-0713-4D08-8BE7-979EA1E09E4C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5CE5-B074-4B2A-8314-6072BB3E9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868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5E30-0713-4D08-8BE7-979EA1E09E4C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5CE5-B074-4B2A-8314-6072BB3E9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737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5E30-0713-4D08-8BE7-979EA1E09E4C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5CE5-B074-4B2A-8314-6072BB3E9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1718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2475E30-0713-4D08-8BE7-979EA1E09E4C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4A75CE5-B074-4B2A-8314-6072BB3E9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7206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: Smart Patate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Valentin Blaudez </a:t>
            </a:r>
          </a:p>
          <a:p>
            <a:r>
              <a:rPr lang="fr-FR" dirty="0"/>
              <a:t>Arthur Simon</a:t>
            </a:r>
          </a:p>
          <a:p>
            <a:r>
              <a:rPr lang="fr-FR" dirty="0"/>
              <a:t>Julien Henrotin </a:t>
            </a:r>
          </a:p>
        </p:txBody>
      </p:sp>
      <p:pic>
        <p:nvPicPr>
          <p:cNvPr id="1026" name="Picture 2" descr="CES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6679" y="367688"/>
            <a:ext cx="2125225" cy="1109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9970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0" indent="-400050">
              <a:buFont typeface="+mj-lt"/>
              <a:buAutoNum type="romanUcPeriod"/>
            </a:pPr>
            <a:r>
              <a:rPr lang="fr-FR" sz="2400" dirty="0"/>
              <a:t>Contexte du projet </a:t>
            </a:r>
          </a:p>
          <a:p>
            <a:pPr marL="400050" lvl="0" indent="-400050">
              <a:buFont typeface="+mj-lt"/>
              <a:buAutoNum type="romanUcPeriod"/>
            </a:pPr>
            <a:r>
              <a:rPr lang="fr-FR" sz="2400" dirty="0"/>
              <a:t>Résultat des expériences </a:t>
            </a:r>
          </a:p>
          <a:p>
            <a:pPr marL="400050" lvl="0" indent="-400050">
              <a:buFont typeface="+mj-lt"/>
              <a:buAutoNum type="romanUcPeriod"/>
            </a:pPr>
            <a:r>
              <a:rPr lang="fr-FR" sz="2400" dirty="0"/>
              <a:t>Explication du fonctionnement du circuit et du fonctionnement du capteur</a:t>
            </a:r>
          </a:p>
          <a:p>
            <a:pPr marL="400050" lvl="0" indent="-400050">
              <a:buFont typeface="+mj-lt"/>
              <a:buAutoNum type="romanUcPeriod"/>
            </a:pPr>
            <a:r>
              <a:rPr lang="fr-FR" sz="2400" dirty="0"/>
              <a:t>Présentation du prototype</a:t>
            </a:r>
          </a:p>
          <a:p>
            <a:pPr marL="400050" lvl="0" indent="-400050">
              <a:buFont typeface="+mj-lt"/>
              <a:buAutoNum type="romanUcPeriod"/>
            </a:pPr>
            <a:r>
              <a:rPr lang="fr-FR" sz="2400" dirty="0"/>
              <a:t>Bilan du 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275290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370010" y="143934"/>
            <a:ext cx="10018713" cy="1143000"/>
          </a:xfrm>
        </p:spPr>
        <p:txBody>
          <a:bodyPr/>
          <a:lstStyle/>
          <a:p>
            <a:r>
              <a:rPr lang="fr-FR" dirty="0"/>
              <a:t>Résultats des expériences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>
          <a:xfrm>
            <a:off x="1484311" y="1286934"/>
            <a:ext cx="4607188" cy="576262"/>
          </a:xfrm>
        </p:spPr>
        <p:txBody>
          <a:bodyPr/>
          <a:lstStyle/>
          <a:p>
            <a:r>
              <a:rPr lang="fr-FR" dirty="0"/>
              <a:t>Expérience 1 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3"/>
          </p:nvPr>
        </p:nvSpPr>
        <p:spPr>
          <a:xfrm>
            <a:off x="6744226" y="1286934"/>
            <a:ext cx="4622537" cy="576262"/>
          </a:xfrm>
        </p:spPr>
        <p:txBody>
          <a:bodyPr/>
          <a:lstStyle/>
          <a:p>
            <a:r>
              <a:rPr lang="fr-FR" dirty="0"/>
              <a:t>Expérience 2 </a:t>
            </a:r>
          </a:p>
        </p:txBody>
      </p:sp>
      <p:pic>
        <p:nvPicPr>
          <p:cNvPr id="9" name="Espace réservé du contenu 8"/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2107406"/>
            <a:ext cx="3109070" cy="245586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4311" y="4711959"/>
            <a:ext cx="5232524" cy="1154926"/>
          </a:xfrm>
          <a:prstGeom prst="rect">
            <a:avLst/>
          </a:prstGeom>
        </p:spPr>
      </p:pic>
      <p:pic>
        <p:nvPicPr>
          <p:cNvPr id="11" name="Espace réservé du contenu 3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541" y="1979737"/>
            <a:ext cx="4526310" cy="4412098"/>
          </a:xfrm>
          <a:prstGeom prst="rect">
            <a:avLst/>
          </a:prstGeom>
        </p:spPr>
      </p:pic>
      <p:pic>
        <p:nvPicPr>
          <p:cNvPr id="13" name="Espace réservé du contenu 12" descr="https://cdn.discordapp.com/attachments/246562071238541313/248079286324428800/2016-11-15_14_38_03-Processing_graph.png"/>
          <p:cNvPicPr>
            <a:picLocks noGrp="1"/>
          </p:cNvPicPr>
          <p:nvPr>
            <p:ph sz="quarter" idx="4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635" y="2358794"/>
            <a:ext cx="5018197" cy="29234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86022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26512" y="80682"/>
            <a:ext cx="10018713" cy="1176866"/>
          </a:xfrm>
        </p:spPr>
        <p:txBody>
          <a:bodyPr/>
          <a:lstStyle/>
          <a:p>
            <a:r>
              <a:rPr lang="fr-FR" dirty="0"/>
              <a:t>Explication du capteur et du circuit</a:t>
            </a:r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588" y="999312"/>
            <a:ext cx="8637309" cy="5712206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7587" y="999313"/>
            <a:ext cx="8637309" cy="571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4535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43578" y="237067"/>
            <a:ext cx="10018713" cy="1032932"/>
          </a:xfrm>
        </p:spPr>
        <p:txBody>
          <a:bodyPr/>
          <a:lstStyle/>
          <a:p>
            <a:r>
              <a:rPr lang="fr-FR" dirty="0"/>
              <a:t>Présentation du prototype</a:t>
            </a:r>
          </a:p>
        </p:txBody>
      </p:sp>
      <p:pic>
        <p:nvPicPr>
          <p:cNvPr id="2050" name="Picture 2" descr="https://images.discordapp.net/.eJwFwUkOwyAMAMC_cGcztoH8hk0kVVKiQE9V_96Zr_g8p9jEvtY9N63rMct4qpprPKk31cfoZ0v3MVUZl05rpbJf7b2mBkcOLGNkRz6wJ9CAwXEgY8hE55ks6JxrcRxRIjSQ2ABldpRlCD42U6FEk6SNjMAWkdTr7uL3B_vVK3o.y2dI76laroQIuaLbPN_4TymDNPo?width=400&amp;height=2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690" y="1464552"/>
            <a:ext cx="7704568" cy="43338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41483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96762" y="0"/>
            <a:ext cx="10018713" cy="1752599"/>
          </a:xfrm>
        </p:spPr>
        <p:txBody>
          <a:bodyPr/>
          <a:lstStyle/>
          <a:p>
            <a:r>
              <a:rPr lang="fr-FR" dirty="0"/>
              <a:t>Bilan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Connaissances </a:t>
            </a:r>
          </a:p>
          <a:p>
            <a:r>
              <a:rPr lang="fr-FR" dirty="0"/>
              <a:t>Travail de groupe positif </a:t>
            </a:r>
          </a:p>
          <a:p>
            <a:r>
              <a:rPr lang="fr-FR" dirty="0"/>
              <a:t>Répartition du travail </a:t>
            </a:r>
          </a:p>
          <a:p>
            <a:r>
              <a:rPr lang="fr-FR" dirty="0"/>
              <a:t>Problèmes divers</a:t>
            </a:r>
          </a:p>
          <a:p>
            <a:pPr lvl="1"/>
            <a:r>
              <a:rPr lang="fr-FR" dirty="0"/>
              <a:t>Mesures</a:t>
            </a:r>
          </a:p>
          <a:p>
            <a:pPr lvl="1"/>
            <a:r>
              <a:rPr lang="fr-FR" dirty="0"/>
              <a:t>Programmes sources </a:t>
            </a:r>
          </a:p>
        </p:txBody>
      </p:sp>
    </p:spTree>
    <p:extLst>
      <p:ext uri="{BB962C8B-B14F-4D97-AF65-F5344CB8AC3E}">
        <p14:creationId xmlns:p14="http://schemas.microsoft.com/office/powerpoint/2010/main" val="3156998665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TM03457496[[fn=Parallaxe]]</Template>
  <TotalTime>1078</TotalTime>
  <Words>264</Words>
  <Application>Microsoft Office PowerPoint</Application>
  <PresentationFormat>Grand écran</PresentationFormat>
  <Paragraphs>46</Paragraphs>
  <Slides>6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Corbel</vt:lpstr>
      <vt:lpstr>Wingdings</vt:lpstr>
      <vt:lpstr>Parallaxe</vt:lpstr>
      <vt:lpstr>Projet : Smart Patate </vt:lpstr>
      <vt:lpstr>Sommaire</vt:lpstr>
      <vt:lpstr>Résultats des expériences</vt:lpstr>
      <vt:lpstr>Explication du capteur et du circuit</vt:lpstr>
      <vt:lpstr>Présentation du prototype</vt:lpstr>
      <vt:lpstr>Bilan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: Smart Patate </dc:title>
  <dc:creator>Julien Henrotin</dc:creator>
  <cp:lastModifiedBy>Julien Henrotin</cp:lastModifiedBy>
  <cp:revision>32</cp:revision>
  <dcterms:created xsi:type="dcterms:W3CDTF">2016-11-12T15:29:59Z</dcterms:created>
  <dcterms:modified xsi:type="dcterms:W3CDTF">2016-11-16T11:45:44Z</dcterms:modified>
</cp:coreProperties>
</file>