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8" r:id="rId4"/>
    <p:sldId id="257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 Setup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Brandon Laufer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744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relationships between peptide sequences</a:t>
            </a:r>
          </a:p>
          <a:p>
            <a:r>
              <a:rPr lang="en-US" dirty="0" smtClean="0"/>
              <a:t>Faster searching of sequences</a:t>
            </a:r>
          </a:p>
          <a:p>
            <a:r>
              <a:rPr lang="en-US" dirty="0" smtClean="0"/>
              <a:t>All data in one area and not on thousands of spreadsheets</a:t>
            </a:r>
          </a:p>
          <a:p>
            <a:r>
              <a:rPr lang="en-US" dirty="0" smtClean="0"/>
              <a:t>Find duplicate sequences</a:t>
            </a:r>
          </a:p>
          <a:p>
            <a:r>
              <a:rPr lang="en-US" dirty="0" smtClean="0"/>
              <a:t>Track all peptides tested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957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for input to spreadsheets</a:t>
            </a:r>
          </a:p>
          <a:p>
            <a:r>
              <a:rPr lang="en-US" dirty="0" smtClean="0"/>
              <a:t>Keeps all data in the same format</a:t>
            </a:r>
          </a:p>
          <a:p>
            <a:pPr lvl="1"/>
            <a:r>
              <a:rPr lang="en-US" dirty="0" smtClean="0"/>
              <a:t>Uses </a:t>
            </a:r>
            <a:r>
              <a:rPr lang="en-US" dirty="0" err="1" smtClean="0"/>
              <a:t>dropboxes</a:t>
            </a:r>
            <a:endParaRPr lang="en-US" dirty="0" smtClean="0"/>
          </a:p>
          <a:p>
            <a:pPr lvl="1"/>
            <a:r>
              <a:rPr lang="en-US" dirty="0" smtClean="0"/>
              <a:t>States units</a:t>
            </a:r>
          </a:p>
          <a:p>
            <a:r>
              <a:rPr lang="en-US" dirty="0" smtClean="0"/>
              <a:t>VBA Code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3354" y="1853248"/>
            <a:ext cx="5506725" cy="41096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041" y="4794227"/>
            <a:ext cx="4370584" cy="116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953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888878"/>
            <a:ext cx="8946541" cy="2771103"/>
          </a:xfrm>
        </p:spPr>
        <p:txBody>
          <a:bodyPr/>
          <a:lstStyle/>
          <a:p>
            <a:r>
              <a:rPr lang="en-US" dirty="0" smtClean="0"/>
              <a:t>ID of Harvest Data</a:t>
            </a:r>
          </a:p>
          <a:p>
            <a:r>
              <a:rPr lang="en-US" dirty="0" smtClean="0"/>
              <a:t>Connects to Harvest Number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472" y="2052918"/>
            <a:ext cx="5427238" cy="444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465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VBA</a:t>
            </a:r>
          </a:p>
          <a:p>
            <a:pPr lvl="1"/>
            <a:r>
              <a:rPr lang="en-US" dirty="0" smtClean="0"/>
              <a:t>Unfamiliar with Access VBA</a:t>
            </a:r>
          </a:p>
          <a:p>
            <a:r>
              <a:rPr lang="en-US" dirty="0" smtClean="0"/>
              <a:t>Input spreadsheets</a:t>
            </a:r>
          </a:p>
          <a:p>
            <a:pPr lvl="1"/>
            <a:r>
              <a:rPr lang="en-US" dirty="0" smtClean="0"/>
              <a:t>Have about 25 lines of header that automatic input cannot process</a:t>
            </a:r>
          </a:p>
          <a:p>
            <a:pPr lvl="1"/>
            <a:r>
              <a:rPr lang="en-US" dirty="0" smtClean="0"/>
              <a:t>Need to add a column that creates the relationship automatically</a:t>
            </a:r>
          </a:p>
          <a:p>
            <a:r>
              <a:rPr lang="en-US" dirty="0" smtClean="0"/>
              <a:t>Users</a:t>
            </a:r>
          </a:p>
          <a:p>
            <a:pPr lvl="1"/>
            <a:r>
              <a:rPr lang="en-US" dirty="0" smtClean="0"/>
              <a:t>Create file telling what each user input</a:t>
            </a:r>
          </a:p>
          <a:p>
            <a:pPr lvl="1"/>
            <a:r>
              <a:rPr lang="en-US" dirty="0" smtClean="0"/>
              <a:t>Only allowing each user to access/change certain things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65772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</TotalTime>
  <Words>106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Database Setup</vt:lpstr>
      <vt:lpstr>Objective</vt:lpstr>
      <vt:lpstr>Access Forms</vt:lpstr>
      <vt:lpstr>Relationships</vt:lpstr>
      <vt:lpstr>Issues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Setup</dc:title>
  <dc:creator>Brandon Laufer</dc:creator>
  <cp:lastModifiedBy>Brandon Laufer</cp:lastModifiedBy>
  <cp:revision>2</cp:revision>
  <dcterms:created xsi:type="dcterms:W3CDTF">2015-04-22T16:50:28Z</dcterms:created>
  <dcterms:modified xsi:type="dcterms:W3CDTF">2015-04-22T17:00:04Z</dcterms:modified>
</cp:coreProperties>
</file>