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115D-A131-4A48-87D9-C8454C064E23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A4CE-DBD6-4E6E-BEBD-CDB90506A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8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115D-A131-4A48-87D9-C8454C064E23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A4CE-DBD6-4E6E-BEBD-CDB90506A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4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115D-A131-4A48-87D9-C8454C064E23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A4CE-DBD6-4E6E-BEBD-CDB90506A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00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115D-A131-4A48-87D9-C8454C064E23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A4CE-DBD6-4E6E-BEBD-CDB90506A10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0250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115D-A131-4A48-87D9-C8454C064E23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A4CE-DBD6-4E6E-BEBD-CDB90506A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68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115D-A131-4A48-87D9-C8454C064E23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A4CE-DBD6-4E6E-BEBD-CDB90506A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09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115D-A131-4A48-87D9-C8454C064E23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A4CE-DBD6-4E6E-BEBD-CDB90506A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74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115D-A131-4A48-87D9-C8454C064E23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A4CE-DBD6-4E6E-BEBD-CDB90506A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8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115D-A131-4A48-87D9-C8454C064E23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A4CE-DBD6-4E6E-BEBD-CDB90506A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6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115D-A131-4A48-87D9-C8454C064E23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A4CE-DBD6-4E6E-BEBD-CDB90506A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1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115D-A131-4A48-87D9-C8454C064E23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A4CE-DBD6-4E6E-BEBD-CDB90506A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0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115D-A131-4A48-87D9-C8454C064E23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A4CE-DBD6-4E6E-BEBD-CDB90506A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9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115D-A131-4A48-87D9-C8454C064E23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A4CE-DBD6-4E6E-BEBD-CDB90506A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3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115D-A131-4A48-87D9-C8454C064E23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A4CE-DBD6-4E6E-BEBD-CDB90506A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115D-A131-4A48-87D9-C8454C064E23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A4CE-DBD6-4E6E-BEBD-CDB90506A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7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115D-A131-4A48-87D9-C8454C064E23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A4CE-DBD6-4E6E-BEBD-CDB90506A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8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115D-A131-4A48-87D9-C8454C064E23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A4CE-DBD6-4E6E-BEBD-CDB90506A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7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C15115D-A131-4A48-87D9-C8454C064E23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BA4CE-DBD6-4E6E-BEBD-CDB90506A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79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Cationic Antimicrobial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Brandon Laufer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0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Harvest</a:t>
            </a:r>
          </a:p>
          <a:p>
            <a:pPr lvl="1"/>
            <a:r>
              <a:rPr lang="en-US" dirty="0" smtClean="0"/>
              <a:t>Type of Particle</a:t>
            </a:r>
          </a:p>
          <a:p>
            <a:pPr lvl="1"/>
            <a:r>
              <a:rPr lang="en-US" dirty="0" smtClean="0"/>
              <a:t>Type of Serum</a:t>
            </a:r>
          </a:p>
          <a:p>
            <a:pPr lvl="1"/>
            <a:r>
              <a:rPr lang="en-US" dirty="0" smtClean="0"/>
              <a:t>Particle and serum amount</a:t>
            </a:r>
          </a:p>
          <a:p>
            <a:r>
              <a:rPr lang="en-US" dirty="0" smtClean="0"/>
              <a:t>Mass Spectrometry Data</a:t>
            </a:r>
          </a:p>
          <a:p>
            <a:r>
              <a:rPr lang="en-US" dirty="0" smtClean="0"/>
              <a:t>Peptides synthesized</a:t>
            </a:r>
          </a:p>
          <a:p>
            <a:r>
              <a:rPr lang="en-US" dirty="0" smtClean="0"/>
              <a:t>EC-50 of peptides synthesized</a:t>
            </a:r>
            <a:endParaRPr lang="en-US" dirty="0"/>
          </a:p>
        </p:txBody>
      </p:sp>
      <p:pic>
        <p:nvPicPr>
          <p:cNvPr id="1026" name="Picture 2" descr="http://2012books.lardbucket.org/books/introduction-to-chemistry-general-organic-and-biological/section_21/cc0d7b0cf19a3f672b5deba0fc56b44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112" y="1506829"/>
            <a:ext cx="4203302" cy="390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9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Mass Spec Data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code</a:t>
            </a:r>
          </a:p>
          <a:p>
            <a:pPr lvl="1"/>
            <a:r>
              <a:rPr lang="en-US" dirty="0" smtClean="0"/>
              <a:t>Removes unnecessary lines (i.e. Modifications)</a:t>
            </a:r>
          </a:p>
          <a:p>
            <a:pPr lvl="1"/>
            <a:r>
              <a:rPr lang="en-US" dirty="0" smtClean="0"/>
              <a:t>Adds other data about the peptides (</a:t>
            </a:r>
            <a:r>
              <a:rPr lang="en-US" dirty="0" err="1" smtClean="0"/>
              <a:t>pI</a:t>
            </a:r>
            <a:r>
              <a:rPr lang="en-US" dirty="0" smtClean="0"/>
              <a:t>, hydrophobicity, MW)</a:t>
            </a:r>
          </a:p>
          <a:p>
            <a:pPr lvl="1"/>
            <a:r>
              <a:rPr lang="en-US" dirty="0" smtClean="0"/>
              <a:t>Also pulls from CAMP prediction databases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658297"/>
              </p:ext>
            </p:extLst>
          </p:nvPr>
        </p:nvGraphicFramePr>
        <p:xfrm>
          <a:off x="0" y="3765166"/>
          <a:ext cx="12191998" cy="3092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</a:tblGrid>
              <a:tr h="309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Results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SVM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 dirty="0">
                          <a:effectLst/>
                        </a:rPr>
                        <a:t>RF</a:t>
                      </a:r>
                      <a:endParaRPr lang="en-US" sz="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ANN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DA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</a:tr>
              <a:tr h="309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 dirty="0">
                          <a:effectLst/>
                        </a:rPr>
                        <a:t>ID</a:t>
                      </a:r>
                      <a:endParaRPr lang="en-US" sz="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M/Z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Z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RT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SCAN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FILE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DENOVO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ALC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 dirty="0">
                          <a:effectLst/>
                        </a:rPr>
                        <a:t>PEAKS SEARCH</a:t>
                      </a:r>
                      <a:endParaRPr lang="en-US" sz="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PEAKS SCORE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PEAKS -10LOG(P_VALUE)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PEAKS DECOY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 dirty="0">
                          <a:effectLst/>
                        </a:rPr>
                        <a:t> </a:t>
                      </a:r>
                      <a:endParaRPr lang="en-US" sz="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pI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MW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Length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Net Charge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Aliphatic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Hydrophobicity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Class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Amp Probability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Class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AMP Probability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Class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Class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AMP Probability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</a:tr>
              <a:tr h="309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8179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501.932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8.5647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497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D:\Paul\JHU ETD alligator serum NP\130513_PR_unchallenged_3mscn.raw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 dirty="0">
                          <a:effectLst/>
                        </a:rPr>
                        <a:t>SAFGRRDNLRPNT</a:t>
                      </a:r>
                      <a:endParaRPr lang="en-US" sz="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73.14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ASFWKGKFFWTV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2.34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 dirty="0">
                          <a:effectLst/>
                        </a:rPr>
                        <a:t>15.33</a:t>
                      </a:r>
                      <a:endParaRPr lang="en-US" sz="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1503.76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10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12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32.5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0.24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AMP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0.638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AMP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0.754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AMP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AMP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0.703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</a:tr>
              <a:tr h="309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8207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457.2379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9.8045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531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D:\Paul\JHU ETD alligator serum NP\130513_PR_unchallenged_3mscn.raw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GGSTFETKSLKSQ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60.64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FKFYFKM(+15.99)QSK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1.31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12.25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 dirty="0">
                          <a:effectLst/>
                        </a:rPr>
                        <a:t>1353.64</a:t>
                      </a:r>
                      <a:endParaRPr lang="en-US" sz="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10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10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-0.7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AMP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0.856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AMP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0.5225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AMP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AMP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0.936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</a:tr>
              <a:tr h="309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8248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527.7963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11.6124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580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D:\Paul\JHU ETD alligator serum NP\130513_PR_unchallenged_3mscn.raw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LKANEYMQQVTKAKVTKQ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37.11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DRKRFPSHGFRAKSYKK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0.98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9.13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2108.43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11.12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17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6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5.88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-1.96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AMP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0.91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AMP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0.6365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AMP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AMP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0.791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</a:tr>
              <a:tr h="309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8302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397.005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13.9186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645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D:\Paul\JHU ETD alligator serum NP\130513_PR_unchallenged_3mscn.raw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LDRLPLVRFKSKL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55.64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LLSLRTVSRWILK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0.85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7.98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1584.96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12.01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13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172.31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0.6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AMP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0.896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AMP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0.831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AMP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AMP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0.915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</a:tr>
              <a:tr h="309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8310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533.1202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14.2751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655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D:\Paul\JHU ETD alligator serum NP\130513_PR_unchallenged_3mscn.raw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LDRPLLVRFKSLKKQLHERGDL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63.36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RRVTLVSRFM(+15.99)KQFRLRLLNVL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0.84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7.84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2646.28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12.6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21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6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134.29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0.2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AMP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0.909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AMP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0.829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AMP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AMP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0.987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</a:tr>
              <a:tr h="309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8312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577.0958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14.3407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657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D:\Paul\JHU ETD alligator serum NP\130513_PR_unchallenged_3mscn.raw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LLNKGKLVQAGRQEPWLKAR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53.26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LLWLQLM(+15.99)LLKLYYHSKKV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55.42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19.76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2289.89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9.83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18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167.78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0.56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AMP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 dirty="0">
                          <a:effectLst/>
                        </a:rPr>
                        <a:t>0.584</a:t>
                      </a:r>
                      <a:endParaRPr lang="en-US" sz="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AMP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0.758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AMP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AMP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0.919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</a:tr>
              <a:tr h="309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8327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422.5931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14.9941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675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D:\Paul\JHU ETD alligator serum NP\130513_PR_unchallenged_3mscn.raw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LPACGLLLLAGKP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41.03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FFFLKPLQLL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1.06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9.88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1265.6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8.75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10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156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1.46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AMP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0.782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AMP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0.6625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AMP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AMP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0.98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</a:tr>
              <a:tr h="309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8331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364.2321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15.1803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680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D:\Paul\JHU ETD alligator serum NP\130513_PR_unchallenged_3mscn.raw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HKTKKSPAKKNLRAPL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39.19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IHKERRIWIQIIVL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3.64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5.29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1817.25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10.84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14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187.86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0.46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AMP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0.94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AMP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0.822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AMP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AMP</a:t>
                      </a:r>
                      <a:endParaRPr lang="en-US" sz="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 dirty="0">
                          <a:effectLst/>
                        </a:rPr>
                        <a:t>0.991</a:t>
                      </a:r>
                      <a:endParaRPr lang="en-US" sz="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22" marR="3422" marT="342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56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SQLite3 – Python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63580"/>
            <a:ext cx="10583362" cy="4884820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import </a:t>
            </a:r>
            <a:r>
              <a:rPr lang="en-US" dirty="0" err="1"/>
              <a:t>os</a:t>
            </a:r>
            <a:r>
              <a:rPr lang="en-US" dirty="0"/>
              <a:t>; import sys; import csv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print </a:t>
            </a:r>
            <a:r>
              <a:rPr lang="en-US" dirty="0"/>
              <a:t>'PRAGMA </a:t>
            </a:r>
            <a:r>
              <a:rPr lang="en-US" dirty="0" err="1"/>
              <a:t>foreign_keys</a:t>
            </a:r>
            <a:r>
              <a:rPr lang="en-US" dirty="0"/>
              <a:t>=OFF;'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print 'BEGIN TRANSACTION;'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print 'CREATE TABLE </a:t>
            </a:r>
            <a:r>
              <a:rPr lang="en-US" dirty="0" err="1"/>
              <a:t>Peptide_Data</a:t>
            </a:r>
            <a:r>
              <a:rPr lang="en-US" dirty="0"/>
              <a:t> (ID REAL, M_Z REAL, Z REAL,  RT REAL, Scan REAL, DENOVO text, ALC REAL, </a:t>
            </a:r>
            <a:r>
              <a:rPr lang="en-US" dirty="0" err="1"/>
              <a:t>PEAKS_Seq</a:t>
            </a:r>
            <a:r>
              <a:rPr lang="en-US" dirty="0"/>
              <a:t> text, </a:t>
            </a:r>
            <a:r>
              <a:rPr lang="en-US" dirty="0" err="1"/>
              <a:t>PEAKS_Score</a:t>
            </a:r>
            <a:r>
              <a:rPr lang="en-US" dirty="0"/>
              <a:t> REAL, </a:t>
            </a:r>
            <a:r>
              <a:rPr lang="en-US" dirty="0" err="1"/>
              <a:t>P_Value</a:t>
            </a:r>
            <a:r>
              <a:rPr lang="en-US" dirty="0"/>
              <a:t> REAL, </a:t>
            </a:r>
            <a:r>
              <a:rPr lang="en-US" dirty="0" err="1"/>
              <a:t>PEAKS_Decoy</a:t>
            </a:r>
            <a:r>
              <a:rPr lang="en-US" dirty="0"/>
              <a:t> REAL, </a:t>
            </a:r>
            <a:r>
              <a:rPr lang="en-US" dirty="0" err="1"/>
              <a:t>pI</a:t>
            </a:r>
            <a:r>
              <a:rPr lang="en-US" dirty="0"/>
              <a:t> REAL, MW REAL, Length REAL, </a:t>
            </a:r>
            <a:r>
              <a:rPr lang="en-US" dirty="0" err="1"/>
              <a:t>Net_Charge</a:t>
            </a:r>
            <a:r>
              <a:rPr lang="en-US" dirty="0"/>
              <a:t> REAL, Aliphatic REAL, Hydrophobicity REAL, </a:t>
            </a:r>
            <a:r>
              <a:rPr lang="en-US" dirty="0" err="1"/>
              <a:t>SVM_Class</a:t>
            </a:r>
            <a:r>
              <a:rPr lang="en-US" dirty="0"/>
              <a:t> text, </a:t>
            </a:r>
            <a:r>
              <a:rPr lang="en-US" dirty="0" err="1"/>
              <a:t>SVM_Amp_Prob</a:t>
            </a:r>
            <a:r>
              <a:rPr lang="en-US" dirty="0"/>
              <a:t> REAL, </a:t>
            </a:r>
            <a:r>
              <a:rPr lang="en-US" dirty="0" err="1"/>
              <a:t>RF_Class</a:t>
            </a:r>
            <a:r>
              <a:rPr lang="en-US" dirty="0"/>
              <a:t> text, </a:t>
            </a:r>
            <a:r>
              <a:rPr lang="en-US" dirty="0" err="1"/>
              <a:t>RF_Amp_Prob</a:t>
            </a:r>
            <a:r>
              <a:rPr lang="en-US" dirty="0"/>
              <a:t> REAL, </a:t>
            </a:r>
            <a:r>
              <a:rPr lang="en-US" dirty="0" err="1"/>
              <a:t>ANN_Class</a:t>
            </a:r>
            <a:r>
              <a:rPr lang="en-US" dirty="0"/>
              <a:t> text, </a:t>
            </a:r>
            <a:r>
              <a:rPr lang="en-US" dirty="0" err="1"/>
              <a:t>DA_Class</a:t>
            </a:r>
            <a:r>
              <a:rPr lang="en-US" dirty="0"/>
              <a:t> text, </a:t>
            </a:r>
            <a:r>
              <a:rPr lang="en-US" dirty="0" err="1"/>
              <a:t>DA_Amp_Prob</a:t>
            </a:r>
            <a:r>
              <a:rPr lang="en-US" dirty="0"/>
              <a:t> REAL);'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with open('Final1.csv','r') as </a:t>
            </a:r>
            <a:r>
              <a:rPr lang="en-US" dirty="0" err="1"/>
              <a:t>csvfile</a:t>
            </a:r>
            <a:r>
              <a:rPr lang="en-US" dirty="0"/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contents = </a:t>
            </a:r>
            <a:r>
              <a:rPr lang="en-US" dirty="0" err="1"/>
              <a:t>csv.reader</a:t>
            </a:r>
            <a:r>
              <a:rPr lang="en-US" dirty="0"/>
              <a:t>(</a:t>
            </a:r>
            <a:r>
              <a:rPr lang="en-US" dirty="0" err="1"/>
              <a:t>csvfile</a:t>
            </a:r>
            <a:r>
              <a:rPr lang="en-US" dirty="0"/>
              <a:t>, delimiter=',')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for row in contents: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	line = row[0] + "','" + row[1] + "','" + row[2] + "','" + row[3] + "','" + row[4] + "','" + row[6] + "','" + row[7] + "','" + row[8] + "','" + row[9] + "','" + row[10] + "','" + row[11] + "','" + row[12] + "','" + row[14] + "','" + row[15] + "','" + row[16] + "','" + row[17] + "','" + row[18] + "','" + row[19] + "','" + row[20] + "','" + row[21] + "','" + row[22] + "','" + row[23] + "','" + row[24] + "','" + row[25]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	print 'INSERT INTO </a:t>
            </a:r>
            <a:r>
              <a:rPr lang="en-US" dirty="0" err="1"/>
              <a:t>Peptide_Data</a:t>
            </a:r>
            <a:r>
              <a:rPr lang="en-US" dirty="0"/>
              <a:t> (ID, M_Z, Z, RT, Scan, DENOVO, ALC, </a:t>
            </a:r>
            <a:r>
              <a:rPr lang="en-US" dirty="0" err="1"/>
              <a:t>PEAKS_Seq</a:t>
            </a:r>
            <a:r>
              <a:rPr lang="en-US" dirty="0"/>
              <a:t>, </a:t>
            </a:r>
            <a:r>
              <a:rPr lang="en-US" dirty="0" err="1"/>
              <a:t>PEAKS_Score</a:t>
            </a:r>
            <a:r>
              <a:rPr lang="en-US" dirty="0"/>
              <a:t>, </a:t>
            </a:r>
            <a:r>
              <a:rPr lang="en-US" dirty="0" err="1"/>
              <a:t>P_Value</a:t>
            </a:r>
            <a:r>
              <a:rPr lang="en-US" dirty="0"/>
              <a:t>, </a:t>
            </a:r>
            <a:r>
              <a:rPr lang="en-US" dirty="0" err="1"/>
              <a:t>PEAKS_Decoy</a:t>
            </a:r>
            <a:r>
              <a:rPr lang="en-US" dirty="0"/>
              <a:t>, </a:t>
            </a:r>
            <a:r>
              <a:rPr lang="en-US" dirty="0" err="1"/>
              <a:t>pI</a:t>
            </a:r>
            <a:r>
              <a:rPr lang="en-US" dirty="0"/>
              <a:t>, MW, Length, </a:t>
            </a:r>
            <a:r>
              <a:rPr lang="en-US" dirty="0" err="1"/>
              <a:t>Net_Charge</a:t>
            </a:r>
            <a:r>
              <a:rPr lang="en-US" dirty="0"/>
              <a:t>, Aliphatic, Hydrophobicity, </a:t>
            </a:r>
            <a:r>
              <a:rPr lang="en-US" dirty="0" err="1"/>
              <a:t>SVM_Class</a:t>
            </a:r>
            <a:r>
              <a:rPr lang="en-US" dirty="0"/>
              <a:t>, </a:t>
            </a:r>
            <a:r>
              <a:rPr lang="en-US" dirty="0" err="1"/>
              <a:t>SVM_Amp_Prob</a:t>
            </a:r>
            <a:r>
              <a:rPr lang="en-US" dirty="0"/>
              <a:t>, </a:t>
            </a:r>
            <a:r>
              <a:rPr lang="en-US" dirty="0" err="1"/>
              <a:t>RF_Class</a:t>
            </a:r>
            <a:r>
              <a:rPr lang="en-US" dirty="0"/>
              <a:t>, </a:t>
            </a:r>
            <a:r>
              <a:rPr lang="en-US" dirty="0" err="1"/>
              <a:t>RF_Amp_Prob</a:t>
            </a:r>
            <a:r>
              <a:rPr lang="en-US" dirty="0"/>
              <a:t>, </a:t>
            </a:r>
            <a:r>
              <a:rPr lang="en-US" dirty="0" err="1"/>
              <a:t>ANN_Class</a:t>
            </a:r>
            <a:r>
              <a:rPr lang="en-US" dirty="0"/>
              <a:t>, </a:t>
            </a:r>
            <a:r>
              <a:rPr lang="en-US" dirty="0" err="1"/>
              <a:t>DA_Class</a:t>
            </a:r>
            <a:r>
              <a:rPr lang="en-US" dirty="0"/>
              <a:t>, </a:t>
            </a:r>
            <a:r>
              <a:rPr lang="en-US" dirty="0" err="1"/>
              <a:t>DA_Amp_Prob</a:t>
            </a:r>
            <a:r>
              <a:rPr lang="en-US" dirty="0"/>
              <a:t>) VALUES (\'' + line + '\');'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print 'CREATE INDEX idx1 ON </a:t>
            </a:r>
            <a:r>
              <a:rPr lang="en-US" dirty="0" err="1"/>
              <a:t>Peptide_Data</a:t>
            </a:r>
            <a:r>
              <a:rPr lang="en-US" dirty="0"/>
              <a:t> (DENOVO);'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print 'COMMIT;'</a:t>
            </a:r>
          </a:p>
        </p:txBody>
      </p:sp>
    </p:spTree>
    <p:extLst>
      <p:ext uri="{BB962C8B-B14F-4D97-AF65-F5344CB8AC3E}">
        <p14:creationId xmlns:p14="http://schemas.microsoft.com/office/powerpoint/2010/main" val="4384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to Access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Can create forms so that all data is in the same format</a:t>
            </a:r>
          </a:p>
          <a:p>
            <a:pPr lvl="1"/>
            <a:r>
              <a:rPr lang="en-US" dirty="0" smtClean="0"/>
              <a:t>Use harvest number for Primary Key</a:t>
            </a:r>
          </a:p>
          <a:p>
            <a:pPr lvl="1"/>
            <a:r>
              <a:rPr lang="en-US" dirty="0" smtClean="0"/>
              <a:t>Add login to track who’s entering what</a:t>
            </a:r>
          </a:p>
          <a:p>
            <a:r>
              <a:rPr lang="en-US" dirty="0" smtClean="0"/>
              <a:t>Things to work on</a:t>
            </a:r>
          </a:p>
          <a:p>
            <a:pPr lvl="1"/>
            <a:r>
              <a:rPr lang="en-US" dirty="0" smtClean="0"/>
              <a:t>No duplicate sequences, yet ability to link one sequence to many harvests</a:t>
            </a:r>
          </a:p>
          <a:p>
            <a:pPr lvl="1"/>
            <a:r>
              <a:rPr lang="en-US" dirty="0" smtClean="0"/>
              <a:t>Use links to find </a:t>
            </a:r>
            <a:r>
              <a:rPr lang="en-US" smtClean="0"/>
              <a:t>EC-50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7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</TotalTime>
  <Words>517</Words>
  <Application>Microsoft Office PowerPoint</Application>
  <PresentationFormat>Widescreen</PresentationFormat>
  <Paragraphs>278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Cationic Antimicrobial Database</vt:lpstr>
      <vt:lpstr>Data</vt:lpstr>
      <vt:lpstr>Preparing Mass Spec Data </vt:lpstr>
      <vt:lpstr>SQLite3 – Python Code</vt:lpstr>
      <vt:lpstr>Microsoft Access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Cationic Antimicrobial Database</dc:title>
  <dc:creator>Brandon Laufer</dc:creator>
  <cp:lastModifiedBy>Brandon Laufer</cp:lastModifiedBy>
  <cp:revision>6</cp:revision>
  <dcterms:created xsi:type="dcterms:W3CDTF">2015-04-01T18:11:27Z</dcterms:created>
  <dcterms:modified xsi:type="dcterms:W3CDTF">2015-04-01T19:04:25Z</dcterms:modified>
</cp:coreProperties>
</file>