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D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EDB2A-93F7-BC4F-B711-64895B2388B7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DFC37A9-C4EF-3C45-9184-96F3334B7E02}">
      <dgm:prSet custT="1"/>
      <dgm:spPr/>
      <dgm:t>
        <a:bodyPr/>
        <a:lstStyle/>
        <a:p>
          <a:pPr rtl="0"/>
          <a:r>
            <a:rPr lang="de-DE" sz="1800" baseline="0" dirty="0" smtClean="0"/>
            <a:t>Project Manager </a:t>
          </a:r>
          <a:r>
            <a:rPr lang="de-DE" sz="1500" dirty="0" smtClean="0"/>
            <a:t>Ana Fernandez</a:t>
          </a:r>
          <a:endParaRPr lang="de-DE" sz="1500" dirty="0"/>
        </a:p>
      </dgm:t>
    </dgm:pt>
    <dgm:pt modelId="{E9B909C0-B600-F54B-AF64-112F5B597E24}" type="parTrans" cxnId="{9C7A83CC-D49A-F442-BA4D-580EC0026B17}">
      <dgm:prSet/>
      <dgm:spPr/>
      <dgm:t>
        <a:bodyPr/>
        <a:lstStyle/>
        <a:p>
          <a:endParaRPr lang="de-DE"/>
        </a:p>
      </dgm:t>
    </dgm:pt>
    <dgm:pt modelId="{44759AED-0273-5440-8C3B-B562D01E338E}" type="sibTrans" cxnId="{9C7A83CC-D49A-F442-BA4D-580EC0026B17}">
      <dgm:prSet/>
      <dgm:spPr/>
      <dgm:t>
        <a:bodyPr/>
        <a:lstStyle/>
        <a:p>
          <a:endParaRPr lang="de-DE"/>
        </a:p>
      </dgm:t>
    </dgm:pt>
    <dgm:pt modelId="{8D696DAA-8663-6542-962C-CB55392371FA}">
      <dgm:prSet custT="1"/>
      <dgm:spPr/>
      <dgm:t>
        <a:bodyPr/>
        <a:lstStyle/>
        <a:p>
          <a:pPr rtl="0"/>
          <a:r>
            <a:rPr lang="de-DE" sz="1600" dirty="0" smtClean="0"/>
            <a:t>Development</a:t>
          </a:r>
          <a:r>
            <a:rPr lang="de-DE" sz="1400" dirty="0" smtClean="0"/>
            <a:t> Matthias Riedel Philipp </a:t>
          </a:r>
          <a:r>
            <a:rPr lang="de-DE" sz="1400" dirty="0" err="1" smtClean="0"/>
            <a:t>Trummp</a:t>
          </a:r>
          <a:endParaRPr lang="de-DE" sz="1400" dirty="0"/>
        </a:p>
      </dgm:t>
    </dgm:pt>
    <dgm:pt modelId="{0112CF65-F894-B042-9A73-2425A3F4D94C}" type="parTrans" cxnId="{5B890E63-C32F-134C-962F-8C90FBF94E78}">
      <dgm:prSet/>
      <dgm:spPr/>
      <dgm:t>
        <a:bodyPr/>
        <a:lstStyle/>
        <a:p>
          <a:endParaRPr lang="de-DE"/>
        </a:p>
      </dgm:t>
    </dgm:pt>
    <dgm:pt modelId="{426FB404-E428-BC4E-81CE-5BB28743E5E7}" type="sibTrans" cxnId="{5B890E63-C32F-134C-962F-8C90FBF94E78}">
      <dgm:prSet/>
      <dgm:spPr/>
      <dgm:t>
        <a:bodyPr/>
        <a:lstStyle/>
        <a:p>
          <a:endParaRPr lang="de-DE"/>
        </a:p>
      </dgm:t>
    </dgm:pt>
    <dgm:pt modelId="{365454FA-C1FC-C54A-AF50-7D480A5C571E}">
      <dgm:prSet custT="1"/>
      <dgm:spPr/>
      <dgm:t>
        <a:bodyPr/>
        <a:lstStyle/>
        <a:p>
          <a:pPr rtl="0"/>
          <a:r>
            <a:rPr lang="de-DE" sz="1600" u="none" dirty="0" smtClean="0"/>
            <a:t>Testmanager</a:t>
          </a:r>
          <a:r>
            <a:rPr lang="de-DE" sz="1400" dirty="0" smtClean="0"/>
            <a:t> Samir </a:t>
          </a:r>
          <a:r>
            <a:rPr lang="de-DE" sz="1400" dirty="0" err="1" smtClean="0"/>
            <a:t>Weiss</a:t>
          </a:r>
          <a:r>
            <a:rPr lang="de-DE" sz="1400" dirty="0" smtClean="0"/>
            <a:t> Immanuel Hahn</a:t>
          </a:r>
          <a:endParaRPr lang="de-DE" sz="1400" dirty="0"/>
        </a:p>
      </dgm:t>
    </dgm:pt>
    <dgm:pt modelId="{BCA09F59-B100-2148-AE12-A4AED7ACED6E}" type="parTrans" cxnId="{67D8A54A-7D04-9945-BDA1-2581698F8525}">
      <dgm:prSet/>
      <dgm:spPr/>
      <dgm:t>
        <a:bodyPr/>
        <a:lstStyle/>
        <a:p>
          <a:endParaRPr lang="de-DE"/>
        </a:p>
      </dgm:t>
    </dgm:pt>
    <dgm:pt modelId="{E2F4F434-C1BD-C843-BF4A-BE3250EBA791}" type="sibTrans" cxnId="{67D8A54A-7D04-9945-BDA1-2581698F8525}">
      <dgm:prSet/>
      <dgm:spPr/>
      <dgm:t>
        <a:bodyPr/>
        <a:lstStyle/>
        <a:p>
          <a:endParaRPr lang="de-DE"/>
        </a:p>
      </dgm:t>
    </dgm:pt>
    <dgm:pt modelId="{41C9B401-E60B-F046-9292-684AE5F8E147}">
      <dgm:prSet custT="1"/>
      <dgm:spPr/>
      <dgm:t>
        <a:bodyPr/>
        <a:lstStyle/>
        <a:p>
          <a:pPr rtl="0"/>
          <a:r>
            <a:rPr lang="de-DE" sz="1600" dirty="0" err="1" smtClean="0"/>
            <a:t>Documentation</a:t>
          </a:r>
          <a:r>
            <a:rPr lang="de-DE" sz="1600" dirty="0" smtClean="0"/>
            <a:t>  </a:t>
          </a:r>
          <a:r>
            <a:rPr lang="de-DE" sz="1400" dirty="0" smtClean="0"/>
            <a:t>Maria Estela </a:t>
          </a:r>
          <a:r>
            <a:rPr lang="de-DE" sz="1400" dirty="0" err="1" smtClean="0"/>
            <a:t>Gato</a:t>
          </a:r>
          <a:r>
            <a:rPr lang="de-DE" sz="1400" dirty="0" smtClean="0"/>
            <a:t> Barrios</a:t>
          </a:r>
          <a:endParaRPr lang="de-DE" sz="1400" dirty="0"/>
        </a:p>
      </dgm:t>
    </dgm:pt>
    <dgm:pt modelId="{90B7BF75-EFF3-C94F-B3E0-688D28F39E2B}" type="parTrans" cxnId="{98DAD2D2-348D-B34C-9772-728942BC1FDD}">
      <dgm:prSet/>
      <dgm:spPr/>
      <dgm:t>
        <a:bodyPr/>
        <a:lstStyle/>
        <a:p>
          <a:endParaRPr lang="de-DE"/>
        </a:p>
      </dgm:t>
    </dgm:pt>
    <dgm:pt modelId="{588BFFB3-12BF-1641-9434-EB3F8BF25F46}" type="sibTrans" cxnId="{98DAD2D2-348D-B34C-9772-728942BC1FDD}">
      <dgm:prSet/>
      <dgm:spPr/>
      <dgm:t>
        <a:bodyPr/>
        <a:lstStyle/>
        <a:p>
          <a:endParaRPr lang="de-DE"/>
        </a:p>
      </dgm:t>
    </dgm:pt>
    <dgm:pt modelId="{C9D9168F-1F3A-E84C-830F-80A259682BBD}" type="pres">
      <dgm:prSet presAssocID="{116EDB2A-93F7-BC4F-B711-64895B2388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B659ADC-0094-3441-92B1-000EA0469F98}" type="pres">
      <dgm:prSet presAssocID="{2DFC37A9-C4EF-3C45-9184-96F3334B7E02}" presName="hierRoot1" presStyleCnt="0"/>
      <dgm:spPr/>
    </dgm:pt>
    <dgm:pt modelId="{DD8F4991-E3D4-8341-807D-9CC6855810B9}" type="pres">
      <dgm:prSet presAssocID="{2DFC37A9-C4EF-3C45-9184-96F3334B7E02}" presName="composite" presStyleCnt="0"/>
      <dgm:spPr/>
    </dgm:pt>
    <dgm:pt modelId="{3535EAEC-C765-ED42-80AA-2732137B1509}" type="pres">
      <dgm:prSet presAssocID="{2DFC37A9-C4EF-3C45-9184-96F3334B7E02}" presName="background" presStyleLbl="node0" presStyleIdx="0" presStyleCnt="4"/>
      <dgm:spPr/>
    </dgm:pt>
    <dgm:pt modelId="{FF7E44A7-77FB-DD40-A070-5833DC5B8610}" type="pres">
      <dgm:prSet presAssocID="{2DFC37A9-C4EF-3C45-9184-96F3334B7E02}" presName="text" presStyleLbl="fgAcc0" presStyleIdx="0" presStyleCnt="4" custScaleX="181838" custScaleY="129090" custLinFactX="100000" custLinFactY="-74585" custLinFactNeighborX="152363" custLinFactNeighborY="-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2B55A5D-6230-ED43-A555-8674F021FBED}" type="pres">
      <dgm:prSet presAssocID="{2DFC37A9-C4EF-3C45-9184-96F3334B7E02}" presName="hierChild2" presStyleCnt="0"/>
      <dgm:spPr/>
    </dgm:pt>
    <dgm:pt modelId="{90A42F7C-170C-7C4B-915B-40D347A3081F}" type="pres">
      <dgm:prSet presAssocID="{8D696DAA-8663-6542-962C-CB55392371FA}" presName="hierRoot1" presStyleCnt="0"/>
      <dgm:spPr/>
    </dgm:pt>
    <dgm:pt modelId="{0AA2554F-09DE-CD4A-9763-177E7C0705EE}" type="pres">
      <dgm:prSet presAssocID="{8D696DAA-8663-6542-962C-CB55392371FA}" presName="composite" presStyleCnt="0"/>
      <dgm:spPr/>
    </dgm:pt>
    <dgm:pt modelId="{A1A196E2-6E9B-E549-B0E4-431AD76E1769}" type="pres">
      <dgm:prSet presAssocID="{8D696DAA-8663-6542-962C-CB55392371FA}" presName="background" presStyleLbl="node0" presStyleIdx="1" presStyleCnt="4"/>
      <dgm:spPr/>
    </dgm:pt>
    <dgm:pt modelId="{56048C49-0008-7748-B449-294DBD535878}" type="pres">
      <dgm:prSet presAssocID="{8D696DAA-8663-6542-962C-CB55392371FA}" presName="text" presStyleLbl="fgAcc0" presStyleIdx="1" presStyleCnt="4" custScaleX="135673" custLinFactX="-19589" custLinFactNeighborX="-100000" custLinFactNeighborY="9835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1AD42B6-3F82-1D49-A177-FAC0A13DE7D7}" type="pres">
      <dgm:prSet presAssocID="{8D696DAA-8663-6542-962C-CB55392371FA}" presName="hierChild2" presStyleCnt="0"/>
      <dgm:spPr/>
    </dgm:pt>
    <dgm:pt modelId="{5CA73CD9-81A0-D143-9F0D-F5099664079E}" type="pres">
      <dgm:prSet presAssocID="{365454FA-C1FC-C54A-AF50-7D480A5C571E}" presName="hierRoot1" presStyleCnt="0"/>
      <dgm:spPr/>
    </dgm:pt>
    <dgm:pt modelId="{6AEB0D31-F778-0E44-B079-7A85C2C5BE70}" type="pres">
      <dgm:prSet presAssocID="{365454FA-C1FC-C54A-AF50-7D480A5C571E}" presName="composite" presStyleCnt="0"/>
      <dgm:spPr/>
    </dgm:pt>
    <dgm:pt modelId="{3CD2C354-BDE6-4A44-A7B6-DAAEB4630DF6}" type="pres">
      <dgm:prSet presAssocID="{365454FA-C1FC-C54A-AF50-7D480A5C571E}" presName="background" presStyleLbl="node0" presStyleIdx="2" presStyleCnt="4"/>
      <dgm:spPr/>
    </dgm:pt>
    <dgm:pt modelId="{55DD27F6-B0F8-3642-AF12-78F3B169BEBA}" type="pres">
      <dgm:prSet presAssocID="{365454FA-C1FC-C54A-AF50-7D480A5C571E}" presName="text" presStyleLbl="fgAcc0" presStyleIdx="2" presStyleCnt="4" custScaleX="149403" custLinFactNeighborX="-89815" custLinFactNeighborY="9856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E2B5064-5809-6B40-8117-F8739AD3E88B}" type="pres">
      <dgm:prSet presAssocID="{365454FA-C1FC-C54A-AF50-7D480A5C571E}" presName="hierChild2" presStyleCnt="0"/>
      <dgm:spPr/>
    </dgm:pt>
    <dgm:pt modelId="{78CCF1CB-2C16-6646-A4C7-1E4255C439D1}" type="pres">
      <dgm:prSet presAssocID="{41C9B401-E60B-F046-9292-684AE5F8E147}" presName="hierRoot1" presStyleCnt="0"/>
      <dgm:spPr/>
    </dgm:pt>
    <dgm:pt modelId="{B933B8B5-4769-484E-879F-5668F37FF7EE}" type="pres">
      <dgm:prSet presAssocID="{41C9B401-E60B-F046-9292-684AE5F8E147}" presName="composite" presStyleCnt="0"/>
      <dgm:spPr/>
    </dgm:pt>
    <dgm:pt modelId="{9DE90ADB-4DA0-AD49-A4A8-89807C810129}" type="pres">
      <dgm:prSet presAssocID="{41C9B401-E60B-F046-9292-684AE5F8E147}" presName="background" presStyleLbl="node0" presStyleIdx="3" presStyleCnt="4"/>
      <dgm:spPr/>
    </dgm:pt>
    <dgm:pt modelId="{E3546007-E8FD-BE46-B71F-9B0FD4AA139A}" type="pres">
      <dgm:prSet presAssocID="{41C9B401-E60B-F046-9292-684AE5F8E147}" presName="text" presStyleLbl="fgAcc0" presStyleIdx="3" presStyleCnt="4" custScaleX="148367" custLinFactNeighborX="-40841" custLinFactNeighborY="9941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0CC87AF-CCF4-664F-A0CA-12C90A816066}" type="pres">
      <dgm:prSet presAssocID="{41C9B401-E60B-F046-9292-684AE5F8E147}" presName="hierChild2" presStyleCnt="0"/>
      <dgm:spPr/>
    </dgm:pt>
  </dgm:ptLst>
  <dgm:cxnLst>
    <dgm:cxn modelId="{66B1B014-5AA4-FF44-BC82-AE22224C88A5}" type="presOf" srcId="{8D696DAA-8663-6542-962C-CB55392371FA}" destId="{56048C49-0008-7748-B449-294DBD535878}" srcOrd="0" destOrd="0" presId="urn:microsoft.com/office/officeart/2005/8/layout/hierarchy1"/>
    <dgm:cxn modelId="{0BE97CE3-C5D0-BD49-866E-8B77CC749559}" type="presOf" srcId="{41C9B401-E60B-F046-9292-684AE5F8E147}" destId="{E3546007-E8FD-BE46-B71F-9B0FD4AA139A}" srcOrd="0" destOrd="0" presId="urn:microsoft.com/office/officeart/2005/8/layout/hierarchy1"/>
    <dgm:cxn modelId="{BBFEBFEE-E936-3642-85B4-76D4C64BA75D}" type="presOf" srcId="{116EDB2A-93F7-BC4F-B711-64895B2388B7}" destId="{C9D9168F-1F3A-E84C-830F-80A259682BBD}" srcOrd="0" destOrd="0" presId="urn:microsoft.com/office/officeart/2005/8/layout/hierarchy1"/>
    <dgm:cxn modelId="{5B890E63-C32F-134C-962F-8C90FBF94E78}" srcId="{116EDB2A-93F7-BC4F-B711-64895B2388B7}" destId="{8D696DAA-8663-6542-962C-CB55392371FA}" srcOrd="1" destOrd="0" parTransId="{0112CF65-F894-B042-9A73-2425A3F4D94C}" sibTransId="{426FB404-E428-BC4E-81CE-5BB28743E5E7}"/>
    <dgm:cxn modelId="{9C7A83CC-D49A-F442-BA4D-580EC0026B17}" srcId="{116EDB2A-93F7-BC4F-B711-64895B2388B7}" destId="{2DFC37A9-C4EF-3C45-9184-96F3334B7E02}" srcOrd="0" destOrd="0" parTransId="{E9B909C0-B600-F54B-AF64-112F5B597E24}" sibTransId="{44759AED-0273-5440-8C3B-B562D01E338E}"/>
    <dgm:cxn modelId="{913C683A-ECBE-8942-B291-110BFA7DEFAD}" type="presOf" srcId="{365454FA-C1FC-C54A-AF50-7D480A5C571E}" destId="{55DD27F6-B0F8-3642-AF12-78F3B169BEBA}" srcOrd="0" destOrd="0" presId="urn:microsoft.com/office/officeart/2005/8/layout/hierarchy1"/>
    <dgm:cxn modelId="{67D8A54A-7D04-9945-BDA1-2581698F8525}" srcId="{116EDB2A-93F7-BC4F-B711-64895B2388B7}" destId="{365454FA-C1FC-C54A-AF50-7D480A5C571E}" srcOrd="2" destOrd="0" parTransId="{BCA09F59-B100-2148-AE12-A4AED7ACED6E}" sibTransId="{E2F4F434-C1BD-C843-BF4A-BE3250EBA791}"/>
    <dgm:cxn modelId="{98DAD2D2-348D-B34C-9772-728942BC1FDD}" srcId="{116EDB2A-93F7-BC4F-B711-64895B2388B7}" destId="{41C9B401-E60B-F046-9292-684AE5F8E147}" srcOrd="3" destOrd="0" parTransId="{90B7BF75-EFF3-C94F-B3E0-688D28F39E2B}" sibTransId="{588BFFB3-12BF-1641-9434-EB3F8BF25F46}"/>
    <dgm:cxn modelId="{946EFC41-78AF-4440-8504-9BC3257F4AA7}" type="presOf" srcId="{2DFC37A9-C4EF-3C45-9184-96F3334B7E02}" destId="{FF7E44A7-77FB-DD40-A070-5833DC5B8610}" srcOrd="0" destOrd="0" presId="urn:microsoft.com/office/officeart/2005/8/layout/hierarchy1"/>
    <dgm:cxn modelId="{6D3AE15F-0A2C-5346-953B-1C3B09C18377}" type="presParOf" srcId="{C9D9168F-1F3A-E84C-830F-80A259682BBD}" destId="{FB659ADC-0094-3441-92B1-000EA0469F98}" srcOrd="0" destOrd="0" presId="urn:microsoft.com/office/officeart/2005/8/layout/hierarchy1"/>
    <dgm:cxn modelId="{B7AAC924-7713-0242-99E6-03DD9E98C554}" type="presParOf" srcId="{FB659ADC-0094-3441-92B1-000EA0469F98}" destId="{DD8F4991-E3D4-8341-807D-9CC6855810B9}" srcOrd="0" destOrd="0" presId="urn:microsoft.com/office/officeart/2005/8/layout/hierarchy1"/>
    <dgm:cxn modelId="{7049C380-0AE0-6446-B517-117FDB700D06}" type="presParOf" srcId="{DD8F4991-E3D4-8341-807D-9CC6855810B9}" destId="{3535EAEC-C765-ED42-80AA-2732137B1509}" srcOrd="0" destOrd="0" presId="urn:microsoft.com/office/officeart/2005/8/layout/hierarchy1"/>
    <dgm:cxn modelId="{2EAB0759-A31B-0540-B51E-56AF7BE27AC1}" type="presParOf" srcId="{DD8F4991-E3D4-8341-807D-9CC6855810B9}" destId="{FF7E44A7-77FB-DD40-A070-5833DC5B8610}" srcOrd="1" destOrd="0" presId="urn:microsoft.com/office/officeart/2005/8/layout/hierarchy1"/>
    <dgm:cxn modelId="{37651ECB-E155-1842-A02B-CCC3A2F3B897}" type="presParOf" srcId="{FB659ADC-0094-3441-92B1-000EA0469F98}" destId="{12B55A5D-6230-ED43-A555-8674F021FBED}" srcOrd="1" destOrd="0" presId="urn:microsoft.com/office/officeart/2005/8/layout/hierarchy1"/>
    <dgm:cxn modelId="{2F73A5BA-CECE-CE44-80BC-D89C6AEFF4BB}" type="presParOf" srcId="{C9D9168F-1F3A-E84C-830F-80A259682BBD}" destId="{90A42F7C-170C-7C4B-915B-40D347A3081F}" srcOrd="1" destOrd="0" presId="urn:microsoft.com/office/officeart/2005/8/layout/hierarchy1"/>
    <dgm:cxn modelId="{451F0DC0-8C2F-7F49-9F7E-4434D68D8EBD}" type="presParOf" srcId="{90A42F7C-170C-7C4B-915B-40D347A3081F}" destId="{0AA2554F-09DE-CD4A-9763-177E7C0705EE}" srcOrd="0" destOrd="0" presId="urn:microsoft.com/office/officeart/2005/8/layout/hierarchy1"/>
    <dgm:cxn modelId="{673E6FF4-DC69-CF41-A5DB-9046E81A4C8C}" type="presParOf" srcId="{0AA2554F-09DE-CD4A-9763-177E7C0705EE}" destId="{A1A196E2-6E9B-E549-B0E4-431AD76E1769}" srcOrd="0" destOrd="0" presId="urn:microsoft.com/office/officeart/2005/8/layout/hierarchy1"/>
    <dgm:cxn modelId="{0142E929-DC03-3C42-8353-205CA9461D18}" type="presParOf" srcId="{0AA2554F-09DE-CD4A-9763-177E7C0705EE}" destId="{56048C49-0008-7748-B449-294DBD535878}" srcOrd="1" destOrd="0" presId="urn:microsoft.com/office/officeart/2005/8/layout/hierarchy1"/>
    <dgm:cxn modelId="{2B07AAF7-7CBF-324D-9C32-98ABF5F05020}" type="presParOf" srcId="{90A42F7C-170C-7C4B-915B-40D347A3081F}" destId="{81AD42B6-3F82-1D49-A177-FAC0A13DE7D7}" srcOrd="1" destOrd="0" presId="urn:microsoft.com/office/officeart/2005/8/layout/hierarchy1"/>
    <dgm:cxn modelId="{0080C659-EC02-7C4B-9A7D-C1F563C0372B}" type="presParOf" srcId="{C9D9168F-1F3A-E84C-830F-80A259682BBD}" destId="{5CA73CD9-81A0-D143-9F0D-F5099664079E}" srcOrd="2" destOrd="0" presId="urn:microsoft.com/office/officeart/2005/8/layout/hierarchy1"/>
    <dgm:cxn modelId="{391D9283-3723-4249-8F6F-4539C9167DC5}" type="presParOf" srcId="{5CA73CD9-81A0-D143-9F0D-F5099664079E}" destId="{6AEB0D31-F778-0E44-B079-7A85C2C5BE70}" srcOrd="0" destOrd="0" presId="urn:microsoft.com/office/officeart/2005/8/layout/hierarchy1"/>
    <dgm:cxn modelId="{07DF2F12-C455-BF4B-873F-92BE5FD027C4}" type="presParOf" srcId="{6AEB0D31-F778-0E44-B079-7A85C2C5BE70}" destId="{3CD2C354-BDE6-4A44-A7B6-DAAEB4630DF6}" srcOrd="0" destOrd="0" presId="urn:microsoft.com/office/officeart/2005/8/layout/hierarchy1"/>
    <dgm:cxn modelId="{E102D6C5-8FF1-A341-9824-77B1256AAA7D}" type="presParOf" srcId="{6AEB0D31-F778-0E44-B079-7A85C2C5BE70}" destId="{55DD27F6-B0F8-3642-AF12-78F3B169BEBA}" srcOrd="1" destOrd="0" presId="urn:microsoft.com/office/officeart/2005/8/layout/hierarchy1"/>
    <dgm:cxn modelId="{16B4B291-CAC3-5C47-A930-C8D27F4E0239}" type="presParOf" srcId="{5CA73CD9-81A0-D143-9F0D-F5099664079E}" destId="{4E2B5064-5809-6B40-8117-F8739AD3E88B}" srcOrd="1" destOrd="0" presId="urn:microsoft.com/office/officeart/2005/8/layout/hierarchy1"/>
    <dgm:cxn modelId="{D302B159-BE53-9247-9305-F7F611CA9DC7}" type="presParOf" srcId="{C9D9168F-1F3A-E84C-830F-80A259682BBD}" destId="{78CCF1CB-2C16-6646-A4C7-1E4255C439D1}" srcOrd="3" destOrd="0" presId="urn:microsoft.com/office/officeart/2005/8/layout/hierarchy1"/>
    <dgm:cxn modelId="{F6C8B1B2-DA37-144D-BD2F-A7B5A76A92A0}" type="presParOf" srcId="{78CCF1CB-2C16-6646-A4C7-1E4255C439D1}" destId="{B933B8B5-4769-484E-879F-5668F37FF7EE}" srcOrd="0" destOrd="0" presId="urn:microsoft.com/office/officeart/2005/8/layout/hierarchy1"/>
    <dgm:cxn modelId="{BD1164B5-C48D-F444-AD45-30C2C2F1D597}" type="presParOf" srcId="{B933B8B5-4769-484E-879F-5668F37FF7EE}" destId="{9DE90ADB-4DA0-AD49-A4A8-89807C810129}" srcOrd="0" destOrd="0" presId="urn:microsoft.com/office/officeart/2005/8/layout/hierarchy1"/>
    <dgm:cxn modelId="{84D9FC35-7C14-334D-981E-F753D39BB907}" type="presParOf" srcId="{B933B8B5-4769-484E-879F-5668F37FF7EE}" destId="{E3546007-E8FD-BE46-B71F-9B0FD4AA139A}" srcOrd="1" destOrd="0" presId="urn:microsoft.com/office/officeart/2005/8/layout/hierarchy1"/>
    <dgm:cxn modelId="{9760DF44-B80D-C442-9447-85B0CDC3C03D}" type="presParOf" srcId="{78CCF1CB-2C16-6646-A4C7-1E4255C439D1}" destId="{D0CC87AF-CCF4-664F-A0CA-12C90A8160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5EAEC-C765-ED42-80AA-2732137B1509}">
      <dsp:nvSpPr>
        <dsp:cNvPr id="0" name=""/>
        <dsp:cNvSpPr/>
      </dsp:nvSpPr>
      <dsp:spPr>
        <a:xfrm>
          <a:off x="2560791" y="425692"/>
          <a:ext cx="1842571" cy="8306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7E44A7-77FB-DD40-A070-5833DC5B8610}">
      <dsp:nvSpPr>
        <dsp:cNvPr id="0" name=""/>
        <dsp:cNvSpPr/>
      </dsp:nvSpPr>
      <dsp:spPr>
        <a:xfrm>
          <a:off x="2673381" y="532651"/>
          <a:ext cx="1842571" cy="830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baseline="0" dirty="0" smtClean="0"/>
            <a:t>Project Manager </a:t>
          </a:r>
          <a:r>
            <a:rPr lang="de-DE" sz="1500" kern="1200" dirty="0" smtClean="0"/>
            <a:t>Ana Fernandez</a:t>
          </a:r>
          <a:endParaRPr lang="de-DE" sz="1500" kern="1200" dirty="0"/>
        </a:p>
      </dsp:txBody>
      <dsp:txXfrm>
        <a:off x="2697709" y="556979"/>
        <a:ext cx="1793915" cy="781970"/>
      </dsp:txXfrm>
    </dsp:sp>
    <dsp:sp modelId="{A1A196E2-6E9B-E549-B0E4-431AD76E1769}">
      <dsp:nvSpPr>
        <dsp:cNvPr id="0" name=""/>
        <dsp:cNvSpPr/>
      </dsp:nvSpPr>
      <dsp:spPr>
        <a:xfrm>
          <a:off x="859538" y="2181944"/>
          <a:ext cx="1374779" cy="6434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048C49-0008-7748-B449-294DBD535878}">
      <dsp:nvSpPr>
        <dsp:cNvPr id="0" name=""/>
        <dsp:cNvSpPr/>
      </dsp:nvSpPr>
      <dsp:spPr>
        <a:xfrm>
          <a:off x="972127" y="2288904"/>
          <a:ext cx="1374779" cy="643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Development</a:t>
          </a:r>
          <a:r>
            <a:rPr lang="de-DE" sz="1400" kern="1200" dirty="0" smtClean="0"/>
            <a:t> Matthias Riedel Philipp </a:t>
          </a:r>
          <a:r>
            <a:rPr lang="de-DE" sz="1400" kern="1200" dirty="0" err="1" smtClean="0"/>
            <a:t>Trummp</a:t>
          </a:r>
          <a:endParaRPr lang="de-DE" sz="1400" kern="1200" dirty="0"/>
        </a:p>
      </dsp:txBody>
      <dsp:txXfrm>
        <a:off x="990973" y="2307750"/>
        <a:ext cx="1337087" cy="605755"/>
      </dsp:txXfrm>
    </dsp:sp>
    <dsp:sp modelId="{3CD2C354-BDE6-4A44-A7B6-DAAEB4630DF6}">
      <dsp:nvSpPr>
        <dsp:cNvPr id="0" name=""/>
        <dsp:cNvSpPr/>
      </dsp:nvSpPr>
      <dsp:spPr>
        <a:xfrm>
          <a:off x="2761197" y="2183270"/>
          <a:ext cx="1513906" cy="6434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DD27F6-B0F8-3642-AF12-78F3B169BEBA}">
      <dsp:nvSpPr>
        <dsp:cNvPr id="0" name=""/>
        <dsp:cNvSpPr/>
      </dsp:nvSpPr>
      <dsp:spPr>
        <a:xfrm>
          <a:off x="2873786" y="2290229"/>
          <a:ext cx="1513906" cy="643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u="none" kern="1200" dirty="0" smtClean="0"/>
            <a:t>Testmanager</a:t>
          </a:r>
          <a:r>
            <a:rPr lang="de-DE" sz="1400" kern="1200" dirty="0" smtClean="0"/>
            <a:t> Samir </a:t>
          </a:r>
          <a:r>
            <a:rPr lang="de-DE" sz="1400" kern="1200" dirty="0" err="1" smtClean="0"/>
            <a:t>Weiss</a:t>
          </a:r>
          <a:r>
            <a:rPr lang="de-DE" sz="1400" kern="1200" dirty="0" smtClean="0"/>
            <a:t> Immanuel Hahn</a:t>
          </a:r>
          <a:endParaRPr lang="de-DE" sz="1400" kern="1200" dirty="0"/>
        </a:p>
      </dsp:txBody>
      <dsp:txXfrm>
        <a:off x="2892632" y="2309075"/>
        <a:ext cx="1476214" cy="605755"/>
      </dsp:txXfrm>
    </dsp:sp>
    <dsp:sp modelId="{9DE90ADB-4DA0-AD49-A4A8-89807C810129}">
      <dsp:nvSpPr>
        <dsp:cNvPr id="0" name=""/>
        <dsp:cNvSpPr/>
      </dsp:nvSpPr>
      <dsp:spPr>
        <a:xfrm>
          <a:off x="4996537" y="2188765"/>
          <a:ext cx="1503408" cy="6434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546007-E8FD-BE46-B71F-9B0FD4AA139A}">
      <dsp:nvSpPr>
        <dsp:cNvPr id="0" name=""/>
        <dsp:cNvSpPr/>
      </dsp:nvSpPr>
      <dsp:spPr>
        <a:xfrm>
          <a:off x="5109127" y="2295724"/>
          <a:ext cx="1503408" cy="643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Documentation</a:t>
          </a:r>
          <a:r>
            <a:rPr lang="de-DE" sz="1600" kern="1200" dirty="0" smtClean="0"/>
            <a:t>  </a:t>
          </a:r>
          <a:r>
            <a:rPr lang="de-DE" sz="1400" kern="1200" dirty="0" smtClean="0"/>
            <a:t>Maria Estela </a:t>
          </a:r>
          <a:r>
            <a:rPr lang="de-DE" sz="1400" kern="1200" dirty="0" err="1" smtClean="0"/>
            <a:t>Gato</a:t>
          </a:r>
          <a:r>
            <a:rPr lang="de-DE" sz="1400" kern="1200" dirty="0" smtClean="0"/>
            <a:t> Barrios</a:t>
          </a:r>
          <a:endParaRPr lang="de-DE" sz="1400" kern="1200" dirty="0"/>
        </a:p>
      </dsp:txBody>
      <dsp:txXfrm>
        <a:off x="5127973" y="2314570"/>
        <a:ext cx="1465716" cy="605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EAAA-A5F5-254C-8666-48AF57B89A49}" type="datetimeFigureOut">
              <a:rPr lang="de-DE" smtClean="0"/>
              <a:t>15.02.14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410B-EAE2-574B-91C8-655E4AAE9AC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EAAA-A5F5-254C-8666-48AF57B89A49}" type="datetimeFigureOut">
              <a:rPr lang="de-DE" smtClean="0"/>
              <a:t>15.02.14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410B-EAE2-574B-91C8-655E4AAE9AC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EAAA-A5F5-254C-8666-48AF57B89A49}" type="datetimeFigureOut">
              <a:rPr lang="de-DE" smtClean="0"/>
              <a:t>15.02.14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410B-EAE2-574B-91C8-655E4AAE9AC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EAAA-A5F5-254C-8666-48AF57B89A49}" type="datetimeFigureOut">
              <a:rPr lang="de-DE" smtClean="0"/>
              <a:t>15.02.14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410B-EAE2-574B-91C8-655E4AAE9ACF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EAAA-A5F5-254C-8666-48AF57B89A49}" type="datetimeFigureOut">
              <a:rPr lang="de-DE" smtClean="0"/>
              <a:t>15.02.14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410B-EAE2-574B-91C8-655E4AAE9ACF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EAAA-A5F5-254C-8666-48AF57B89A49}" type="datetimeFigureOut">
              <a:rPr lang="de-DE" smtClean="0"/>
              <a:t>15.02.14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410B-EAE2-574B-91C8-655E4AAE9AC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EAAA-A5F5-254C-8666-48AF57B89A49}" type="datetimeFigureOut">
              <a:rPr lang="de-DE" smtClean="0"/>
              <a:t>15.02.14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410B-EAE2-574B-91C8-655E4AAE9AC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EAAA-A5F5-254C-8666-48AF57B89A49}" type="datetimeFigureOut">
              <a:rPr lang="de-DE" smtClean="0"/>
              <a:t>15.02.14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EAAA-A5F5-254C-8666-48AF57B89A49}" type="datetimeFigureOut">
              <a:rPr lang="de-DE" smtClean="0"/>
              <a:t>15.02.14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410B-EAE2-574B-91C8-655E4AAE9ACF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999EAAA-A5F5-254C-8666-48AF57B89A49}" type="datetimeFigureOut">
              <a:rPr lang="de-DE" smtClean="0"/>
              <a:t>15.02.14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C2FF410B-EAE2-574B-91C8-655E4AAE9ACF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tx2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tx2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tx2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tx2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tx2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46686" y="2165865"/>
            <a:ext cx="5413915" cy="978930"/>
          </a:xfrm>
        </p:spPr>
        <p:txBody>
          <a:bodyPr>
            <a:normAutofit/>
          </a:bodyPr>
          <a:lstStyle/>
          <a:p>
            <a:r>
              <a:rPr lang="de-DE" cap="none" dirty="0" err="1" smtClean="0"/>
              <a:t>GridGain</a:t>
            </a:r>
            <a:r>
              <a:rPr lang="de-DE" cap="none" dirty="0" smtClean="0"/>
              <a:t> </a:t>
            </a:r>
            <a:r>
              <a:rPr lang="de-DE" cap="none" dirty="0" err="1" smtClean="0"/>
              <a:t>workshop</a:t>
            </a:r>
            <a:r>
              <a:rPr lang="de-DE" cap="none" dirty="0" smtClean="0"/>
              <a:t> WS5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146686" y="3218765"/>
            <a:ext cx="3886200" cy="1825625"/>
          </a:xfrm>
        </p:spPr>
        <p:txBody>
          <a:bodyPr/>
          <a:lstStyle/>
          <a:p>
            <a:r>
              <a:rPr lang="de-DE" dirty="0" smtClean="0"/>
              <a:t>Team 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777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Organisation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684950"/>
              </p:ext>
            </p:extLst>
          </p:nvPr>
        </p:nvGraphicFramePr>
        <p:xfrm>
          <a:off x="1171523" y="1712956"/>
          <a:ext cx="7029967" cy="4035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Gerade Verbindung 8"/>
          <p:cNvCxnSpPr/>
          <p:nvPr/>
        </p:nvCxnSpPr>
        <p:spPr>
          <a:xfrm>
            <a:off x="4735699" y="3082547"/>
            <a:ext cx="0" cy="3704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354621" y="3466209"/>
            <a:ext cx="46960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7050636" y="3452980"/>
            <a:ext cx="0" cy="476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4735699" y="3466209"/>
            <a:ext cx="0" cy="476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2354621" y="3466210"/>
            <a:ext cx="0" cy="476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69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890168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err="1" smtClean="0"/>
              <a:t>Brute</a:t>
            </a:r>
            <a:r>
              <a:rPr lang="de-DE" dirty="0" smtClean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 smtClean="0"/>
              <a:t>attack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obtain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password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compressed</a:t>
            </a:r>
            <a:r>
              <a:rPr lang="de-DE" dirty="0" smtClean="0"/>
              <a:t>              file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/>
              <a:t>D</a:t>
            </a:r>
            <a:r>
              <a:rPr lang="de-DE" dirty="0" err="1" smtClean="0"/>
              <a:t>ictionary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password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attack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baseline="30000" dirty="0"/>
          </a:p>
        </p:txBody>
      </p:sp>
      <p:pic>
        <p:nvPicPr>
          <p:cNvPr id="4" name="Bild 3" descr="images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330" y="1698000"/>
            <a:ext cx="1051870" cy="10518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9154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ln w="57150" cmpd="sng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de-DE" dirty="0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156655" y="1600201"/>
            <a:ext cx="1064822" cy="859455"/>
          </a:xfrm>
          <a:prstGeom prst="roundRect">
            <a:avLst/>
          </a:prstGeom>
          <a:ln w="38100" cmpd="sng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Master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883663" y="3981464"/>
            <a:ext cx="1064822" cy="859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Node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474284" y="3981464"/>
            <a:ext cx="1064822" cy="859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Node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678973" y="3981464"/>
            <a:ext cx="1064822" cy="859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Node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7393378" y="3981464"/>
            <a:ext cx="1064822" cy="859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Node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4" idx="2"/>
            <a:endCxn id="5" idx="0"/>
          </p:cNvCxnSpPr>
          <p:nvPr/>
        </p:nvCxnSpPr>
        <p:spPr>
          <a:xfrm flipH="1">
            <a:off x="1416074" y="2459656"/>
            <a:ext cx="3272992" cy="1521808"/>
          </a:xfrm>
          <a:prstGeom prst="straightConnector1">
            <a:avLst/>
          </a:prstGeom>
          <a:ln w="28575" cmpd="sng">
            <a:solidFill>
              <a:schemeClr val="tx1">
                <a:lumMod val="9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4" idx="2"/>
            <a:endCxn id="7" idx="0"/>
          </p:cNvCxnSpPr>
          <p:nvPr/>
        </p:nvCxnSpPr>
        <p:spPr>
          <a:xfrm flipH="1">
            <a:off x="3211384" y="2459656"/>
            <a:ext cx="1477682" cy="1521808"/>
          </a:xfrm>
          <a:prstGeom prst="straightConnector1">
            <a:avLst/>
          </a:prstGeom>
          <a:ln w="28575" cmpd="sng">
            <a:solidFill>
              <a:schemeClr val="tx1">
                <a:lumMod val="9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4" idx="2"/>
            <a:endCxn id="6" idx="0"/>
          </p:cNvCxnSpPr>
          <p:nvPr/>
        </p:nvCxnSpPr>
        <p:spPr>
          <a:xfrm>
            <a:off x="4689066" y="2459656"/>
            <a:ext cx="317629" cy="1521808"/>
          </a:xfrm>
          <a:prstGeom prst="straightConnector1">
            <a:avLst/>
          </a:prstGeom>
          <a:ln w="28575" cmpd="sng">
            <a:solidFill>
              <a:schemeClr val="tx1">
                <a:lumMod val="9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" idx="2"/>
            <a:endCxn id="8" idx="0"/>
          </p:cNvCxnSpPr>
          <p:nvPr/>
        </p:nvCxnSpPr>
        <p:spPr>
          <a:xfrm>
            <a:off x="4689066" y="2459656"/>
            <a:ext cx="3236723" cy="1521808"/>
          </a:xfrm>
          <a:prstGeom prst="straightConnector1">
            <a:avLst/>
          </a:prstGeom>
          <a:ln w="28575" cmpd="sng">
            <a:solidFill>
              <a:schemeClr val="tx1">
                <a:lumMod val="9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138541" y="3949204"/>
            <a:ext cx="697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...</a:t>
            </a:r>
            <a:endParaRPr lang="de-DE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8" name="Gefaltete Ecke 17"/>
          <p:cNvSpPr/>
          <p:nvPr/>
        </p:nvSpPr>
        <p:spPr>
          <a:xfrm rot="1545535">
            <a:off x="2729215" y="2909689"/>
            <a:ext cx="478358" cy="503748"/>
          </a:xfrm>
          <a:prstGeom prst="foldedCorner">
            <a:avLst>
              <a:gd name="adj" fmla="val 4087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de-DE" sz="1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7zip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Gefaltete Ecke 20"/>
          <p:cNvSpPr/>
          <p:nvPr/>
        </p:nvSpPr>
        <p:spPr>
          <a:xfrm rot="1545535">
            <a:off x="3703836" y="2869362"/>
            <a:ext cx="478358" cy="503748"/>
          </a:xfrm>
          <a:prstGeom prst="foldedCorner">
            <a:avLst>
              <a:gd name="adj" fmla="val 4087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de-DE" sz="1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7zip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Gefaltete Ecke 21"/>
          <p:cNvSpPr/>
          <p:nvPr/>
        </p:nvSpPr>
        <p:spPr>
          <a:xfrm rot="1545535">
            <a:off x="4442643" y="2869359"/>
            <a:ext cx="478358" cy="503748"/>
          </a:xfrm>
          <a:prstGeom prst="foldedCorner">
            <a:avLst>
              <a:gd name="adj" fmla="val 4087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de-DE" sz="1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7zip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Gefaltete Ecke 22"/>
          <p:cNvSpPr/>
          <p:nvPr/>
        </p:nvSpPr>
        <p:spPr>
          <a:xfrm rot="1545535">
            <a:off x="5307171" y="2538572"/>
            <a:ext cx="478358" cy="503748"/>
          </a:xfrm>
          <a:prstGeom prst="foldedCorner">
            <a:avLst>
              <a:gd name="adj" fmla="val 4087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de-DE" sz="1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7zip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Gefaltete Ecke 23"/>
          <p:cNvSpPr/>
          <p:nvPr/>
        </p:nvSpPr>
        <p:spPr>
          <a:xfrm rot="1545535">
            <a:off x="2439793" y="3088080"/>
            <a:ext cx="478358" cy="503748"/>
          </a:xfrm>
          <a:prstGeom prst="foldedCorner">
            <a:avLst>
              <a:gd name="adj" fmla="val 408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de-DE" sz="1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pw</a:t>
            </a:r>
            <a:r>
              <a:rPr lang="de-DE" sz="105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</a:t>
            </a:r>
            <a:endParaRPr lang="de-DE" sz="105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Gefaltete Ecke 24"/>
          <p:cNvSpPr/>
          <p:nvPr/>
        </p:nvSpPr>
        <p:spPr>
          <a:xfrm rot="1545535">
            <a:off x="3378962" y="3200147"/>
            <a:ext cx="478358" cy="503748"/>
          </a:xfrm>
          <a:prstGeom prst="foldedCorner">
            <a:avLst>
              <a:gd name="adj" fmla="val 408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de-DE" sz="1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pw</a:t>
            </a:r>
            <a:r>
              <a:rPr lang="de-DE" sz="105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</a:t>
            </a:r>
            <a:endParaRPr lang="de-DE" sz="105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Gefaltete Ecke 25"/>
          <p:cNvSpPr/>
          <p:nvPr/>
        </p:nvSpPr>
        <p:spPr>
          <a:xfrm rot="1545535">
            <a:off x="4657426" y="3240479"/>
            <a:ext cx="478358" cy="503748"/>
          </a:xfrm>
          <a:prstGeom prst="foldedCorner">
            <a:avLst>
              <a:gd name="adj" fmla="val 408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de-DE" sz="1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pw</a:t>
            </a:r>
            <a:r>
              <a:rPr lang="de-DE" sz="105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</a:t>
            </a:r>
            <a:endParaRPr lang="de-DE" sz="105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Gefaltete Ecke 26"/>
          <p:cNvSpPr/>
          <p:nvPr/>
        </p:nvSpPr>
        <p:spPr>
          <a:xfrm rot="1545535">
            <a:off x="5574488" y="2869355"/>
            <a:ext cx="478358" cy="503748"/>
          </a:xfrm>
          <a:prstGeom prst="foldedCorner">
            <a:avLst>
              <a:gd name="adj" fmla="val 408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de-DE" sz="1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pw</a:t>
            </a:r>
            <a:r>
              <a:rPr lang="de-DE" sz="105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</a:t>
            </a:r>
            <a:endParaRPr lang="de-DE" sz="105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9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DEVELOPMEnt</a:t>
            </a:r>
            <a:r>
              <a:rPr lang="de-DE" dirty="0" smtClean="0"/>
              <a:t> - </a:t>
            </a:r>
            <a:r>
              <a:rPr lang="de-DE" dirty="0" err="1" smtClean="0"/>
              <a:t>problems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1992337"/>
            <a:ext cx="7772400" cy="3341663"/>
          </a:xfrm>
        </p:spPr>
        <p:txBody>
          <a:bodyPr/>
          <a:lstStyle/>
          <a:p>
            <a:r>
              <a:rPr lang="de-DE" dirty="0"/>
              <a:t>Nodes </a:t>
            </a:r>
            <a:r>
              <a:rPr lang="de-DE" dirty="0" smtClean="0"/>
              <a:t>do not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 </a:t>
            </a:r>
            <a:r>
              <a:rPr lang="de-DE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dirty="0" smtClean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 smtClean="0"/>
              <a:t>local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encrypted</a:t>
            </a:r>
            <a:r>
              <a:rPr lang="de-DE" dirty="0"/>
              <a:t>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7-zip </a:t>
            </a:r>
            <a:r>
              <a:rPr lang="de-DE" dirty="0" err="1"/>
              <a:t>header</a:t>
            </a:r>
            <a:r>
              <a:rPr lang="de-DE" dirty="0"/>
              <a:t> </a:t>
            </a:r>
            <a:r>
              <a:rPr lang="de-DE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dirty="0" smtClean="0"/>
              <a:t> </a:t>
            </a:r>
            <a:r>
              <a:rPr lang="de-DE" dirty="0" err="1"/>
              <a:t>transfer</a:t>
            </a:r>
            <a:r>
              <a:rPr lang="de-DE" dirty="0"/>
              <a:t> </a:t>
            </a:r>
            <a:r>
              <a:rPr lang="de-DE" dirty="0" err="1"/>
              <a:t>archive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locally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491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test</a:t>
            </a:r>
            <a:r>
              <a:rPr lang="de-DE" dirty="0"/>
              <a:t>:</a:t>
            </a:r>
          </a:p>
          <a:p>
            <a:pPr marL="925830" lvl="1" indent="-457200">
              <a:buFont typeface="+mj-lt"/>
              <a:buAutoNum type="arabicPeriod"/>
            </a:pPr>
            <a:r>
              <a:rPr lang="de-DE" dirty="0" err="1"/>
              <a:t>Functionality</a:t>
            </a:r>
            <a:endParaRPr lang="de-DE" dirty="0"/>
          </a:p>
          <a:p>
            <a:pPr marL="925830" lvl="1" indent="-457200">
              <a:buFont typeface="+mj-lt"/>
              <a:buAutoNum type="arabicPeriod"/>
            </a:pPr>
            <a:r>
              <a:rPr lang="de-DE" dirty="0" err="1"/>
              <a:t>Speedtest</a:t>
            </a:r>
            <a:r>
              <a:rPr lang="de-DE" dirty="0"/>
              <a:t>,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Gridgain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-&gt; Quality </a:t>
            </a:r>
            <a:r>
              <a:rPr lang="de-DE" dirty="0" err="1" smtClean="0"/>
              <a:t>Measurment</a:t>
            </a:r>
            <a:endParaRPr lang="de-DE" dirty="0" smtClean="0"/>
          </a:p>
          <a:p>
            <a:pPr marL="468630" lvl="1" indent="0">
              <a:buNone/>
            </a:pPr>
            <a:endParaRPr lang="de-DE" dirty="0"/>
          </a:p>
          <a:p>
            <a:r>
              <a:rPr lang="de-DE" dirty="0" smtClean="0"/>
              <a:t>Benchmarking</a:t>
            </a:r>
          </a:p>
          <a:p>
            <a:pPr marL="925830" lvl="1" indent="-457200">
              <a:buFont typeface="+mj-lt"/>
              <a:buAutoNum type="arabicPeriod"/>
            </a:pP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/>
              <a:t>on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 smtClean="0"/>
              <a:t>node</a:t>
            </a:r>
            <a:endParaRPr lang="de-DE" dirty="0" smtClean="0"/>
          </a:p>
          <a:p>
            <a:pPr marL="468630" lvl="1" indent="0">
              <a:buNone/>
            </a:pPr>
            <a:endParaRPr lang="de-DE" dirty="0"/>
          </a:p>
          <a:p>
            <a:r>
              <a:rPr lang="de-DE" dirty="0" err="1"/>
              <a:t>Comparisions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2631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Documentation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Project </a:t>
            </a:r>
            <a:r>
              <a:rPr lang="de-DE" dirty="0" err="1" smtClean="0"/>
              <a:t>Documents</a:t>
            </a:r>
            <a:r>
              <a:rPr lang="de-DE" smtClean="0"/>
              <a:t>:</a:t>
            </a:r>
          </a:p>
          <a:p>
            <a:pPr marL="68580" indent="0">
              <a:buNone/>
            </a:pPr>
            <a:endParaRPr lang="de-DE" dirty="0" smtClean="0"/>
          </a:p>
          <a:p>
            <a:pPr marL="811530" lvl="1" indent="-342900">
              <a:buFont typeface="+mj-lt"/>
              <a:buAutoNum type="arabicPeriod"/>
            </a:pPr>
            <a:r>
              <a:rPr lang="de-DE" dirty="0" smtClean="0"/>
              <a:t>Wiki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endParaRPr lang="de-DE" dirty="0" smtClean="0"/>
          </a:p>
          <a:p>
            <a:pPr marL="811530" lvl="1" indent="-342900">
              <a:buFont typeface="+mj-lt"/>
              <a:buAutoNum type="arabicPeriod"/>
            </a:pPr>
            <a:r>
              <a:rPr lang="de-DE" dirty="0" smtClean="0"/>
              <a:t>Project </a:t>
            </a:r>
            <a:r>
              <a:rPr lang="de-DE" dirty="0" err="1" smtClean="0"/>
              <a:t>planing</a:t>
            </a:r>
            <a:r>
              <a:rPr lang="de-DE" dirty="0" smtClean="0"/>
              <a:t> (Schedule)</a:t>
            </a:r>
          </a:p>
          <a:p>
            <a:pPr marL="811530" lvl="1" indent="-342900">
              <a:buFont typeface="+mj-lt"/>
              <a:buAutoNum type="arabicPeriod"/>
            </a:pPr>
            <a:r>
              <a:rPr lang="de-DE" dirty="0" smtClean="0"/>
              <a:t>Project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 (Report)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847933"/>
      </p:ext>
    </p:extLst>
  </p:cSld>
  <p:clrMapOvr>
    <a:masterClrMapping/>
  </p:clrMapOvr>
</p:sld>
</file>

<file path=ppt/theme/theme1.xml><?xml version="1.0" encoding="utf-8"?>
<a:theme xmlns:a="http://schemas.openxmlformats.org/drawingml/2006/main" name="Urba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Urban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Urban.thmx</Template>
  <TotalTime>0</TotalTime>
  <Words>138</Words>
  <Application>Microsoft Macintosh PowerPoint</Application>
  <PresentationFormat>Bildschirmpräsentation (4:3)</PresentationFormat>
  <Paragraphs>50</Paragraphs>
  <Slides>7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Urban</vt:lpstr>
      <vt:lpstr>GridGain workshop WS5</vt:lpstr>
      <vt:lpstr>Team Organisation</vt:lpstr>
      <vt:lpstr>Project description</vt:lpstr>
      <vt:lpstr>Development</vt:lpstr>
      <vt:lpstr>DEVELOPMEnt - problems</vt:lpstr>
      <vt:lpstr>TESTING</vt:lpstr>
      <vt:lpstr>Documentation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Programming</dc:title>
  <dc:creator>Maria</dc:creator>
  <cp:lastModifiedBy>Maria</cp:lastModifiedBy>
  <cp:revision>18</cp:revision>
  <dcterms:created xsi:type="dcterms:W3CDTF">2014-02-14T09:33:36Z</dcterms:created>
  <dcterms:modified xsi:type="dcterms:W3CDTF">2014-02-15T08:57:26Z</dcterms:modified>
</cp:coreProperties>
</file>