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png" ContentType="image/png"/>
  <Override PartName="/ppt/media/image2.png" ContentType="image/png"/>
  <Override PartName="/ppt/media/image3.tif" ContentType="image/tiff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24384000" cy="13716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007A069-E60C-4510-9AF0-A7B78D2CCF4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HK" sz="3800" spc="-1" strike="noStrike">
              <a:solidFill>
                <a:srgbClr val="5c5c5c"/>
              </a:solidFill>
              <a:latin typeface="Iowan Old Style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HK" sz="55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HK" sz="55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A956DC4-E5F4-4070-AE35-8E34F224DFD1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HK" sz="3800" spc="-1" strike="noStrike">
              <a:solidFill>
                <a:srgbClr val="5c5c5c"/>
              </a:solidFill>
              <a:latin typeface="Iowan Old Style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HK" sz="55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HK" sz="55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HK" sz="55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HK" sz="55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43FF273-DFBD-4D50-9A67-3D7C4CEC1A4E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HK" sz="3800" spc="-1" strike="noStrike">
              <a:solidFill>
                <a:srgbClr val="5c5c5c"/>
              </a:solidFill>
              <a:latin typeface="Iowan Old Style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HK" sz="55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HK" sz="55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HK" sz="55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HK" sz="55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HK" sz="55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HK" sz="55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2D05C7F-1FCC-41B4-81CA-B29318FFC8B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HK" sz="3800" spc="-1" strike="noStrike">
              <a:solidFill>
                <a:srgbClr val="5c5c5c"/>
              </a:solidFill>
              <a:latin typeface="Iowan Old Style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28D302B-E53A-446C-A5F5-838239BA08C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HK" sz="3800" spc="-1" strike="noStrike">
              <a:solidFill>
                <a:srgbClr val="5c5c5c"/>
              </a:solidFill>
              <a:latin typeface="Iowan Old Style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HK" sz="55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30388DA-0C52-4B50-B1FD-A4059F387DD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HK" sz="3800" spc="-1" strike="noStrike">
              <a:solidFill>
                <a:srgbClr val="5c5c5c"/>
              </a:solidFill>
              <a:latin typeface="Iowan Old Style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HK" sz="55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HK" sz="55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D97E6F0-B296-48FF-A7E7-C7565D610CA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HK" sz="3800" spc="-1" strike="noStrike">
              <a:solidFill>
                <a:srgbClr val="5c5c5c"/>
              </a:solidFill>
              <a:latin typeface="Iowan Old Style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B312454-D86A-4F9C-85FD-EDD3B006BA4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HK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9DDDB27-4C05-49BA-BBF9-D63D81DE6E6B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HK" sz="3800" spc="-1" strike="noStrike">
              <a:solidFill>
                <a:srgbClr val="5c5c5c"/>
              </a:solidFill>
              <a:latin typeface="Iowan Old Style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HK" sz="55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HK" sz="55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HK" sz="55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053EAEF-C7BA-4BA0-AD8E-29775FBC0FC9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HK" sz="3800" spc="-1" strike="noStrike">
              <a:solidFill>
                <a:srgbClr val="5c5c5c"/>
              </a:solidFill>
              <a:latin typeface="Iowan Old Style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HK" sz="55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HK" sz="55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HK" sz="55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ADF9BC7-EADF-44B2-9EB5-5E364E773022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HK" sz="3800" spc="-1" strike="noStrike">
              <a:solidFill>
                <a:srgbClr val="5c5c5c"/>
              </a:solidFill>
              <a:latin typeface="Iowan Old Style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HK" sz="55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HK" sz="55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HK" sz="55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EB7C1FE-97A3-4749-A781-0A8D14919E6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"/>
          <p:cNvSpPr/>
          <p:nvPr/>
        </p:nvSpPr>
        <p:spPr>
          <a:xfrm>
            <a:off x="3851640" y="7858080"/>
            <a:ext cx="16700040" cy="0"/>
          </a:xfrm>
          <a:prstGeom prst="line">
            <a:avLst/>
          </a:prstGeom>
          <a:ln cap="rnd" w="50800">
            <a:solidFill>
              <a:srgbClr val="747676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71280" rIns="71280" tIns="0" bIns="0" anchor="ctr">
            <a:noAutofit/>
          </a:bodyPr>
          <a:p>
            <a:endParaRPr b="0" lang="en-HK" sz="16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851640" y="803520"/>
            <a:ext cx="16680240" cy="728640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 anchor="b">
            <a:noAutofit/>
          </a:bodyPr>
          <a:p>
            <a:pPr indent="0" algn="ctr" defTabSz="82152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HK" sz="17000" spc="-1" strike="noStrike" cap="all">
                <a:solidFill>
                  <a:srgbClr val="5c5c5c"/>
                </a:solidFill>
                <a:latin typeface="DIN Condensed Bold"/>
                <a:ea typeface="DIN Condensed Bold"/>
              </a:rPr>
              <a:t>Title Text</a:t>
            </a:r>
            <a:endParaRPr b="0" lang="en-HK" sz="17000" spc="-1" strike="noStrike">
              <a:solidFill>
                <a:srgbClr val="5c5c5c"/>
              </a:solidFill>
              <a:latin typeface="Iowan Old Style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51640" y="7983000"/>
            <a:ext cx="16680240" cy="458964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 anchor="t">
            <a:noAutofit/>
          </a:bodyPr>
          <a:p>
            <a:pPr indent="0" algn="ctr" defTabSz="821520">
              <a:lnSpc>
                <a:spcPct val="70000"/>
              </a:lnSpc>
              <a:buNone/>
              <a:tabLst>
                <a:tab algn="l" pos="0"/>
              </a:tabLst>
            </a:pPr>
            <a:r>
              <a:rPr b="0" i="1" lang="en-HK" sz="6600" spc="-1" strike="noStrike">
                <a:solidFill>
                  <a:srgbClr val="747676"/>
                </a:solidFill>
                <a:latin typeface="Iowan Old Style Roman"/>
                <a:ea typeface="Iowan Old Style Roman"/>
              </a:rPr>
              <a:t>Body Level One</a:t>
            </a:r>
            <a:endParaRPr b="1" lang="en-HK" sz="6600" spc="-1" strike="noStrike">
              <a:solidFill>
                <a:srgbClr val="000000"/>
              </a:solidFill>
              <a:latin typeface="Helvetica Neue"/>
            </a:endParaRPr>
          </a:p>
          <a:p>
            <a:pPr indent="0" algn="ctr" defTabSz="821520">
              <a:lnSpc>
                <a:spcPct val="70000"/>
              </a:lnSpc>
              <a:buNone/>
              <a:tabLst>
                <a:tab algn="l" pos="0"/>
              </a:tabLst>
            </a:pPr>
            <a:r>
              <a:rPr b="0" i="1" lang="en-HK" sz="6600" spc="-1" strike="noStrike">
                <a:solidFill>
                  <a:srgbClr val="747676"/>
                </a:solidFill>
                <a:latin typeface="Iowan Old Style Roman"/>
                <a:ea typeface="Iowan Old Style Roman"/>
              </a:rPr>
              <a:t>Body Level Two</a:t>
            </a:r>
            <a:endParaRPr b="1" lang="en-HK" sz="6600" spc="-1" strike="noStrike">
              <a:solidFill>
                <a:srgbClr val="000000"/>
              </a:solidFill>
              <a:latin typeface="Helvetica Neue"/>
            </a:endParaRPr>
          </a:p>
          <a:p>
            <a:pPr indent="0" algn="ctr" defTabSz="821520">
              <a:lnSpc>
                <a:spcPct val="70000"/>
              </a:lnSpc>
              <a:buNone/>
              <a:tabLst>
                <a:tab algn="l" pos="0"/>
              </a:tabLst>
            </a:pPr>
            <a:r>
              <a:rPr b="0" i="1" lang="en-HK" sz="6600" spc="-1" strike="noStrike">
                <a:solidFill>
                  <a:srgbClr val="747676"/>
                </a:solidFill>
                <a:latin typeface="Iowan Old Style Roman"/>
                <a:ea typeface="Iowan Old Style Roman"/>
              </a:rPr>
              <a:t>Body Level Three</a:t>
            </a:r>
            <a:endParaRPr b="1" lang="en-HK" sz="6600" spc="-1" strike="noStrike">
              <a:solidFill>
                <a:srgbClr val="000000"/>
              </a:solidFill>
              <a:latin typeface="Helvetica Neue"/>
            </a:endParaRPr>
          </a:p>
          <a:p>
            <a:pPr indent="0" algn="ctr" defTabSz="821520">
              <a:lnSpc>
                <a:spcPct val="70000"/>
              </a:lnSpc>
              <a:buNone/>
              <a:tabLst>
                <a:tab algn="l" pos="0"/>
              </a:tabLst>
            </a:pPr>
            <a:r>
              <a:rPr b="0" i="1" lang="en-HK" sz="6600" spc="-1" strike="noStrike">
                <a:solidFill>
                  <a:srgbClr val="747676"/>
                </a:solidFill>
                <a:latin typeface="Iowan Old Style Roman"/>
                <a:ea typeface="Iowan Old Style Roman"/>
              </a:rPr>
              <a:t>Body Level Four</a:t>
            </a:r>
            <a:endParaRPr b="1" lang="en-HK" sz="6600" spc="-1" strike="noStrike">
              <a:solidFill>
                <a:srgbClr val="000000"/>
              </a:solidFill>
              <a:latin typeface="Helvetica Neue"/>
            </a:endParaRPr>
          </a:p>
          <a:p>
            <a:pPr indent="0" algn="ctr" defTabSz="821520">
              <a:lnSpc>
                <a:spcPct val="70000"/>
              </a:lnSpc>
              <a:buNone/>
              <a:tabLst>
                <a:tab algn="l" pos="0"/>
              </a:tabLst>
            </a:pPr>
            <a:r>
              <a:rPr b="0" i="1" lang="en-HK" sz="6600" spc="-1" strike="noStrike">
                <a:solidFill>
                  <a:srgbClr val="747676"/>
                </a:solidFill>
                <a:latin typeface="Iowan Old Style Roman"/>
                <a:ea typeface="Iowan Old Style Roman"/>
              </a:rPr>
              <a:t>Body Level Five</a:t>
            </a:r>
            <a:endParaRPr b="1" lang="en-HK" sz="66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1"/>
          </p:nvPr>
        </p:nvSpPr>
        <p:spPr>
          <a:xfrm>
            <a:off x="20058840" y="12922200"/>
            <a:ext cx="423360" cy="472680"/>
          </a:xfrm>
          <a:prstGeom prst="rect">
            <a:avLst/>
          </a:prstGeom>
          <a:noFill/>
          <a:ln w="12600">
            <a:noFill/>
          </a:ln>
        </p:spPr>
        <p:txBody>
          <a:bodyPr lIns="71280" rIns="71280" tIns="71280" bIns="71280" anchor="t">
            <a:noAutofit/>
          </a:bodyPr>
          <a:lstStyle>
            <a:lvl1pPr indent="0" algn="r" defTabSz="821520">
              <a:lnSpc>
                <a:spcPct val="100000"/>
              </a:lnSpc>
              <a:buNone/>
              <a:tabLst>
                <a:tab algn="l" pos="0"/>
              </a:tabLst>
              <a:defRPr b="0" lang="en-HK" sz="2200" spc="-1" strike="noStrike">
                <a:solidFill>
                  <a:srgbClr val="747676"/>
                </a:solidFill>
                <a:latin typeface="DIN Alternate Bold"/>
                <a:ea typeface="DIN Alternate Bold"/>
              </a:defRPr>
            </a:lvl1pPr>
          </a:lstStyle>
          <a:p>
            <a:pPr indent="0" algn="r" defTabSz="821520">
              <a:lnSpc>
                <a:spcPct val="100000"/>
              </a:lnSpc>
              <a:buNone/>
              <a:tabLst>
                <a:tab algn="l" pos="0"/>
              </a:tabLst>
            </a:pPr>
            <a:fld id="{77A36E67-6F9B-436E-922F-E825D161AFA6}" type="slidenum">
              <a:rPr b="0" lang="en-HK" sz="2200" spc="-1" strike="noStrike">
                <a:solidFill>
                  <a:srgbClr val="747676"/>
                </a:solidFill>
                <a:latin typeface="DIN Alternate Bold"/>
                <a:ea typeface="DIN Alternate Bold"/>
              </a:rPr>
              <a:t>1</a:t>
            </a:fld>
            <a:endParaRPr b="0" lang="en-HK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tif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177560" y="3623040"/>
            <a:ext cx="21970800" cy="2311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 defTabSz="243828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HK" sz="11600" spc="-233" strike="noStrike">
                <a:solidFill>
                  <a:srgbClr val="000000"/>
                </a:solidFill>
                <a:latin typeface="Helvetica Neue"/>
                <a:ea typeface="Helvetica Neue"/>
              </a:rPr>
              <a:t>IHM </a:t>
            </a:r>
            <a:endParaRPr b="0" lang="en-HK" sz="11600" spc="-1" strike="noStrike">
              <a:solidFill>
                <a:srgbClr val="5c5c5c"/>
              </a:solidFill>
              <a:latin typeface="Iowan Old Style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177560" y="8914680"/>
            <a:ext cx="21970800" cy="19047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 defTabSz="82548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HK" sz="55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ZHENG Angèl, ZAVADSKIYI Mark, LAVOGIEZ Baptiste</a:t>
            </a:r>
            <a:endParaRPr b="1" lang="en-HK" sz="55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2" name="SAÉ 0.00 - semestre 0 BUT informatique - 202X"/>
          <p:cNvSpPr/>
          <p:nvPr/>
        </p:nvSpPr>
        <p:spPr>
          <a:xfrm>
            <a:off x="1235520" y="6382440"/>
            <a:ext cx="21970800" cy="2311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t">
            <a:normAutofit/>
          </a:bodyPr>
          <a:p>
            <a:pPr defTabSz="2438280">
              <a:lnSpc>
                <a:spcPct val="80000"/>
              </a:lnSpc>
              <a:tabLst>
                <a:tab algn="l" pos="0"/>
              </a:tabLst>
            </a:pPr>
            <a:r>
              <a:rPr b="0" lang="en-HK" sz="6500" spc="-131" strike="noStrike">
                <a:solidFill>
                  <a:srgbClr val="000000"/>
                </a:solidFill>
                <a:latin typeface="Helvetica Neue"/>
                <a:ea typeface="Helvetica Neue"/>
              </a:rPr>
              <a:t>SAÉ S2.01 – Semestre 2 BUT informatique - 2024/25</a:t>
            </a:r>
            <a:endParaRPr b="0" lang="en-HK" sz="6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logoIUTVilleneuveDAscq.pdf" descr="logoIUTVilleneuveDAscq.pdf"/>
          <p:cNvPicPr/>
          <p:nvPr/>
        </p:nvPicPr>
        <p:blipFill>
          <a:blip r:embed="rId1"/>
          <a:stretch/>
        </p:blipFill>
        <p:spPr>
          <a:xfrm>
            <a:off x="16842240" y="515520"/>
            <a:ext cx="6762960" cy="1741680"/>
          </a:xfrm>
          <a:prstGeom prst="rect">
            <a:avLst/>
          </a:prstGeom>
          <a:ln w="12700">
            <a:noFill/>
          </a:ln>
        </p:spPr>
      </p:pic>
      <p:pic>
        <p:nvPicPr>
          <p:cNvPr id="44" name="logo-univ-lille-2022.pdf" descr="logo-univ-lille-2022.pdf"/>
          <p:cNvPicPr/>
          <p:nvPr/>
        </p:nvPicPr>
        <p:blipFill>
          <a:blip r:embed="rId2"/>
          <a:stretch/>
        </p:blipFill>
        <p:spPr>
          <a:xfrm>
            <a:off x="5760" y="-148320"/>
            <a:ext cx="7249320" cy="306900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" descr="Image"/>
          <p:cNvPicPr/>
          <p:nvPr/>
        </p:nvPicPr>
        <p:blipFill>
          <a:blip r:embed="rId1">
            <a:alphaModFix amt="31000"/>
          </a:blip>
          <a:stretch/>
        </p:blipFill>
        <p:spPr>
          <a:xfrm>
            <a:off x="-63360" y="-16200"/>
            <a:ext cx="24510240" cy="11372400"/>
          </a:xfrm>
          <a:prstGeom prst="rect">
            <a:avLst/>
          </a:prstGeom>
          <a:ln w="12700">
            <a:noFill/>
          </a:ln>
        </p:spPr>
      </p:pic>
      <p:pic>
        <p:nvPicPr>
          <p:cNvPr id="46" name="logoIUTVilleneuveDAscq.pdf" descr="logoIUTVilleneuveDAscq.pdf"/>
          <p:cNvPicPr/>
          <p:nvPr/>
        </p:nvPicPr>
        <p:blipFill>
          <a:blip r:embed="rId2"/>
          <a:stretch/>
        </p:blipFill>
        <p:spPr>
          <a:xfrm>
            <a:off x="17368560" y="11567160"/>
            <a:ext cx="6762960" cy="1741680"/>
          </a:xfrm>
          <a:prstGeom prst="rect">
            <a:avLst/>
          </a:prstGeom>
          <a:ln w="12700">
            <a:noFill/>
          </a:ln>
        </p:spPr>
      </p:pic>
      <p:pic>
        <p:nvPicPr>
          <p:cNvPr id="47" name="logo-univ-lille-2022.pdf" descr="logo-univ-lille-2022.pdf"/>
          <p:cNvPicPr/>
          <p:nvPr/>
        </p:nvPicPr>
        <p:blipFill>
          <a:blip r:embed="rId3"/>
          <a:stretch/>
        </p:blipFill>
        <p:spPr>
          <a:xfrm>
            <a:off x="-137880" y="10903680"/>
            <a:ext cx="7249320" cy="3069000"/>
          </a:xfrm>
          <a:prstGeom prst="rect">
            <a:avLst/>
          </a:prstGeom>
          <a:ln w="12700">
            <a:noFill/>
          </a:ln>
        </p:spPr>
      </p:pic>
      <p:sp>
        <p:nvSpPr>
          <p:cNvPr id="48" name="département informatique"/>
          <p:cNvSpPr/>
          <p:nvPr/>
        </p:nvSpPr>
        <p:spPr>
          <a:xfrm>
            <a:off x="7790040" y="11867400"/>
            <a:ext cx="8176680" cy="1141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t">
            <a:normAutofit fontScale="93467" lnSpcReduction="20000"/>
          </a:bodyPr>
          <a:p>
            <a:pPr defTabSz="2438280">
              <a:lnSpc>
                <a:spcPct val="80000"/>
              </a:lnSpc>
              <a:tabLst>
                <a:tab algn="l" pos="0"/>
              </a:tabLst>
            </a:pPr>
            <a:r>
              <a:rPr b="0" lang="en-HK" sz="5500" spc="-111" strike="noStrike">
                <a:solidFill>
                  <a:srgbClr val="000000"/>
                </a:solidFill>
                <a:latin typeface="Helvetica Neue"/>
                <a:ea typeface="Helvetica Neue"/>
              </a:rPr>
              <a:t>Département informatique</a:t>
            </a:r>
            <a:endParaRPr b="0" lang="en-HK" sz="5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 Bold" pitchFamily="0" charset="1"/>
        <a:ea typeface="DIN Condensed Bold" pitchFamily="0" charset="1"/>
        <a:cs typeface="DIN Condensed Bold" pitchFamily="0" charset="1"/>
      </a:majorFont>
      <a:minorFont>
        <a:latin typeface="DIN Condensed Bold" pitchFamily="0" charset="1"/>
        <a:ea typeface="DIN Condensed Bold" pitchFamily="0" charset="1"/>
        <a:cs typeface="DIN Condensed Bold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LibreOffice/7.6.3.2$Windows_X86_64 LibreOffice_project/29d686fea9f6705b262d369fede658f824154cc0</Application>
  <AppVersion>15.0000</AppVersion>
  <Words>25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en-HK</dc:language>
  <cp:lastModifiedBy/>
  <dcterms:modified xsi:type="dcterms:W3CDTF">2025-06-13T17:48:44Z</dcterms:modified>
  <cp:revision>3</cp:revision>
  <dc:subject/>
  <dc:title>Titre du projet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2</vt:i4>
  </property>
</Properties>
</file>