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0A5093-2832-444F-AF67-31579407FF5F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2B09-27DC-E7A9-D896-86FF85D0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78F2-DE4E-6AD8-1E8E-F85FF0A0F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B1F8-954E-4D57-41D0-3A7B1502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23B4-AD40-E346-2410-A31E9372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0D6D-EECC-5EA7-2678-D3F78C7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483-AF6A-F1D5-9247-67D70371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F9C7-6FA1-3591-34E7-D5CED0B1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9B9C-9953-439B-F00B-9B669D77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D2B-A26E-B4E3-410A-85974FD2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4028-8310-C3D5-69A6-7975608B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4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10383-320A-F576-7C94-2F00853A2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70F9-7E77-AAD0-27DF-6E2C5852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973C-F4F0-A716-BE47-22181772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93C3-E7FF-152A-7C32-60D2EC79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619A-8CC4-4FEB-5383-F384B4EC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C11-D911-693E-BE2F-2F3746C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C33D-C8A7-6DDE-5B27-6780E0A5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6628-2F89-DBAF-7006-FD544CBE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44E2-499C-0730-7A21-1E4B6DD4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6E5E-23DA-404B-684C-D6E952C6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8FBA-7156-E225-C74F-7A66C71B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2F49-2E27-E5CA-2754-4C9469B2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485D-DADF-EF72-B8DA-D25C242C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FB1D-C290-37CC-ACC7-6B0644B5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E30B-0236-ECE6-039D-5009496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0B08-68A0-8094-86E6-A6D07F40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490E-35E4-8474-D850-D3E59071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4F0E7-91A2-3F50-1ED0-ED7FEDFF8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1B17-A72D-6ACC-E37E-4B44D255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A9A4-8302-684C-8719-2ACF4B31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98A3-FEC1-A69B-B1D4-FF623A53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BDEC-0396-03D8-CEC5-44927EC6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FE5B-EC45-069A-FAE8-18A5F959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42A01-898A-BD94-292E-3334125F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CAF37-2025-40A4-AABB-07F8D93C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B91DB-9AC3-F17E-9C86-3C1389819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A843C-8C4E-2571-6CD7-5AE2A4D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C2DCF-C677-749A-9A44-143EDC14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F8BE2-95B0-DCFA-015C-6A84DC4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8C6A-0764-2BB3-B520-F9561F29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81485-7BFC-C6EE-4A72-8567E462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71244-877F-F7E1-F2B8-F2CBD0FA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3A96-33E6-6790-A802-FE3E4755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5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871ED-F4F3-6EDB-1D4A-1A3EDB32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31DAB-6DE8-EED7-916D-7B243196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39F2A-E4D2-09F3-B933-519E81E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FDD9-D192-B871-8823-E9B70ADB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B59D-2356-5299-DDA6-A8D9C231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58A0-B2B9-11AA-EBCF-7D8D149D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88CD-7A2D-03F5-CDE9-A456C875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285A7-45D7-19A1-BD09-D10EFCCF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EBF3-3A15-1C10-F29E-97F5307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7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4314-1706-D812-34C1-2E0DEB41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750FE-B5EA-90F0-59A2-EBEA89A2E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397E7-F4F2-6EF9-939E-BD4D8E0D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1070-5CA0-356B-5BD3-EA0B8F34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AF29C-595B-A4B0-04E4-A3D6ADD1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8D36-B32C-DF60-8DF7-C9B2AFDC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0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CC6A4-AB5D-D585-DE4E-F1A3A8F0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1459-0EC0-0AE3-D867-1AAA3EC3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4E7F-E07D-268B-2A43-6E42EF4CF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D636-E97C-42AA-AAC6-5F5BA377430C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C193-3350-5F9A-C0A6-4F891B934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8714-2192-B6F9-0FEA-D9631CCF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9FB5-FAD6-4D39-89D6-6B640A3BA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6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2CB475B-E074-BE60-F308-E0D8BC28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95224"/>
            <a:ext cx="2481775" cy="2481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73D090-C74F-D349-5349-3FE14F3E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22" y="224351"/>
            <a:ext cx="33051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89D390-FFC4-BC3D-90C7-5A2FB624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" y="-112542"/>
            <a:ext cx="6296075" cy="35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7023B-EC3F-BC9F-1916-BB2BCD203DD8}"/>
              </a:ext>
            </a:extLst>
          </p:cNvPr>
          <p:cNvSpPr txBox="1"/>
          <p:nvPr/>
        </p:nvSpPr>
        <p:spPr>
          <a:xfrm>
            <a:off x="6432063" y="3995224"/>
            <a:ext cx="25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03474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E8A6-12E8-6DA8-E7F5-9EAEB3A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75F2-127D-75CD-F103-C205D55C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went incredibly well!</a:t>
            </a:r>
          </a:p>
          <a:p>
            <a:pPr marL="0" indent="0">
              <a:buNone/>
            </a:pPr>
            <a:r>
              <a:rPr lang="en-GB" dirty="0"/>
              <a:t>No, I haven’t made the whole map and I’ve only made the professor’s lab and the hometown, but it plays very </a:t>
            </a:r>
            <a:r>
              <a:rPr lang="en-GB" dirty="0" err="1"/>
              <a:t>funly</a:t>
            </a:r>
            <a:r>
              <a:rPr lang="en-GB" dirty="0"/>
              <a:t>!</a:t>
            </a:r>
          </a:p>
          <a:p>
            <a:pPr marL="0" indent="0">
              <a:buNone/>
            </a:pPr>
            <a:r>
              <a:rPr lang="en-GB" dirty="0"/>
              <a:t>The enemies get knocked nearly perfectly, and I find it very satisfying, especially thanks to the SFX, and thanks to the “knocked” animation.</a:t>
            </a:r>
          </a:p>
          <a:p>
            <a:pPr marL="0" indent="0">
              <a:buNone/>
            </a:pPr>
            <a:r>
              <a:rPr lang="en-GB" dirty="0"/>
              <a:t>The dialogue was nearly fully cut, and I’m so glad about that. That was not worth the very limited time.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tilesets</a:t>
            </a:r>
            <a:r>
              <a:rPr lang="en-GB" dirty="0"/>
              <a:t> took a bit of time, but they were worth it! Game looked great, and I learnt some!</a:t>
            </a:r>
          </a:p>
          <a:p>
            <a:pPr marL="0" indent="0">
              <a:buNone/>
            </a:pPr>
            <a:r>
              <a:rPr lang="en-GB" dirty="0"/>
              <a:t>Wish I had that meme scream though D:</a:t>
            </a:r>
          </a:p>
        </p:txBody>
      </p:sp>
    </p:spTree>
    <p:extLst>
      <p:ext uri="{BB962C8B-B14F-4D97-AF65-F5344CB8AC3E}">
        <p14:creationId xmlns:p14="http://schemas.microsoft.com/office/powerpoint/2010/main" val="32666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E9CE-61F5-AD26-0EC9-908A0B44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game will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A274-602A-BE8B-9373-BB54B50D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Character follows the mouse, and punch the closest enemy. Rampage through everything in your way to the end of the map. (Aim for 1-2 minutes of gameplay, a single level.)</a:t>
            </a:r>
          </a:p>
          <a:p>
            <a:pPr marL="0" indent="0">
              <a:buNone/>
            </a:pPr>
            <a:r>
              <a:rPr lang="en-GB" sz="1800" dirty="0"/>
              <a:t>Enemies follow the player, some just tackle you (</a:t>
            </a:r>
            <a:r>
              <a:rPr lang="en-GB" sz="1800" dirty="0" err="1"/>
              <a:t>Flameaton</a:t>
            </a:r>
            <a:r>
              <a:rPr lang="en-GB" sz="1800" dirty="0"/>
              <a:t>), some tackle you and don’t even harm you (</a:t>
            </a:r>
            <a:r>
              <a:rPr lang="en-GB" sz="1800" dirty="0" err="1"/>
              <a:t>Firat</a:t>
            </a:r>
            <a:r>
              <a:rPr lang="en-GB" sz="1800" dirty="0"/>
              <a:t>), some run away (people), some </a:t>
            </a:r>
            <a:r>
              <a:rPr lang="en-GB" sz="1800" dirty="0" err="1"/>
              <a:t>panick</a:t>
            </a:r>
            <a:r>
              <a:rPr lang="en-GB" sz="1800" dirty="0"/>
              <a:t> in place (Snack), </a:t>
            </a:r>
          </a:p>
          <a:p>
            <a:pPr marL="0" indent="0">
              <a:buNone/>
            </a:pPr>
            <a:r>
              <a:rPr lang="en-GB" sz="1800" dirty="0"/>
              <a:t>Most enemies dying will just… die, and some may heal you (Snack), or some may give you gold (shopkeepers) </a:t>
            </a:r>
            <a:r>
              <a:rPr lang="en-GB" sz="1800" dirty="0" err="1"/>
              <a:t>f.e</a:t>
            </a:r>
            <a:r>
              <a:rPr lang="en-GB" sz="1800" dirty="0"/>
              <a:t>. They will be knocked away with physics. No Blood.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Move</a:t>
            </a:r>
            <a:r>
              <a:rPr lang="en-GB" sz="1800" dirty="0"/>
              <a:t> </a:t>
            </a:r>
            <a:r>
              <a:rPr lang="en-GB" sz="1800" b="1" dirty="0"/>
              <a:t>mouse</a:t>
            </a:r>
            <a:r>
              <a:rPr lang="en-GB" sz="1800" dirty="0"/>
              <a:t> to move your character.</a:t>
            </a:r>
          </a:p>
          <a:p>
            <a:pPr marL="0" indent="0">
              <a:buNone/>
            </a:pPr>
            <a:r>
              <a:rPr lang="en-GB" sz="1800" b="1" dirty="0"/>
              <a:t>Left click</a:t>
            </a:r>
            <a:r>
              <a:rPr lang="en-GB" sz="1800" dirty="0"/>
              <a:t> to punch the closest enemy.</a:t>
            </a:r>
          </a:p>
          <a:p>
            <a:pPr marL="0" indent="0">
              <a:buNone/>
            </a:pPr>
            <a:r>
              <a:rPr lang="en-GB" sz="1800" dirty="0"/>
              <a:t>(I will not implement these valid control schemes: Gamepad, keyboard.</a:t>
            </a:r>
            <a:br>
              <a:rPr lang="en-GB" sz="1800" dirty="0"/>
            </a:br>
            <a:r>
              <a:rPr lang="en-GB" sz="1800" dirty="0"/>
              <a:t>This makes it very accessible, because just about every itch.io user has a mouse.</a:t>
            </a:r>
            <a:br>
              <a:rPr lang="en-GB" sz="1800" dirty="0"/>
            </a:br>
            <a:r>
              <a:rPr lang="en-GB" sz="1800" dirty="0"/>
              <a:t>Also, I can test it easily, without worrying about my ‘s’, ‘w’ and ‘r’ keys.)</a:t>
            </a:r>
          </a:p>
        </p:txBody>
      </p:sp>
    </p:spTree>
    <p:extLst>
      <p:ext uri="{BB962C8B-B14F-4D97-AF65-F5344CB8AC3E}">
        <p14:creationId xmlns:p14="http://schemas.microsoft.com/office/powerpoint/2010/main" val="106370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AE19-7556-5D46-B130-382501BD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do, but oversimplify for now.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D485-6A19-9F32-D17C-26B58780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Main menu.</a:t>
            </a:r>
          </a:p>
          <a:p>
            <a:pPr marL="0" indent="0">
              <a:buNone/>
            </a:pPr>
            <a:r>
              <a:rPr lang="en-GB" dirty="0"/>
              <a:t>Victory scene/screen.</a:t>
            </a:r>
          </a:p>
        </p:txBody>
      </p:sp>
    </p:spTree>
    <p:extLst>
      <p:ext uri="{BB962C8B-B14F-4D97-AF65-F5344CB8AC3E}">
        <p14:creationId xmlns:p14="http://schemas.microsoft.com/office/powerpoint/2010/main" val="256878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9605-B41C-21BE-03EB-F6E0024C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worry about </a:t>
            </a:r>
            <a:r>
              <a:rPr lang="en-GB" b="1" dirty="0"/>
              <a:t>later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A693-9844-B08B-1C57-2FAB2AA1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Animating the PUNCH.</a:t>
            </a:r>
          </a:p>
          <a:p>
            <a:pPr marL="0" indent="0">
              <a:buNone/>
            </a:pPr>
            <a:r>
              <a:rPr lang="en-GB" dirty="0"/>
              <a:t>Death physics.</a:t>
            </a:r>
          </a:p>
          <a:p>
            <a:pPr marL="0" indent="0">
              <a:buNone/>
            </a:pPr>
            <a:r>
              <a:rPr lang="en-GB" dirty="0"/>
              <a:t>Intro cutscene.</a:t>
            </a:r>
          </a:p>
        </p:txBody>
      </p:sp>
    </p:spTree>
    <p:extLst>
      <p:ext uri="{BB962C8B-B14F-4D97-AF65-F5344CB8AC3E}">
        <p14:creationId xmlns:p14="http://schemas.microsoft.com/office/powerpoint/2010/main" val="11326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232-DCA4-02E7-4DCC-6B8B378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probably not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67E4-82A0-5CBB-DCB3-CACFFF6D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Settings.</a:t>
            </a:r>
          </a:p>
        </p:txBody>
      </p:sp>
    </p:spTree>
    <p:extLst>
      <p:ext uri="{BB962C8B-B14F-4D97-AF65-F5344CB8AC3E}">
        <p14:creationId xmlns:p14="http://schemas.microsoft.com/office/powerpoint/2010/main" val="295282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2E1F-A3FE-A680-160D-913D3FB4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Tilemap initialization </a:t>
            </a:r>
            <a:r>
              <a:rPr lang="en-GB" dirty="0" err="1"/>
              <a:t>speedrun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A51D-B20B-B578-7E95-88117743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Before timing: A blank Unity project with sprites imported, and basic player that moves around the scene, and appropriate folders.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Target: A paintable pixel scene (based on a ref image), in which the player can roam. 10x10 tile map.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timing: No need to build anything.</a:t>
            </a:r>
          </a:p>
        </p:txBody>
      </p:sp>
    </p:spTree>
    <p:extLst>
      <p:ext uri="{BB962C8B-B14F-4D97-AF65-F5344CB8AC3E}">
        <p14:creationId xmlns:p14="http://schemas.microsoft.com/office/powerpoint/2010/main" val="8609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3BEB-A439-E6DE-D6FE-BC6C37B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Tilemap creation strats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899F-E8B9-BD15-CE43-7C8CA2DF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Tiled. A great tilemap editor, that has a very costly (for me) integration.</a:t>
            </a:r>
          </a:p>
          <a:p>
            <a:r>
              <a:rPr lang="en-GB" dirty="0"/>
              <a:t>Unity’s tile system. A great pain in the ass. But great nonetheless.</a:t>
            </a:r>
          </a:p>
          <a:p>
            <a:r>
              <a:rPr lang="en-GB" strike="sngStrike" dirty="0"/>
              <a:t>Aseprite</a:t>
            </a:r>
            <a:r>
              <a:rPr lang="en-GB" dirty="0"/>
              <a:t>. Similar to Tiled, But not quite there yet. No tilemap integration.</a:t>
            </a:r>
          </a:p>
          <a:p>
            <a:r>
              <a:rPr lang="en-GB" dirty="0"/>
              <a:t>Super Tilemap Editor. NO. Costly.</a:t>
            </a:r>
          </a:p>
        </p:txBody>
      </p:sp>
    </p:spTree>
    <p:extLst>
      <p:ext uri="{BB962C8B-B14F-4D97-AF65-F5344CB8AC3E}">
        <p14:creationId xmlns:p14="http://schemas.microsoft.com/office/powerpoint/2010/main" val="138231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279B-8011-B940-4010-120D809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Tilemap creation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E3CA-6F82-6BA3-EF98-ED056C23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Went with the Unity tilemap editor, using an exact ref image of the tilemap I want. Accidentally went with 30x20 tiles. Took me 9:06.</a:t>
            </a:r>
          </a:p>
          <a:p>
            <a:r>
              <a:rPr lang="en-GB" dirty="0"/>
              <a:t>Now the colliders. 15:24.5. Not bad. Not brilliant, but not bad. Because some issues were left.</a:t>
            </a:r>
          </a:p>
          <a:p>
            <a:r>
              <a:rPr lang="en-GB" dirty="0"/>
              <a:t>The colliders are very limited – all of them are squares. I could certainly make half sprites to accommodate for that (8x16 rectangle as a 16x16 tile, </a:t>
            </a:r>
            <a:r>
              <a:rPr lang="en-GB" dirty="0" err="1"/>
              <a:t>f.e</a:t>
            </a:r>
            <a:r>
              <a:rPr lang="en-GB" dirty="0"/>
              <a:t>), like </a:t>
            </a:r>
            <a:r>
              <a:rPr lang="en-GB" dirty="0" err="1"/>
              <a:t>redsti</a:t>
            </a:r>
            <a:r>
              <a:rPr lang="en-GB" dirty="0"/>
              <a:t> did.</a:t>
            </a:r>
          </a:p>
          <a:p>
            <a:r>
              <a:rPr lang="en-GB" dirty="0"/>
              <a:t>You show above the roofs. Cool layering was obviously neglected. Because of the issue, I had trees have FULL (and unfun) colliders.</a:t>
            </a:r>
          </a:p>
          <a:p>
            <a:r>
              <a:rPr lang="en-GB" dirty="0"/>
              <a:t>IF you want the cool layering, then the default tile brush is not sufficient for the task. Either manually place things like lampposts, or use a </a:t>
            </a:r>
            <a:r>
              <a:rPr lang="en-GB" dirty="0" err="1"/>
              <a:t>gameobject</a:t>
            </a:r>
            <a:r>
              <a:rPr lang="en-GB" dirty="0"/>
              <a:t>/prefab brush.</a:t>
            </a:r>
          </a:p>
        </p:txBody>
      </p:sp>
    </p:spTree>
    <p:extLst>
      <p:ext uri="{BB962C8B-B14F-4D97-AF65-F5344CB8AC3E}">
        <p14:creationId xmlns:p14="http://schemas.microsoft.com/office/powerpoint/2010/main" val="38451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BF1A-ADC6-91A4-22B6-E91938EF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Object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CD1C-53A7-51F3-8433-871E1EDF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Enemy (Rigidbody2D, Collider2D, Knockable, </a:t>
            </a:r>
            <a:r>
              <a:rPr lang="en-GB" sz="1600" dirty="0" err="1"/>
              <a:t>NPCBehaviour</a:t>
            </a:r>
            <a:r>
              <a:rPr lang="en-GB" sz="1600" dirty="0"/>
              <a:t>)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GB" sz="1050" dirty="0"/>
              <a:t>Graphics (</a:t>
            </a:r>
            <a:r>
              <a:rPr lang="en-GB" sz="1050" dirty="0" err="1"/>
              <a:t>SpriteRenderer</a:t>
            </a:r>
            <a:r>
              <a:rPr lang="en-GB" sz="1050" dirty="0"/>
              <a:t>, Animator)  // All enemies share the same set of animations (animator controller), with some exceptions. (Rayquaza)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050" dirty="0" err="1"/>
              <a:t>Hurtbox</a:t>
            </a:r>
            <a:r>
              <a:rPr lang="en-GB" sz="1050" dirty="0"/>
              <a:t> (Collider2D, </a:t>
            </a:r>
            <a:r>
              <a:rPr lang="en-GB" sz="1050" dirty="0" err="1"/>
              <a:t>EnemyTrigger</a:t>
            </a:r>
            <a:r>
              <a:rPr lang="en-GB" sz="1050" dirty="0"/>
              <a:t>)  // This is how it gets attacked by the punch.</a:t>
            </a:r>
          </a:p>
          <a:p>
            <a:pPr marL="0" indent="0">
              <a:buNone/>
            </a:pPr>
            <a:r>
              <a:rPr lang="en-GB" sz="1400" dirty="0" err="1"/>
              <a:t>Knockable.cs</a:t>
            </a:r>
            <a:endParaRPr lang="en-GB" sz="1600" dirty="0"/>
          </a:p>
          <a:p>
            <a:pPr lvl="2"/>
            <a:r>
              <a:rPr lang="en-GB" sz="1050" dirty="0"/>
              <a:t>_</a:t>
            </a:r>
            <a:r>
              <a:rPr lang="en-GB" sz="1050" dirty="0" err="1"/>
              <a:t>rb</a:t>
            </a:r>
            <a:r>
              <a:rPr lang="en-GB" sz="1050" dirty="0"/>
              <a:t> : Rigidbody2D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050" dirty="0" err="1"/>
              <a:t>GetKnocked</a:t>
            </a:r>
            <a:r>
              <a:rPr lang="en-GB" sz="1050" dirty="0"/>
              <a:t>(Vector2 </a:t>
            </a:r>
            <a:r>
              <a:rPr lang="en-GB" sz="1050" dirty="0" err="1"/>
              <a:t>knockDirection</a:t>
            </a:r>
            <a:r>
              <a:rPr lang="en-GB" sz="1050" dirty="0"/>
              <a:t>, float force = 1)  // This uses _</a:t>
            </a:r>
            <a:r>
              <a:rPr lang="en-GB" sz="1050" dirty="0" err="1"/>
              <a:t>rb’s</a:t>
            </a:r>
            <a:r>
              <a:rPr lang="en-GB" sz="1050" dirty="0"/>
              <a:t> mass, and/or </a:t>
            </a:r>
            <a:r>
              <a:rPr lang="en-GB" sz="1050" dirty="0" err="1"/>
              <a:t>AddForce</a:t>
            </a:r>
            <a:r>
              <a:rPr lang="en-GB" sz="1050" dirty="0"/>
              <a:t>.</a:t>
            </a:r>
          </a:p>
          <a:p>
            <a:pPr marL="0" indent="0">
              <a:buNone/>
            </a:pPr>
            <a:r>
              <a:rPr lang="en-GB" sz="1400" dirty="0" err="1"/>
              <a:t>NPCBehaviour.cs</a:t>
            </a:r>
            <a:endParaRPr lang="en-GB" sz="1600" dirty="0"/>
          </a:p>
          <a:p>
            <a:pPr lvl="2"/>
            <a:r>
              <a:rPr lang="en-GB" sz="1050" dirty="0"/>
              <a:t>_</a:t>
            </a:r>
            <a:r>
              <a:rPr lang="en-GB" sz="1050" dirty="0" err="1"/>
              <a:t>targetPlayer</a:t>
            </a:r>
            <a:r>
              <a:rPr lang="en-GB" sz="1050" dirty="0"/>
              <a:t> : Player  // Initialized on Start(), via _</a:t>
            </a:r>
            <a:r>
              <a:rPr lang="en-GB" sz="1050" dirty="0" err="1"/>
              <a:t>target.GetComponent</a:t>
            </a:r>
            <a:r>
              <a:rPr lang="en-GB" sz="1050" dirty="0"/>
              <a:t>&lt;Player&gt;().</a:t>
            </a:r>
          </a:p>
          <a:p>
            <a:pPr lvl="2"/>
            <a:r>
              <a:rPr lang="en-GB" sz="1050" dirty="0"/>
              <a:t>_</a:t>
            </a:r>
            <a:r>
              <a:rPr lang="en-GB" sz="1050" dirty="0" err="1"/>
              <a:t>isAlive</a:t>
            </a:r>
            <a:r>
              <a:rPr lang="en-GB" sz="1050" dirty="0"/>
              <a:t> : bool</a:t>
            </a:r>
          </a:p>
          <a:p>
            <a:pPr lvl="2"/>
            <a:r>
              <a:rPr lang="en-GB" sz="1050" dirty="0"/>
              <a:t>[Serializable] _speed : float</a:t>
            </a:r>
          </a:p>
          <a:p>
            <a:pPr lvl="2"/>
            <a:r>
              <a:rPr lang="en-GB" sz="1050" dirty="0"/>
              <a:t>[Serializable] _</a:t>
            </a:r>
            <a:r>
              <a:rPr lang="en-GB" sz="1050" dirty="0" err="1"/>
              <a:t>attackDamage</a:t>
            </a:r>
            <a:r>
              <a:rPr lang="en-GB" sz="1050" dirty="0"/>
              <a:t> : int</a:t>
            </a:r>
          </a:p>
          <a:p>
            <a:pPr lvl="2"/>
            <a:r>
              <a:rPr lang="en-GB" sz="1050" dirty="0"/>
              <a:t>[Serializable] _target : Transform</a:t>
            </a:r>
          </a:p>
          <a:p>
            <a:pPr lvl="2"/>
            <a:r>
              <a:rPr lang="en-GB" sz="1050" dirty="0"/>
              <a:t>[Serializable] _</a:t>
            </a:r>
            <a:r>
              <a:rPr lang="en-GB" sz="1050" dirty="0" err="1"/>
              <a:t>behaviourType</a:t>
            </a:r>
            <a:r>
              <a:rPr lang="en-GB" sz="1050" dirty="0"/>
              <a:t> : </a:t>
            </a:r>
            <a:r>
              <a:rPr lang="en-GB" sz="1050" dirty="0" err="1"/>
              <a:t>BehaviourType</a:t>
            </a:r>
            <a:r>
              <a:rPr lang="en-GB" sz="1050" dirty="0"/>
              <a:t>  // =Enum{</a:t>
            </a:r>
            <a:r>
              <a:rPr lang="en-GB" sz="700" dirty="0"/>
              <a:t>Dummy /*(</a:t>
            </a:r>
            <a:r>
              <a:rPr lang="en-GB" sz="700" dirty="0" err="1"/>
              <a:t>animationless</a:t>
            </a:r>
            <a:r>
              <a:rPr lang="en-GB" sz="700" dirty="0"/>
              <a:t>)*/, Stand, Chase, </a:t>
            </a:r>
            <a:r>
              <a:rPr lang="en-GB" sz="700" dirty="0" err="1"/>
              <a:t>RunAway</a:t>
            </a:r>
            <a:r>
              <a:rPr lang="en-GB" sz="700" dirty="0"/>
              <a:t>, Rayquaza</a:t>
            </a:r>
            <a:r>
              <a:rPr lang="en-GB" sz="1050" dirty="0"/>
              <a:t>} [Serializable] _</a:t>
            </a:r>
            <a:r>
              <a:rPr lang="en-GB" sz="1050" dirty="0" err="1"/>
              <a:t>onHit</a:t>
            </a:r>
            <a:r>
              <a:rPr lang="en-GB" sz="1050" dirty="0"/>
              <a:t> : </a:t>
            </a:r>
            <a:r>
              <a:rPr lang="en-GB" sz="1050" dirty="0" err="1"/>
              <a:t>UnityAction</a:t>
            </a:r>
            <a:r>
              <a:rPr lang="en-GB" sz="1050" dirty="0"/>
              <a:t>  // This may change _</a:t>
            </a:r>
            <a:r>
              <a:rPr lang="en-GB" sz="1050" dirty="0" err="1"/>
              <a:t>behaviourType</a:t>
            </a:r>
            <a:r>
              <a:rPr lang="en-GB" sz="1050" dirty="0"/>
              <a:t>, _</a:t>
            </a:r>
            <a:r>
              <a:rPr lang="en-GB" sz="1050" dirty="0" err="1"/>
              <a:t>isAlive</a:t>
            </a:r>
            <a:r>
              <a:rPr lang="en-GB" sz="1050" dirty="0"/>
              <a:t> and _</a:t>
            </a:r>
            <a:r>
              <a:rPr lang="en-GB" sz="1050" dirty="0" err="1"/>
              <a:t>onHit</a:t>
            </a:r>
            <a:r>
              <a:rPr lang="en-GB" sz="1050" dirty="0"/>
              <a:t> itself!! (See Rayquaza)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050" dirty="0"/>
              <a:t>Move()  //Called in </a:t>
            </a:r>
            <a:r>
              <a:rPr lang="en-GB" sz="1050" b="1" dirty="0"/>
              <a:t>Update()</a:t>
            </a:r>
            <a:r>
              <a:rPr lang="en-GB" sz="1050" dirty="0"/>
              <a:t>, if _</a:t>
            </a:r>
            <a:r>
              <a:rPr lang="en-GB" sz="1050" dirty="0" err="1"/>
              <a:t>isAlive</a:t>
            </a:r>
            <a:r>
              <a:rPr lang="en-GB" sz="1050" dirty="0"/>
              <a:t>. Switch-cases the behaviour type.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050" dirty="0" err="1"/>
              <a:t>GetHit</a:t>
            </a:r>
            <a:r>
              <a:rPr lang="en-GB" sz="1050" dirty="0"/>
              <a:t>()  // Uses _</a:t>
            </a:r>
            <a:r>
              <a:rPr lang="en-GB" sz="1050" dirty="0" err="1"/>
              <a:t>onHit</a:t>
            </a:r>
            <a:r>
              <a:rPr lang="en-GB" sz="1050" dirty="0"/>
              <a:t> (which matters mostly for the professor, and red and/or Rayquaza). Sent by the </a:t>
            </a:r>
            <a:r>
              <a:rPr lang="en-GB" sz="1050" b="1" dirty="0"/>
              <a:t>OnTriggerEnter2D()</a:t>
            </a:r>
            <a:r>
              <a:rPr lang="en-GB" sz="1050" dirty="0"/>
              <a:t> of the player’s fist with the enemy’s Trigger Collider.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050" dirty="0"/>
              <a:t>Die()  //Changes _</a:t>
            </a:r>
            <a:r>
              <a:rPr lang="en-GB" sz="1050" dirty="0" err="1"/>
              <a:t>isAlive</a:t>
            </a:r>
            <a:r>
              <a:rPr lang="en-GB" sz="1050" dirty="0"/>
              <a:t> and uses _</a:t>
            </a:r>
            <a:r>
              <a:rPr lang="en-GB" sz="1050" dirty="0" err="1"/>
              <a:t>onDeath</a:t>
            </a:r>
            <a:r>
              <a:rPr lang="en-GB" sz="1050" dirty="0"/>
              <a:t> (which matters mostly for the professor, and red and/or Rayquaza). Sent by the </a:t>
            </a:r>
            <a:r>
              <a:rPr lang="en-GB" sz="1050" b="1" dirty="0"/>
              <a:t>OnTriggerEnter2D()</a:t>
            </a:r>
            <a:r>
              <a:rPr lang="en-GB" sz="1050" dirty="0"/>
              <a:t> of the player’s fist with the enemy’s </a:t>
            </a:r>
            <a:r>
              <a:rPr lang="en-GB" sz="1050" dirty="0" err="1"/>
              <a:t>Hurtbox</a:t>
            </a:r>
            <a:r>
              <a:rPr lang="en-GB" sz="1050" dirty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050" dirty="0"/>
              <a:t>Attack()  // Calls _</a:t>
            </a:r>
            <a:r>
              <a:rPr lang="en-GB" sz="1050" dirty="0" err="1"/>
              <a:t>targetPlayer.GetAttacked</a:t>
            </a:r>
            <a:r>
              <a:rPr lang="en-GB" sz="1050" dirty="0"/>
              <a:t>(). Sent by the </a:t>
            </a:r>
            <a:r>
              <a:rPr lang="en-GB" sz="1050" b="1" dirty="0"/>
              <a:t>OnCollisionEnter2D()</a:t>
            </a:r>
            <a:r>
              <a:rPr lang="en-GB" sz="1050" dirty="0"/>
              <a:t> of the enemy’s main collider with the player body.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3940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913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How the game will play</vt:lpstr>
      <vt:lpstr>Things to do, but oversimplify for now.</vt:lpstr>
      <vt:lpstr>Things to worry about later</vt:lpstr>
      <vt:lpstr>Things to probably not do</vt:lpstr>
      <vt:lpstr>Tilemap initialization speedrun</vt:lpstr>
      <vt:lpstr>Tilemap creation strats</vt:lpstr>
      <vt:lpstr>Tilemap creation results</vt:lpstr>
      <vt:lpstr>Enemy Object Structure</vt:lpstr>
      <vt:lpstr>Post-Mortem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Waisbart</dc:creator>
  <cp:lastModifiedBy>Ido Waisbart</cp:lastModifiedBy>
  <cp:revision>23</cp:revision>
  <dcterms:created xsi:type="dcterms:W3CDTF">2022-08-30T12:43:23Z</dcterms:created>
  <dcterms:modified xsi:type="dcterms:W3CDTF">2022-09-05T08:29:25Z</dcterms:modified>
</cp:coreProperties>
</file>