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p:cViewPr varScale="1">
        <p:scale>
          <a:sx n="16" d="100"/>
          <a:sy n="16" d="100"/>
        </p:scale>
        <p:origin x="1627" y="41"/>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a:t>Car Owners</a:t>
          </a:r>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a:t>Get notified where their car has been spotted when they require to</a:t>
          </a:r>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a:t>Motor bike Owners</a:t>
          </a:r>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a:t>Get notified where their motor bike has been spotted when they require to</a:t>
          </a: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a:t>Police</a:t>
          </a:r>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a:t>Be notified where a certain automobile has been spotted when required</a:t>
          </a:r>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3">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3">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3">
        <dgm:presLayoutVars>
          <dgm:bulletEnabled val="1"/>
        </dgm:presLayoutVars>
      </dgm:prSet>
      <dgm:spPr/>
    </dgm:pt>
  </dgm:ptLst>
  <dgm:cxnLst>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9C3D3653-8462-4AAD-A961-3717216B9CF2}" type="presOf" srcId="{06F1FE2A-97BA-4B52-B3A6-E44D1F20CB28}" destId="{B8C15370-9E21-4343-A577-4985C41A0B6E}" srcOrd="0" destOrd="0" presId="urn:microsoft.com/office/officeart/2005/8/layout/hList1"/>
    <dgm:cxn modelId="{24836079-9FDA-4F84-9291-518671EE6E30}" srcId="{425AB2E9-3568-4939-AD20-F42726F09D02}" destId="{2F8ECEAC-FAA3-4503-A169-57F41A503807}" srcOrd="2" destOrd="0" parTransId="{ACAA3BC8-2CDA-42A5-8DD6-5A948ACC6FCF}" sibTransId="{61A568BF-D1AB-4345-9CA7-878468CAA9E0}"/>
    <dgm:cxn modelId="{01AD485A-0916-4A80-9CBA-29870F4D202A}" srcId="{425AB2E9-3568-4939-AD20-F42726F09D02}" destId="{184B56DA-A66C-4DD0-AE11-0A7EBA387E48}" srcOrd="1" destOrd="0" parTransId="{3C1C544F-4C0C-4E19-A3D2-C3E5175D7B4B}" sibTransId="{8EE144C8-20EA-43DA-B048-41CEE06807BC}"/>
    <dgm:cxn modelId="{FC6EE199-23CF-4307-94F8-FC53916EA51A}" srcId="{425AB2E9-3568-4939-AD20-F42726F09D02}" destId="{06F1FE2A-97BA-4B52-B3A6-E44D1F20CB28}" srcOrd="0" destOrd="0" parTransId="{272155B6-483B-4675-B173-D3F00A201046}" sibTransId="{0CACD921-34CA-4681-87F1-041A98C27B3D}"/>
    <dgm:cxn modelId="{913323B4-1F88-4AC5-8C9E-BE0572C8023B}" type="presOf" srcId="{4640F6E6-EF32-4372-9B3B-2FFD48F9CB5C}" destId="{DE65B54D-BB89-4898-B770-68834B90CB27}" srcOrd="0" destOrd="0" presId="urn:microsoft.com/office/officeart/2005/8/layout/hList1"/>
    <dgm:cxn modelId="{ACB965C6-1ACF-483C-9C29-8A17C949C706}" srcId="{06F1FE2A-97BA-4B52-B3A6-E44D1F20CB28}" destId="{4640F6E6-EF32-4372-9B3B-2FFD48F9CB5C}" srcOrd="0" destOrd="0" parTransId="{DB4F8E23-BBE6-4AB5-9D82-74F5115D7455}" sibTransId="{55E32D54-3DF3-4F3F-B3B8-1AEE5606EC62}"/>
    <dgm:cxn modelId="{12E1A9E1-0E2B-4599-8D03-2A69A1547115}" type="presOf" srcId="{425AB2E9-3568-4939-AD20-F42726F09D02}" destId="{4351CFC8-37EC-494B-A841-287649776134}" srcOrd="0" destOrd="0" presId="urn:microsoft.com/office/officeart/2005/8/layout/hList1"/>
    <dgm:cxn modelId="{51EFA3EF-F9E3-4B84-BA84-84A3BBF4D4D3}" type="presOf" srcId="{17AF0C1B-AB46-4643-AAAB-C00D253E5731}" destId="{6EC96761-7A7E-46B1-9A31-B92F49834D5A}" srcOrd="0" destOrd="0" presId="urn:microsoft.com/office/officeart/2005/8/layout/hList1"/>
    <dgm:cxn modelId="{7FD88FF9-53A7-4C08-9686-37472D3C5F90}" type="presOf" srcId="{184B56DA-A66C-4DD0-AE11-0A7EBA387E48}" destId="{E01B3154-0666-4584-9FC4-432DE00CC402}"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Car Owners</a:t>
          </a:r>
        </a:p>
      </dsp:txBody>
      <dsp:txXfrm>
        <a:off x="4000" y="1441371"/>
        <a:ext cx="3900487" cy="1560194"/>
      </dsp:txXfrm>
    </dsp:sp>
    <dsp:sp modelId="{DE65B54D-BB89-4898-B770-68834B90CB27}">
      <dsp:nvSpPr>
        <dsp:cNvPr id="0" name=""/>
        <dsp:cNvSpPr/>
      </dsp:nvSpPr>
      <dsp:spPr>
        <a:xfrm>
          <a:off x="4000"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Get notified where their car has been spotted when they require to</a:t>
          </a:r>
        </a:p>
      </dsp:txBody>
      <dsp:txXfrm>
        <a:off x="4000" y="3001565"/>
        <a:ext cx="3900487" cy="2854800"/>
      </dsp:txXfrm>
    </dsp:sp>
    <dsp:sp modelId="{E01B3154-0666-4584-9FC4-432DE00CC402}">
      <dsp:nvSpPr>
        <dsp:cNvPr id="0" name=""/>
        <dsp:cNvSpPr/>
      </dsp:nvSpPr>
      <dsp:spPr>
        <a:xfrm>
          <a:off x="4450556"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Motor bike Owners</a:t>
          </a:r>
        </a:p>
      </dsp:txBody>
      <dsp:txXfrm>
        <a:off x="4450556" y="1441371"/>
        <a:ext cx="3900487" cy="1560194"/>
      </dsp:txXfrm>
    </dsp:sp>
    <dsp:sp modelId="{6EC96761-7A7E-46B1-9A31-B92F49834D5A}">
      <dsp:nvSpPr>
        <dsp:cNvPr id="0" name=""/>
        <dsp:cNvSpPr/>
      </dsp:nvSpPr>
      <dsp:spPr>
        <a:xfrm>
          <a:off x="4450556"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Get notified where their motor bike has been spotted when they require to</a:t>
          </a:r>
        </a:p>
      </dsp:txBody>
      <dsp:txXfrm>
        <a:off x="4450556" y="3001565"/>
        <a:ext cx="3900487" cy="2854800"/>
      </dsp:txXfrm>
    </dsp:sp>
    <dsp:sp modelId="{64DD6D48-227C-4434-BED8-F49C9D4F4F7E}">
      <dsp:nvSpPr>
        <dsp:cNvPr id="0" name=""/>
        <dsp:cNvSpPr/>
      </dsp:nvSpPr>
      <dsp:spPr>
        <a:xfrm>
          <a:off x="8897112"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Police</a:t>
          </a:r>
        </a:p>
      </dsp:txBody>
      <dsp:txXfrm>
        <a:off x="8897112" y="1441371"/>
        <a:ext cx="3900487" cy="1560194"/>
      </dsp:txXfrm>
    </dsp:sp>
    <dsp:sp modelId="{98860936-C475-4184-9A9D-2F4B5D8B0BC7}">
      <dsp:nvSpPr>
        <dsp:cNvPr id="0" name=""/>
        <dsp:cNvSpPr/>
      </dsp:nvSpPr>
      <dsp:spPr>
        <a:xfrm>
          <a:off x="8897112"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Be notified where a certain automobile has been spotted when required</a:t>
          </a:r>
        </a:p>
      </dsp:txBody>
      <dsp:txXfrm>
        <a:off x="8897112" y="3001565"/>
        <a:ext cx="3900487"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8/21/2023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8/21/2023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8/21/2023</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microsoft.com/office/2007/relationships/hdphoto" Target="../media/hdphoto1.wdp"/><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Automatic Number Plate Recognition</a:t>
            </a:r>
          </a:p>
        </p:txBody>
      </p:sp>
      <p:sp>
        <p:nvSpPr>
          <p:cNvPr id="23" name="Text Placeholder 22"/>
          <p:cNvSpPr>
            <a:spLocks noGrp="1"/>
          </p:cNvSpPr>
          <p:nvPr>
            <p:ph type="body" sz="quarter" idx="36"/>
          </p:nvPr>
        </p:nvSpPr>
        <p:spPr/>
        <p:txBody>
          <a:bodyPr/>
          <a:lstStyle/>
          <a:p>
            <a:r>
              <a:rPr lang="en-US" dirty="0"/>
              <a:t>Mukisa Don </a:t>
            </a:r>
            <a:r>
              <a:rPr lang="en-US" dirty="0" err="1"/>
              <a:t>Joeph</a:t>
            </a:r>
            <a:r>
              <a:rPr lang="en-US" dirty="0"/>
              <a:t> | Anslem | </a:t>
            </a:r>
            <a:r>
              <a:rPr lang="en-US" dirty="0" err="1"/>
              <a:t>Arinda</a:t>
            </a:r>
            <a:endParaRPr lang="en-US" dirty="0"/>
          </a:p>
        </p:txBody>
      </p:sp>
      <p:sp>
        <p:nvSpPr>
          <p:cNvPr id="67" name="Text Placeholder 66"/>
          <p:cNvSpPr>
            <a:spLocks noGrp="1"/>
          </p:cNvSpPr>
          <p:nvPr>
            <p:ph type="body" sz="quarter" idx="13"/>
          </p:nvPr>
        </p:nvSpPr>
        <p:spPr/>
        <p:txBody>
          <a:bodyPr/>
          <a:lstStyle/>
          <a:p>
            <a:r>
              <a:rPr lang="en-US" dirty="0"/>
              <a:t>Problem </a:t>
            </a:r>
          </a:p>
        </p:txBody>
      </p:sp>
      <p:sp>
        <p:nvSpPr>
          <p:cNvPr id="69" name="Text Placeholder 68"/>
          <p:cNvSpPr>
            <a:spLocks noGrp="1"/>
          </p:cNvSpPr>
          <p:nvPr>
            <p:ph type="body" sz="quarter" idx="39"/>
          </p:nvPr>
        </p:nvSpPr>
        <p:spPr/>
        <p:txBody>
          <a:bodyPr/>
          <a:lstStyle/>
          <a:p>
            <a:r>
              <a:rPr lang="en-US" dirty="0"/>
              <a:t>The project is addressing the problem of theft of automobiles with number plates such as cars and motor bikes. This mainly targets owners of automobiles</a:t>
            </a:r>
          </a:p>
        </p:txBody>
      </p:sp>
      <p:sp>
        <p:nvSpPr>
          <p:cNvPr id="68" name="Text Placeholder 67"/>
          <p:cNvSpPr>
            <a:spLocks noGrp="1"/>
          </p:cNvSpPr>
          <p:nvPr>
            <p:ph type="body" sz="quarter" idx="37"/>
          </p:nvPr>
        </p:nvSpPr>
        <p:spPr/>
        <p:txBody>
          <a:bodyPr/>
          <a:lstStyle/>
          <a:p>
            <a:r>
              <a:rPr lang="en-US" dirty="0"/>
              <a:t>Project  Objectives</a:t>
            </a:r>
          </a:p>
        </p:txBody>
      </p:sp>
      <p:sp>
        <p:nvSpPr>
          <p:cNvPr id="11" name="Content Placeholder 10"/>
          <p:cNvSpPr>
            <a:spLocks noGrp="1"/>
          </p:cNvSpPr>
          <p:nvPr>
            <p:ph sz="quarter" idx="38"/>
          </p:nvPr>
        </p:nvSpPr>
        <p:spPr/>
        <p:txBody>
          <a:bodyPr>
            <a:normAutofit fontScale="92500" lnSpcReduction="20000"/>
          </a:bodyPr>
          <a:lstStyle/>
          <a:p>
            <a:endParaRPr lang="en-US" dirty="0"/>
          </a:p>
          <a:p>
            <a:r>
              <a:rPr lang="en-US" sz="4000" dirty="0"/>
              <a:t>The objective of the project is to come up with a system that can enable an automobile owner be in position to know the exact place their automobile has been spotted when they require to. </a:t>
            </a:r>
          </a:p>
        </p:txBody>
      </p:sp>
      <p:sp>
        <p:nvSpPr>
          <p:cNvPr id="7" name="Text Placeholder 6"/>
          <p:cNvSpPr>
            <a:spLocks noGrp="1"/>
          </p:cNvSpPr>
          <p:nvPr>
            <p:ph type="body" sz="quarter" idx="17"/>
          </p:nvPr>
        </p:nvSpPr>
        <p:spPr/>
        <p:txBody>
          <a:bodyPr/>
          <a:lstStyle/>
          <a:p>
            <a:r>
              <a:rPr lang="en-US" dirty="0"/>
              <a:t>Project Requirements</a:t>
            </a:r>
          </a:p>
        </p:txBody>
      </p:sp>
      <p:sp>
        <p:nvSpPr>
          <p:cNvPr id="12" name="Content Placeholder 11"/>
          <p:cNvSpPr>
            <a:spLocks noGrp="1"/>
          </p:cNvSpPr>
          <p:nvPr>
            <p:ph sz="quarter" idx="25"/>
          </p:nvPr>
        </p:nvSpPr>
        <p:spPr/>
        <p:txBody>
          <a:bodyPr/>
          <a:lstStyle/>
          <a:p>
            <a:r>
              <a:rPr lang="en-US" dirty="0"/>
              <a:t>Arduino Nano  </a:t>
            </a:r>
          </a:p>
          <a:p>
            <a:r>
              <a:rPr lang="en-US" dirty="0"/>
              <a:t>OV7675 camera</a:t>
            </a:r>
          </a:p>
          <a:p>
            <a:r>
              <a:rPr lang="en-US" dirty="0"/>
              <a:t>Computer </a:t>
            </a:r>
          </a:p>
          <a:p>
            <a:r>
              <a:rPr lang="en-US" dirty="0" err="1"/>
              <a:t>TinyMLSheild</a:t>
            </a:r>
            <a:r>
              <a:rPr lang="en-US" dirty="0"/>
              <a:t> Kit</a:t>
            </a:r>
          </a:p>
        </p:txBody>
      </p:sp>
      <p:sp>
        <p:nvSpPr>
          <p:cNvPr id="8" name="Text Placeholder 7"/>
          <p:cNvSpPr>
            <a:spLocks noGrp="1"/>
          </p:cNvSpPr>
          <p:nvPr>
            <p:ph type="body" sz="quarter" idx="19"/>
          </p:nvPr>
        </p:nvSpPr>
        <p:spPr/>
        <p:txBody>
          <a:bodyPr/>
          <a:lstStyle/>
          <a:p>
            <a:r>
              <a:rPr lang="en-US" dirty="0"/>
              <a:t>Target Users</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3388189645"/>
              </p:ext>
            </p:extLst>
          </p:nvPr>
        </p:nvGraphicFramePr>
        <p:xfrm>
          <a:off x="1143000" y="24331613"/>
          <a:ext cx="12801600" cy="7297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dirty="0"/>
              <a:t>Project Design</a:t>
            </a:r>
          </a:p>
        </p:txBody>
      </p:sp>
      <p:sp>
        <p:nvSpPr>
          <p:cNvPr id="70" name="Text Placeholder 69"/>
          <p:cNvSpPr>
            <a:spLocks noGrp="1"/>
          </p:cNvSpPr>
          <p:nvPr>
            <p:ph type="body" sz="quarter" idx="40"/>
          </p:nvPr>
        </p:nvSpPr>
        <p:spPr/>
        <p:txBody>
          <a:bodyPr/>
          <a:lstStyle/>
          <a:p>
            <a:r>
              <a:rPr lang="en-US" dirty="0"/>
              <a:t>Results</a:t>
            </a:r>
          </a:p>
        </p:txBody>
      </p:sp>
      <p:sp>
        <p:nvSpPr>
          <p:cNvPr id="16" name="Text Placeholder 15"/>
          <p:cNvSpPr>
            <a:spLocks noGrp="1"/>
          </p:cNvSpPr>
          <p:nvPr>
            <p:ph type="body" sz="quarter" idx="29"/>
          </p:nvPr>
        </p:nvSpPr>
        <p:spPr/>
        <p:txBody>
          <a:bodyPr/>
          <a:lstStyle/>
          <a:p>
            <a:r>
              <a:rPr lang="en-US" dirty="0"/>
              <a:t>Future Work</a:t>
            </a:r>
          </a:p>
        </p:txBody>
      </p:sp>
      <p:sp>
        <p:nvSpPr>
          <p:cNvPr id="17" name="Content Placeholder 16"/>
          <p:cNvSpPr>
            <a:spLocks noGrp="1"/>
          </p:cNvSpPr>
          <p:nvPr>
            <p:ph sz="quarter" idx="30"/>
          </p:nvPr>
        </p:nvSpPr>
        <p:spPr/>
        <p:txBody>
          <a:bodyPr>
            <a:normAutofit/>
          </a:bodyPr>
          <a:lstStyle/>
          <a:p>
            <a:r>
              <a:rPr lang="en-US" sz="4000" dirty="0"/>
              <a:t>Implement wireless connection between the board and computer</a:t>
            </a:r>
          </a:p>
        </p:txBody>
      </p:sp>
      <p:sp>
        <p:nvSpPr>
          <p:cNvPr id="71" name="Text Placeholder 70"/>
          <p:cNvSpPr>
            <a:spLocks noGrp="1"/>
          </p:cNvSpPr>
          <p:nvPr>
            <p:ph type="body" sz="quarter" idx="41"/>
          </p:nvPr>
        </p:nvSpPr>
        <p:spPr>
          <a:xfrm>
            <a:off x="29946599" y="14857053"/>
            <a:ext cx="12801600" cy="1219200"/>
          </a:xfrm>
        </p:spPr>
        <p:txBody>
          <a:bodyPr/>
          <a:lstStyle/>
          <a:p>
            <a:r>
              <a:rPr lang="en-US" dirty="0"/>
              <a:t>Conclusion</a:t>
            </a:r>
          </a:p>
        </p:txBody>
      </p:sp>
      <p:sp>
        <p:nvSpPr>
          <p:cNvPr id="15" name="Content Placeholder 14"/>
          <p:cNvSpPr>
            <a:spLocks noGrp="1"/>
          </p:cNvSpPr>
          <p:nvPr>
            <p:ph sz="quarter" idx="42"/>
          </p:nvPr>
        </p:nvSpPr>
        <p:spPr>
          <a:xfrm>
            <a:off x="29900880" y="15830808"/>
            <a:ext cx="12801600" cy="7751088"/>
          </a:xfrm>
        </p:spPr>
        <p:txBody>
          <a:bodyPr>
            <a:normAutofit/>
          </a:bodyPr>
          <a:lstStyle/>
          <a:p>
            <a:r>
              <a:rPr lang="en-US" sz="4000" dirty="0"/>
              <a:t>It is possible to know the exact location of an automobile using machine learning and embedded systems.</a:t>
            </a:r>
          </a:p>
          <a:p>
            <a:r>
              <a:rPr lang="en-US" sz="4000" dirty="0"/>
              <a:t>Through Automatic Number Plate recognition its possible to detect an </a:t>
            </a:r>
            <a:r>
              <a:rPr lang="en-US" sz="4000" dirty="0" err="1"/>
              <a:t>automoblie</a:t>
            </a:r>
            <a:endParaRPr lang="en-US" sz="4000" dirty="0"/>
          </a:p>
        </p:txBody>
      </p:sp>
      <p:sp>
        <p:nvSpPr>
          <p:cNvPr id="21" name="Text Placeholder 20"/>
          <p:cNvSpPr>
            <a:spLocks noGrp="1"/>
          </p:cNvSpPr>
          <p:nvPr>
            <p:ph type="body" sz="quarter" idx="34"/>
          </p:nvPr>
        </p:nvSpPr>
        <p:spPr>
          <a:xfrm>
            <a:off x="29946599" y="20820466"/>
            <a:ext cx="13152922" cy="1479063"/>
          </a:xfrm>
        </p:spPr>
        <p:txBody>
          <a:bodyPr/>
          <a:lstStyle/>
          <a:p>
            <a:r>
              <a:rPr lang="en-US" dirty="0"/>
              <a:t>References</a:t>
            </a:r>
          </a:p>
        </p:txBody>
      </p:sp>
      <p:sp>
        <p:nvSpPr>
          <p:cNvPr id="22" name="Content Placeholder 21"/>
          <p:cNvSpPr>
            <a:spLocks noGrp="1"/>
          </p:cNvSpPr>
          <p:nvPr>
            <p:ph sz="quarter" idx="35"/>
          </p:nvPr>
        </p:nvSpPr>
        <p:spPr>
          <a:xfrm>
            <a:off x="30122260" y="23521919"/>
            <a:ext cx="12801600" cy="5302576"/>
          </a:xfrm>
        </p:spPr>
        <p:txBody>
          <a:bodyPr>
            <a:normAutofit/>
          </a:bodyPr>
          <a:lstStyle/>
          <a:p>
            <a:r>
              <a:rPr lang="en-US" sz="4000" dirty="0"/>
              <a:t>M. </a:t>
            </a:r>
            <a:r>
              <a:rPr lang="en-US" sz="4000" dirty="0" err="1"/>
              <a:t>Rhead</a:t>
            </a:r>
            <a:r>
              <a:rPr lang="en-US" sz="4000" dirty="0"/>
              <a:t>, R. Gurney, S. Ramalingam and N. Cohen, "Accuracy of automatic number plate recognition (ANPR) and real world UK number plate problems," 2012 IEEE International Carnahan Conference on Security Technology (ICCST), Newton, MA, USA, 2012, pp. 286-291, </a:t>
            </a:r>
            <a:r>
              <a:rPr lang="en-US" sz="4000" dirty="0" err="1"/>
              <a:t>doi</a:t>
            </a:r>
            <a:r>
              <a:rPr lang="en-US" sz="4000" dirty="0"/>
              <a:t>: 10.1109/CCST.2012.6393574.</a:t>
            </a:r>
          </a:p>
        </p:txBody>
      </p:sp>
      <p:pic>
        <p:nvPicPr>
          <p:cNvPr id="10" name="Picture 9"/>
          <p:cNvPicPr>
            <a:picLocks noChangeAspect="1"/>
          </p:cNvPicPr>
          <p:nvPr/>
        </p:nvPicPr>
        <p:blipFill>
          <a:blip r:embed="rId8"/>
          <a:stretch>
            <a:fillRect/>
          </a:stretch>
        </p:blipFill>
        <p:spPr>
          <a:xfrm>
            <a:off x="25164680" y="-30922"/>
            <a:ext cx="18726521" cy="3797404"/>
          </a:xfrm>
          <a:prstGeom prst="rect">
            <a:avLst/>
          </a:prstGeom>
        </p:spPr>
      </p:pic>
      <p:pic>
        <p:nvPicPr>
          <p:cNvPr id="28" name="Content Placeholder 27">
            <a:extLst>
              <a:ext uri="{FF2B5EF4-FFF2-40B4-BE49-F238E27FC236}">
                <a16:creationId xmlns:a16="http://schemas.microsoft.com/office/drawing/2014/main" id="{9B135722-5088-4806-ABB4-0A2B7AD567E4}"/>
              </a:ext>
            </a:extLst>
          </p:cNvPr>
          <p:cNvPicPr>
            <a:picLocks noGrp="1" noChangeAspect="1"/>
          </p:cNvPicPr>
          <p:nvPr>
            <p:ph sz="quarter" idx="23"/>
          </p:nvPr>
        </p:nvPicPr>
        <p:blipFill>
          <a:blip r:embed="rId9">
            <a:extLst>
              <a:ext uri="{28A0092B-C50C-407E-A947-70E740481C1C}">
                <a14:useLocalDpi xmlns:a14="http://schemas.microsoft.com/office/drawing/2010/main" val="0"/>
              </a:ext>
            </a:extLst>
          </a:blip>
          <a:srcRect/>
          <a:stretch/>
        </p:blipFill>
        <p:spPr>
          <a:xfrm>
            <a:off x="16171378" y="15773400"/>
            <a:ext cx="11548443" cy="6694488"/>
          </a:xfrm>
          <a:prstGeom prst="rect">
            <a:avLst/>
          </a:prstGeom>
        </p:spPr>
      </p:pic>
      <p:sp>
        <p:nvSpPr>
          <p:cNvPr id="13" name="Content Placeholder 12">
            <a:extLst>
              <a:ext uri="{FF2B5EF4-FFF2-40B4-BE49-F238E27FC236}">
                <a16:creationId xmlns:a16="http://schemas.microsoft.com/office/drawing/2014/main" id="{BA37A8BA-B741-4253-9DAE-6AF83187EB14}"/>
              </a:ext>
            </a:extLst>
          </p:cNvPr>
          <p:cNvSpPr>
            <a:spLocks noGrp="1"/>
          </p:cNvSpPr>
          <p:nvPr>
            <p:ph sz="quarter" idx="27"/>
          </p:nvPr>
        </p:nvSpPr>
        <p:spPr/>
        <p:txBody>
          <a:bodyPr/>
          <a:lstStyle/>
          <a:p>
            <a:endParaRPr lang="en-UG"/>
          </a:p>
        </p:txBody>
      </p:sp>
      <p:pic>
        <p:nvPicPr>
          <p:cNvPr id="29" name="Picture 28">
            <a:extLst>
              <a:ext uri="{FF2B5EF4-FFF2-40B4-BE49-F238E27FC236}">
                <a16:creationId xmlns:a16="http://schemas.microsoft.com/office/drawing/2014/main" id="{9B135722-5088-4806-ABB4-0A2B7AD567E4}"/>
              </a:ext>
            </a:extLst>
          </p:cNvPr>
          <p:cNvPicPr>
            <a:picLocks noChangeAspect="1"/>
          </p:cNvPicPr>
          <p:nvPr/>
        </p:nvPicPr>
        <p:blipFill>
          <a:blip r:embed="rId10">
            <a:duotone>
              <a:prstClr val="black"/>
              <a:schemeClr val="tx2">
                <a:tint val="45000"/>
                <a:satMod val="400000"/>
              </a:schemeClr>
            </a:duotone>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15498763" y="6773736"/>
            <a:ext cx="12192000" cy="7067550"/>
          </a:xfrm>
          <a:prstGeom prst="rect">
            <a:avLst/>
          </a:prstGeom>
        </p:spPr>
      </p:pic>
      <p:pic>
        <p:nvPicPr>
          <p:cNvPr id="30" name="Content Placeholder 29">
            <a:extLst>
              <a:ext uri="{FF2B5EF4-FFF2-40B4-BE49-F238E27FC236}">
                <a16:creationId xmlns:a16="http://schemas.microsoft.com/office/drawing/2014/main" id="{1F092FB0-5DDC-CF72-1C70-00A69C72E6EB}"/>
              </a:ext>
            </a:extLst>
          </p:cNvPr>
          <p:cNvPicPr>
            <a:picLocks noGrp="1" noChangeAspect="1"/>
          </p:cNvPicPr>
          <p:nvPr>
            <p:ph sz="quarter" idx="32"/>
          </p:nvPr>
        </p:nvPicPr>
        <p:blipFill>
          <a:blip r:embed="rId12" cstate="print">
            <a:extLst>
              <a:ext uri="{28A0092B-C50C-407E-A947-70E740481C1C}">
                <a14:useLocalDpi xmlns:a14="http://schemas.microsoft.com/office/drawing/2010/main" val="0"/>
              </a:ext>
            </a:extLst>
          </a:blip>
          <a:stretch>
            <a:fillRect/>
          </a:stretch>
        </p:blipFill>
        <p:spPr>
          <a:xfrm>
            <a:off x="29900563" y="7170738"/>
            <a:ext cx="12801600" cy="7200900"/>
          </a:xfrm>
        </p:spPr>
      </p:pic>
      <p:sp>
        <p:nvSpPr>
          <p:cNvPr id="24" name="Text Placeholder 23">
            <a:extLst>
              <a:ext uri="{FF2B5EF4-FFF2-40B4-BE49-F238E27FC236}">
                <a16:creationId xmlns:a16="http://schemas.microsoft.com/office/drawing/2014/main" id="{390754B6-2392-183B-DE63-BF75234FA892}"/>
              </a:ext>
            </a:extLst>
          </p:cNvPr>
          <p:cNvSpPr>
            <a:spLocks noGrp="1"/>
          </p:cNvSpPr>
          <p:nvPr>
            <p:ph type="body" sz="quarter" idx="31"/>
          </p:nvPr>
        </p:nvSpPr>
        <p:spPr/>
        <p:txBody>
          <a:bodyPr/>
          <a:lstStyle/>
          <a:p>
            <a:r>
              <a:rPr lang="en-US"/>
              <a:t>Results</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240</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Science Poster</vt:lpstr>
      <vt:lpstr>Automatic Number Plate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Asiimwe Osbert</cp:lastModifiedBy>
  <cp:revision>16</cp:revision>
  <dcterms:created xsi:type="dcterms:W3CDTF">2013-01-20T21:20:28Z</dcterms:created>
  <dcterms:modified xsi:type="dcterms:W3CDTF">2023-08-21T12:11:52Z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