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717"/>
  </p:normalViewPr>
  <p:slideViewPr>
    <p:cSldViewPr snapToGrid="0" snapToObjects="1">
      <p:cViewPr varScale="1">
        <p:scale>
          <a:sx n="127" d="100"/>
          <a:sy n="127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D172-3F22-D043-9854-AACC01C02B0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786F-0C95-4041-85E2-F48435FE06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D172-3F22-D043-9854-AACC01C02B0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786F-0C95-4041-85E2-F48435FE0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D172-3F22-D043-9854-AACC01C02B0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786F-0C95-4041-85E2-F48435FE0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D172-3F22-D043-9854-AACC01C02B0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786F-0C95-4041-85E2-F48435FE0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D172-3F22-D043-9854-AACC01C02B0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786F-0C95-4041-85E2-F48435FE06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D172-3F22-D043-9854-AACC01C02B0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786F-0C95-4041-85E2-F48435FE0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D172-3F22-D043-9854-AACC01C02B0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786F-0C95-4041-85E2-F48435FE0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D172-3F22-D043-9854-AACC01C02B0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786F-0C95-4041-85E2-F48435FE0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D172-3F22-D043-9854-AACC01C02B0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786F-0C95-4041-85E2-F48435FE0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207D172-3F22-D043-9854-AACC01C02B0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6F786F-0C95-4041-85E2-F48435FE0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D172-3F22-D043-9854-AACC01C02B0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786F-0C95-4041-85E2-F48435FE0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07D172-3F22-D043-9854-AACC01C02B0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6F786F-0C95-4041-85E2-F48435FE063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41749" y="2743200"/>
            <a:ext cx="4101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mtClean="0"/>
              <a:t>WRF-Python</a:t>
            </a:r>
            <a:endParaRPr lang="en-US" sz="6000"/>
          </a:p>
        </p:txBody>
      </p:sp>
      <p:sp>
        <p:nvSpPr>
          <p:cNvPr id="6" name="TextBox 5"/>
          <p:cNvSpPr txBox="1"/>
          <p:nvPr/>
        </p:nvSpPr>
        <p:spPr>
          <a:xfrm>
            <a:off x="3297234" y="3758863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Leah Campbell</a:t>
            </a:r>
          </a:p>
          <a:p>
            <a:pPr algn="ctr"/>
            <a:r>
              <a:rPr lang="en-US" sz="1800" dirty="0" smtClean="0"/>
              <a:t>September 11,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2883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42290" y="543390"/>
            <a:ext cx="610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**Interpolation to cross-sections, height, </a:t>
            </a:r>
            <a:r>
              <a:rPr lang="en-US" sz="1800" smtClean="0"/>
              <a:t>and pressure levels**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4" y="1234269"/>
            <a:ext cx="4682532" cy="27314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838786" y="4421718"/>
            <a:ext cx="57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**Diagnostics like vorticity, CAPE, and </a:t>
            </a:r>
            <a:r>
              <a:rPr lang="en-US" sz="1800" dirty="0" err="1" smtClean="0"/>
              <a:t>precipitable</a:t>
            </a:r>
            <a:r>
              <a:rPr lang="en-US" sz="1800" dirty="0" smtClean="0"/>
              <a:t> water**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9421" y="5800016"/>
            <a:ext cx="434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http://</a:t>
            </a:r>
            <a:r>
              <a:rPr lang="en-US" sz="1800" dirty="0" err="1" smtClean="0"/>
              <a:t>wrf-python.readthedocs.io</a:t>
            </a:r>
            <a:r>
              <a:rPr lang="en-US" sz="1800" dirty="0" smtClean="0"/>
              <a:t>/</a:t>
            </a:r>
            <a:r>
              <a:rPr lang="en-US" sz="1800" dirty="0" err="1" smtClean="0"/>
              <a:t>en</a:t>
            </a:r>
            <a:r>
              <a:rPr lang="en-US" sz="1800" dirty="0" smtClean="0"/>
              <a:t>/latest/</a:t>
            </a:r>
          </a:p>
        </p:txBody>
      </p:sp>
    </p:spTree>
    <p:extLst>
      <p:ext uri="{BB962C8B-B14F-4D97-AF65-F5344CB8AC3E}">
        <p14:creationId xmlns:p14="http://schemas.microsoft.com/office/powerpoint/2010/main" val="72175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960"/>
            <a:ext cx="9144000" cy="44440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67463" y="211459"/>
            <a:ext cx="34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u="sng" smtClean="0"/>
              <a:t>Example Cross Section Script Part I</a:t>
            </a:r>
            <a:endParaRPr lang="en-US" sz="1800" u="sng" dirty="0" smtClean="0"/>
          </a:p>
        </p:txBody>
      </p:sp>
    </p:spTree>
    <p:extLst>
      <p:ext uri="{BB962C8B-B14F-4D97-AF65-F5344CB8AC3E}">
        <p14:creationId xmlns:p14="http://schemas.microsoft.com/office/powerpoint/2010/main" val="133476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8128"/>
            <a:ext cx="9144000" cy="35617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38609" y="211459"/>
            <a:ext cx="346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u="sng" dirty="0" smtClean="0"/>
              <a:t>Example Cross Section Script Part II</a:t>
            </a:r>
          </a:p>
        </p:txBody>
      </p:sp>
    </p:spTree>
    <p:extLst>
      <p:ext uri="{BB962C8B-B14F-4D97-AF65-F5344CB8AC3E}">
        <p14:creationId xmlns:p14="http://schemas.microsoft.com/office/powerpoint/2010/main" val="154758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0888"/>
            <a:ext cx="9144000" cy="62150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09754" y="231556"/>
            <a:ext cx="352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u="sng" dirty="0" smtClean="0"/>
              <a:t>Example Cross Section Script Part III</a:t>
            </a:r>
          </a:p>
        </p:txBody>
      </p:sp>
    </p:spTree>
    <p:extLst>
      <p:ext uri="{BB962C8B-B14F-4D97-AF65-F5344CB8AC3E}">
        <p14:creationId xmlns:p14="http://schemas.microsoft.com/office/powerpoint/2010/main" val="203931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4709" y="231556"/>
            <a:ext cx="271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u="sng" smtClean="0"/>
              <a:t>Setting up on CHPC System</a:t>
            </a:r>
            <a:endParaRPr lang="en-US" sz="1800" u="sng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1794" y="755744"/>
            <a:ext cx="415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smtClean="0"/>
              <a:t>* Have to set up your own Anaconda build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05" y="1974361"/>
            <a:ext cx="6474387" cy="230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9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1011" y="231556"/>
            <a:ext cx="470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u="sng" dirty="0" smtClean="0"/>
              <a:t>Setting up on CHPC System (from </a:t>
            </a:r>
            <a:r>
              <a:rPr lang="en-US" sz="1800" u="sng" dirty="0" err="1" smtClean="0"/>
              <a:t>Wim</a:t>
            </a:r>
            <a:r>
              <a:rPr lang="en-US" sz="1800" u="sng" dirty="0" smtClean="0"/>
              <a:t> </a:t>
            </a:r>
            <a:r>
              <a:rPr lang="en-US" sz="1800" u="sng" dirty="0" err="1" smtClean="0"/>
              <a:t>Cardoen</a:t>
            </a:r>
            <a:r>
              <a:rPr lang="en-US" sz="1800" u="sng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8388"/>
          <a:stretch/>
        </p:blipFill>
        <p:spPr>
          <a:xfrm>
            <a:off x="1349995" y="600888"/>
            <a:ext cx="6604782" cy="559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13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1011" y="231556"/>
            <a:ext cx="470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u="sng" dirty="0" smtClean="0"/>
              <a:t>Setting up on CHPC System (from </a:t>
            </a:r>
            <a:r>
              <a:rPr lang="en-US" sz="1800" u="sng" dirty="0" err="1" smtClean="0"/>
              <a:t>Wim</a:t>
            </a:r>
            <a:r>
              <a:rPr lang="en-US" sz="1800" u="sng" dirty="0" smtClean="0"/>
              <a:t> </a:t>
            </a:r>
            <a:r>
              <a:rPr lang="en-US" sz="1800" u="sng" dirty="0" err="1" smtClean="0"/>
              <a:t>Cardoen</a:t>
            </a:r>
            <a:r>
              <a:rPr lang="en-US" sz="1800" u="sng" smtClean="0"/>
              <a:t>)</a:t>
            </a:r>
            <a:endParaRPr lang="en-US" sz="1800" u="sng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31" y="1115368"/>
            <a:ext cx="6490352" cy="35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21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1011" y="231556"/>
            <a:ext cx="470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u="sng" dirty="0" smtClean="0"/>
              <a:t>Setting up on CHPC System (from </a:t>
            </a:r>
            <a:r>
              <a:rPr lang="en-US" sz="1800" u="sng" dirty="0" err="1" smtClean="0"/>
              <a:t>Wim</a:t>
            </a:r>
            <a:r>
              <a:rPr lang="en-US" sz="1800" u="sng" dirty="0" smtClean="0"/>
              <a:t> </a:t>
            </a:r>
            <a:r>
              <a:rPr lang="en-US" sz="1800" u="sng" dirty="0" err="1" smtClean="0"/>
              <a:t>Cardoen</a:t>
            </a:r>
            <a:r>
              <a:rPr lang="en-US" sz="1800" u="sng" smtClean="0"/>
              <a:t>)</a:t>
            </a:r>
            <a:endParaRPr lang="en-US" sz="1800" u="sng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277" y="600888"/>
            <a:ext cx="5224197" cy="37730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455" y="4553298"/>
            <a:ext cx="5705699" cy="15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2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95</Words>
  <Application>Microsoft Macintosh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Campbell</dc:creator>
  <cp:lastModifiedBy>Leah Campbell</cp:lastModifiedBy>
  <cp:revision>9</cp:revision>
  <dcterms:created xsi:type="dcterms:W3CDTF">2017-09-11T16:36:42Z</dcterms:created>
  <dcterms:modified xsi:type="dcterms:W3CDTF">2017-09-11T18:53:35Z</dcterms:modified>
</cp:coreProperties>
</file>