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9C6"/>
    <a:srgbClr val="263041"/>
    <a:srgbClr val="3C82C2"/>
    <a:srgbClr val="30679A"/>
    <a:srgbClr val="1C2431"/>
    <a:srgbClr val="6D5CA4"/>
    <a:srgbClr val="7A6AAA"/>
    <a:srgbClr val="7969AB"/>
    <a:srgbClr val="14B1B9"/>
    <a:srgbClr val="13A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88D01-19D3-4CF0-AD80-26C6FEB11AAD}" v="5" dt="2023-02-03T14:49:47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4000">
              <a:schemeClr val="tx1"/>
            </a:gs>
            <a:gs pos="55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5210" y="1659067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wgrib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62897" y="1661702"/>
            <a:ext cx="203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w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grib2</a:t>
            </a:r>
            <a:endParaRPr lang="en-US" sz="4000" dirty="0">
              <a:ln w="9525">
                <a:noFill/>
              </a:ln>
              <a:gradFill flip="none" rotWithShape="1">
                <a:gsLst>
                  <a:gs pos="22000">
                    <a:srgbClr val="7A6AAA"/>
                  </a:gs>
                  <a:gs pos="100000">
                    <a:srgbClr val="13ADB5"/>
                  </a:gs>
                </a:gsLst>
                <a:lin ang="4800000" scaled="0"/>
                <a:tileRect/>
              </a:gradFill>
              <a:latin typeface="Hubot-Sans ExtraBold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0907" y="1020965"/>
            <a:ext cx="192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wgrib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854" y="1018330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w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6846" y="350513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w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12766" y="524271"/>
            <a:ext cx="4174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Medium" pitchFamily="50" charset="0"/>
              </a:rPr>
              <a:t>wgrib</a:t>
            </a:r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40907" y="353148"/>
            <a:ext cx="208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wgrib2</a:t>
            </a:r>
            <a:endParaRPr lang="en-US" sz="4000" dirty="0">
              <a:ln w="9525">
                <a:noFill/>
              </a:ln>
              <a:gradFill flip="none" rotWithShape="1">
                <a:gsLst>
                  <a:gs pos="22000">
                    <a:srgbClr val="7A6AAA"/>
                  </a:gs>
                  <a:gs pos="100000">
                    <a:srgbClr val="13ADB5"/>
                  </a:gs>
                </a:gsLst>
                <a:lin ang="4800000" scaled="0"/>
                <a:tileRect/>
              </a:gradFill>
              <a:latin typeface="Hubot-Sans Light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210" y="2680827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Medium" pitchFamily="50" charset="0"/>
              </a:rPr>
              <a:t>wgrib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2897" y="2680827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w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Medium" pitchFamily="50" charset="0"/>
              </a:rPr>
              <a:t>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12766" y="1970821"/>
            <a:ext cx="4174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Medium" pitchFamily="50" charset="0"/>
              </a:rPr>
              <a:t>w</a:t>
            </a:r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ExtraBold Semi" pitchFamily="50" charset="0"/>
              </a:rPr>
              <a:t>grib</a:t>
            </a:r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406783" y="3914427"/>
            <a:ext cx="1838960" cy="2062163"/>
            <a:chOff x="5372100" y="4028230"/>
            <a:chExt cx="1838960" cy="2062163"/>
          </a:xfrm>
        </p:grpSpPr>
        <p:sp>
          <p:nvSpPr>
            <p:cNvPr id="58" name="Rectangle: Rounded Corners 57"/>
            <p:cNvSpPr/>
            <p:nvPr/>
          </p:nvSpPr>
          <p:spPr>
            <a:xfrm>
              <a:off x="5372100" y="4575283"/>
              <a:ext cx="1838960" cy="1515110"/>
            </a:xfrm>
            <a:prstGeom prst="roundRect">
              <a:avLst/>
            </a:prstGeom>
            <a:gradFill flip="none" rotWithShape="1">
              <a:gsLst>
                <a:gs pos="0">
                  <a:srgbClr val="263041"/>
                </a:gs>
                <a:gs pos="100000">
                  <a:srgbClr val="30679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isometricOffAxis2Top">
                <a:rot lat="18000000" lon="3600000" rev="18000000"/>
              </a:camera>
              <a:lightRig rig="soft" dir="t">
                <a:rot lat="0" lon="0" rev="3600000"/>
              </a:lightRig>
            </a:scene3d>
            <a:sp3d extrusionH="12700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372100" y="4028230"/>
              <a:ext cx="1838960" cy="1788637"/>
              <a:chOff x="4549140" y="845857"/>
              <a:chExt cx="1838960" cy="1788637"/>
            </a:xfrm>
          </p:grpSpPr>
          <p:sp>
            <p:nvSpPr>
              <p:cNvPr id="60" name="Rectangle: Rounded Corners 59"/>
              <p:cNvSpPr/>
              <p:nvPr/>
            </p:nvSpPr>
            <p:spPr>
              <a:xfrm>
                <a:off x="4549140" y="1119384"/>
                <a:ext cx="1838960" cy="15151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119DA4"/>
                  </a:gs>
                  <a:gs pos="100000">
                    <a:srgbClr val="15C0C9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extrusionH="127000"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4549140" y="845857"/>
                <a:ext cx="1838960" cy="15151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263041"/>
                  </a:gs>
                  <a:gs pos="100000">
                    <a:srgbClr val="30679A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extrusionH="127000"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126106" y="1266862"/>
                <a:ext cx="685028" cy="673100"/>
              </a:xfrm>
              <a:prstGeom prst="roundRect">
                <a:avLst>
                  <a:gd name="adj" fmla="val 14402"/>
                </a:avLst>
              </a:prstGeom>
              <a:solidFill>
                <a:srgbClr val="14B1B9"/>
              </a:solidFill>
              <a:ln>
                <a:noFill/>
              </a:ln>
              <a:effectLst>
                <a:innerShdw dist="88900" dir="14400000">
                  <a:schemeClr val="bg1">
                    <a:alpha val="50000"/>
                  </a:schemeClr>
                </a:innerShdw>
              </a:effectLst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F5ED82-3037-0E35-DEAF-2B2E05B38EB5}"/>
              </a:ext>
            </a:extLst>
          </p:cNvPr>
          <p:cNvGrpSpPr/>
          <p:nvPr/>
        </p:nvGrpSpPr>
        <p:grpSpPr>
          <a:xfrm>
            <a:off x="5362125" y="1726216"/>
            <a:ext cx="1838960" cy="2062163"/>
            <a:chOff x="5372100" y="4028230"/>
            <a:chExt cx="1838960" cy="206216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7975BEA-5419-267F-8C66-CE57FC91B488}"/>
                </a:ext>
              </a:extLst>
            </p:cNvPr>
            <p:cNvSpPr/>
            <p:nvPr/>
          </p:nvSpPr>
          <p:spPr>
            <a:xfrm>
              <a:off x="5372100" y="4575283"/>
              <a:ext cx="1838960" cy="1515110"/>
            </a:xfrm>
            <a:prstGeom prst="roundRect">
              <a:avLst/>
            </a:prstGeom>
            <a:gradFill flip="none" rotWithShape="1">
              <a:gsLst>
                <a:gs pos="0">
                  <a:srgbClr val="263041"/>
                </a:gs>
                <a:gs pos="100000">
                  <a:srgbClr val="30679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isometricOffAxis2Top">
                <a:rot lat="18000000" lon="3600000" rev="18000000"/>
              </a:camera>
              <a:lightRig rig="soft" dir="t">
                <a:rot lat="0" lon="0" rev="3600000"/>
              </a:lightRig>
            </a:scene3d>
            <a:sp3d extrusionH="12700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F46412-4252-3AF6-CA29-6565A8AC6402}"/>
                </a:ext>
              </a:extLst>
            </p:cNvPr>
            <p:cNvGrpSpPr/>
            <p:nvPr/>
          </p:nvGrpSpPr>
          <p:grpSpPr>
            <a:xfrm>
              <a:off x="5372100" y="4028230"/>
              <a:ext cx="1838960" cy="1788637"/>
              <a:chOff x="4549140" y="845857"/>
              <a:chExt cx="1838960" cy="178863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FB1CC1E-DA7F-DAB7-2DE7-B4E2946F2D0A}"/>
                  </a:ext>
                </a:extLst>
              </p:cNvPr>
              <p:cNvSpPr/>
              <p:nvPr/>
            </p:nvSpPr>
            <p:spPr>
              <a:xfrm>
                <a:off x="4549140" y="1119384"/>
                <a:ext cx="1838960" cy="15151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119DA4"/>
                  </a:gs>
                  <a:gs pos="100000">
                    <a:srgbClr val="15C0C9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extrusionH="127000"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47B2E94-BEFB-06EB-1927-C2828D950814}"/>
                  </a:ext>
                </a:extLst>
              </p:cNvPr>
              <p:cNvSpPr/>
              <p:nvPr/>
            </p:nvSpPr>
            <p:spPr>
              <a:xfrm>
                <a:off x="4549140" y="845857"/>
                <a:ext cx="1838960" cy="15151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263041"/>
                  </a:gs>
                  <a:gs pos="100000">
                    <a:srgbClr val="30679A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extrusionH="127000"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1">
                <a:extLst>
                  <a:ext uri="{FF2B5EF4-FFF2-40B4-BE49-F238E27FC236}">
                    <a16:creationId xmlns:a16="http://schemas.microsoft.com/office/drawing/2014/main" id="{9FBE8CF4-2512-5799-1FC0-AAD3DE66A87E}"/>
                  </a:ext>
                </a:extLst>
              </p:cNvPr>
              <p:cNvSpPr/>
              <p:nvPr/>
            </p:nvSpPr>
            <p:spPr>
              <a:xfrm>
                <a:off x="5126106" y="1266862"/>
                <a:ext cx="685028" cy="673100"/>
              </a:xfrm>
              <a:prstGeom prst="roundRect">
                <a:avLst>
                  <a:gd name="adj" fmla="val 14402"/>
                </a:avLst>
              </a:prstGeom>
              <a:solidFill>
                <a:srgbClr val="14B1B9"/>
              </a:solidFill>
              <a:ln>
                <a:noFill/>
              </a:ln>
              <a:effectLst>
                <a:innerShdw dist="88900" dir="14400000">
                  <a:schemeClr val="bg1">
                    <a:alpha val="50000"/>
                  </a:schemeClr>
                </a:innerShdw>
              </a:effectLst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54CD85F-E70E-EB53-A40C-73E9E95206C0}"/>
              </a:ext>
            </a:extLst>
          </p:cNvPr>
          <p:cNvSpPr txBox="1"/>
          <p:nvPr/>
        </p:nvSpPr>
        <p:spPr>
          <a:xfrm>
            <a:off x="7522711" y="4217676"/>
            <a:ext cx="4174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Medium" pitchFamily="50" charset="0"/>
              </a:rPr>
              <a:t>w</a:t>
            </a:r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ExtraBold Semi" pitchFamily="50" charset="0"/>
              </a:rPr>
              <a:t>grib</a:t>
            </a:r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7DB7AD-B324-A510-EB26-CA87D94D6123}"/>
              </a:ext>
            </a:extLst>
          </p:cNvPr>
          <p:cNvGrpSpPr/>
          <p:nvPr/>
        </p:nvGrpSpPr>
        <p:grpSpPr>
          <a:xfrm>
            <a:off x="1096966" y="3914427"/>
            <a:ext cx="1838960" cy="2062163"/>
            <a:chOff x="5372100" y="4028230"/>
            <a:chExt cx="1838960" cy="206216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09A2B6-AF38-9E14-24D0-4EA09FB8D840}"/>
                </a:ext>
              </a:extLst>
            </p:cNvPr>
            <p:cNvSpPr/>
            <p:nvPr/>
          </p:nvSpPr>
          <p:spPr>
            <a:xfrm>
              <a:off x="5372100" y="4575283"/>
              <a:ext cx="1838960" cy="1515110"/>
            </a:xfrm>
            <a:prstGeom prst="roundRect">
              <a:avLst/>
            </a:prstGeom>
            <a:gradFill flip="none" rotWithShape="1">
              <a:gsLst>
                <a:gs pos="0">
                  <a:srgbClr val="263041"/>
                </a:gs>
                <a:gs pos="100000">
                  <a:srgbClr val="30679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isometricOffAxis2Top">
                <a:rot lat="18000000" lon="3600000" rev="18000000"/>
              </a:camera>
              <a:lightRig rig="soft" dir="t">
                <a:rot lat="0" lon="0" rev="3600000"/>
              </a:lightRig>
            </a:scene3d>
            <a:sp3d extrusionH="12700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47E6F0-D979-AB6D-22CD-F17A4D6ED939}"/>
                </a:ext>
              </a:extLst>
            </p:cNvPr>
            <p:cNvGrpSpPr/>
            <p:nvPr/>
          </p:nvGrpSpPr>
          <p:grpSpPr>
            <a:xfrm>
              <a:off x="5372100" y="4028230"/>
              <a:ext cx="1838960" cy="1788637"/>
              <a:chOff x="4549140" y="845857"/>
              <a:chExt cx="1838960" cy="178863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016415-7AF8-2ED9-C371-53F8F7706564}"/>
                  </a:ext>
                </a:extLst>
              </p:cNvPr>
              <p:cNvSpPr/>
              <p:nvPr/>
            </p:nvSpPr>
            <p:spPr>
              <a:xfrm>
                <a:off x="4549140" y="1119384"/>
                <a:ext cx="1838960" cy="15151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119DA4"/>
                  </a:gs>
                  <a:gs pos="100000">
                    <a:srgbClr val="15C0C9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extrusionH="127000"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EE314E3-5407-2D65-0785-02F3E693E0CF}"/>
                  </a:ext>
                </a:extLst>
              </p:cNvPr>
              <p:cNvSpPr/>
              <p:nvPr/>
            </p:nvSpPr>
            <p:spPr>
              <a:xfrm>
                <a:off x="4549140" y="845857"/>
                <a:ext cx="1838960" cy="15151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263041"/>
                  </a:gs>
                  <a:gs pos="100000">
                    <a:srgbClr val="30679A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extrusionH="127000"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61">
                <a:extLst>
                  <a:ext uri="{FF2B5EF4-FFF2-40B4-BE49-F238E27FC236}">
                    <a16:creationId xmlns:a16="http://schemas.microsoft.com/office/drawing/2014/main" id="{D32CE258-4829-AFF6-3DB5-95A488769241}"/>
                  </a:ext>
                </a:extLst>
              </p:cNvPr>
              <p:cNvSpPr/>
              <p:nvPr/>
            </p:nvSpPr>
            <p:spPr>
              <a:xfrm>
                <a:off x="5126106" y="1266862"/>
                <a:ext cx="685028" cy="673100"/>
              </a:xfrm>
              <a:prstGeom prst="roundRect">
                <a:avLst>
                  <a:gd name="adj" fmla="val 14402"/>
                </a:avLst>
              </a:prstGeom>
              <a:solidFill>
                <a:srgbClr val="14B1B9"/>
              </a:solidFill>
              <a:ln>
                <a:noFill/>
              </a:ln>
              <a:effectLst>
                <a:innerShdw dist="88900" dir="14400000">
                  <a:schemeClr val="bg1">
                    <a:alpha val="50000"/>
                  </a:schemeClr>
                </a:innerShdw>
              </a:effectLst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559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Hubot-Sans ExtraBold</vt:lpstr>
      <vt:lpstr>Hubot-Sans ExtraBold Semi</vt:lpstr>
      <vt:lpstr>Hubot-Sans Light</vt:lpstr>
      <vt:lpstr>Hubot-Sans Medium</vt:lpstr>
      <vt:lpstr>Office Theme</vt:lpstr>
      <vt:lpstr>PowerPoint Presentation</vt:lpstr>
    </vt:vector>
  </TitlesOfParts>
  <Company>Naval Research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Blaylock, Dr. Brian, Contractor, Code 7531</dc:creator>
  <cp:lastModifiedBy>Brian Blaylock</cp:lastModifiedBy>
  <cp:revision>15</cp:revision>
  <dcterms:created xsi:type="dcterms:W3CDTF">2023-02-02T18:26:17Z</dcterms:created>
  <dcterms:modified xsi:type="dcterms:W3CDTF">2023-02-03T15:19:08Z</dcterms:modified>
</cp:coreProperties>
</file>