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colab.research.google.com/drive/1lOQZpKxbxKw42yts3oQ86X-xkFddWyW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github.com/blaze-fire/hp-ml-challeng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14348" y="1340768"/>
            <a:ext cx="6858048" cy="10001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61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 sz="3600">
                <a:solidFill>
                  <a:schemeClr val="dk1"/>
                </a:solidFill>
              </a:rPr>
              <a:t>Machine Learning Hackathon CG 2022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92975" y="3429000"/>
            <a:ext cx="799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Name- </a:t>
            </a:r>
            <a:r>
              <a:rPr b="1" lang="en-US" sz="1500">
                <a:solidFill>
                  <a:srgbClr val="19171A"/>
                </a:solidFill>
                <a:highlight>
                  <a:srgbClr val="FFFFFF"/>
                </a:highlight>
              </a:rPr>
              <a:t>DTUites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Name-  Krishan Singh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Email Address- krishansingh_2k19ee138@dtu.ac.in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85720" y="1276170"/>
            <a:ext cx="852060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Brief description of the problem at hand:</a:t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21475" y="2143125"/>
            <a:ext cx="85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The data set consists of 30 features (like URL_Length, Shortining_Service) of a phishing website. The value of attributes can be [1, 0, -1] which mean the </a:t>
            </a:r>
            <a:r>
              <a:rPr lang="en-US" sz="1500"/>
              <a:t>following</a:t>
            </a:r>
            <a:r>
              <a:rPr lang="en-US" sz="1500"/>
              <a:t>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1 represents the legitimate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0 represents suspicious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-1 represents phishing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The problem is straightforward, given these features we have to predict whether a given website is legitimate or </a:t>
            </a:r>
            <a:r>
              <a:rPr lang="en-US" sz="1500"/>
              <a:t>phishing</a:t>
            </a:r>
            <a:r>
              <a:rPr lang="en-US" sz="1500"/>
              <a:t> website.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357158" y="85723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b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233586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08575" y="2124700"/>
            <a:ext cx="7743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The given problem is a binary classification problem where the target variables are 1, -1 (1 if website is legitimate and -1 for phishing website)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So first, we will modify target variables as 0(for phishing), 1 (legitimate), so for models for binary classification, and then we train and fine tune several models on the dataset </a:t>
            </a:r>
            <a:r>
              <a:rPr lang="en-US" sz="1500"/>
              <a:t>starting</a:t>
            </a:r>
            <a:r>
              <a:rPr lang="en-US" sz="1500"/>
              <a:t> from simple models like GaussianNB, logistic regression and ridge-classifier to more complex ensemble models and at the end a deep neural network also.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12795" y="3118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11700" y="1148375"/>
            <a:ext cx="852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Python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Google Colab</a:t>
            </a:r>
            <a:endParaRPr sz="1500"/>
          </a:p>
        </p:txBody>
      </p:sp>
      <p:sp>
        <p:nvSpPr>
          <p:cNvPr id="108" name="Google Shape;108;p16"/>
          <p:cNvSpPr txBox="1"/>
          <p:nvPr/>
        </p:nvSpPr>
        <p:spPr>
          <a:xfrm>
            <a:off x="311700" y="2571225"/>
            <a:ext cx="70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Libraries</a:t>
            </a: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Used: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11700" y="3485075"/>
            <a:ext cx="8143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Sklearn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XGBoost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LightGBM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CatBoost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Keras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Rapids CUML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85720" y="928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-US" sz="2400" u="none" cap="none" strike="noStrike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Approach:</a:t>
            </a:r>
            <a:endParaRPr b="1" i="0" sz="2400" u="none" cap="none" strike="noStrike">
              <a:solidFill>
                <a:srgbClr val="1D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51520" y="47285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45875" y="1825875"/>
            <a:ext cx="8546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Firstly, formulated cross-tabulation b/w different columns with target column to check the relation with the target column.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Then chose 6 models: LogisticRegression, RidgeClassifier, GaussianNB, SVC, DecisionTreeClassifier, KNeighborsClassifier and fine-tuned the models and performed submissions on them.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Also, fine-tuned a CUML RandomForestClassifier,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Many ensemble models were also trained like XGBoost, LightGBM and CatBoost.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Of all the models fine-tuned LightGBM performed the best.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Also, trained a single - layer neural network and fine-tuned it using GridSearch by wrapping it in KerasClassifier.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For more details refer the </a:t>
            </a:r>
            <a:r>
              <a:rPr b="1" lang="en-US" sz="1500" u="sng">
                <a:solidFill>
                  <a:schemeClr val="hlink"/>
                </a:solidFill>
                <a:hlinkClick r:id="rId4"/>
              </a:rPr>
              <a:t>ipynb notebook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69450" y="0"/>
            <a:ext cx="72312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675" y="2449378"/>
            <a:ext cx="4856800" cy="37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150" y="759877"/>
            <a:ext cx="3306200" cy="59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357158" y="928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 code as ZIP or Github URL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905250" y="2897025"/>
            <a:ext cx="733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Github Repository: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https://github.com/blaze-fire/hp-ml-challenge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1196752"/>
            <a:ext cx="8229600" cy="262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            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14"/>
              </a:spcBef>
              <a:spcAft>
                <a:spcPts val="0"/>
              </a:spcAft>
              <a:buClr>
                <a:schemeClr val="dk1"/>
              </a:buClr>
              <a:buSzPct val="72727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              </a:t>
            </a:r>
            <a:r>
              <a:rPr b="1" lang="en-US" sz="4400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b="1" sz="4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