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64" r:id="rId14"/>
    <p:sldId id="265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80D0-71B5-45CB-B2F2-C4E6225F9221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11F-71BF-4C62-BA86-FD7A1FDE3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80D0-71B5-45CB-B2F2-C4E6225F9221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11F-71BF-4C62-BA86-FD7A1FDE3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80D0-71B5-45CB-B2F2-C4E6225F9221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11F-71BF-4C62-BA86-FD7A1FDE3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80D0-71B5-45CB-B2F2-C4E6225F9221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11F-71BF-4C62-BA86-FD7A1FDE3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80D0-71B5-45CB-B2F2-C4E6225F9221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11F-71BF-4C62-BA86-FD7A1FDE3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80D0-71B5-45CB-B2F2-C4E6225F9221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11F-71BF-4C62-BA86-FD7A1FDE3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80D0-71B5-45CB-B2F2-C4E6225F9221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11F-71BF-4C62-BA86-FD7A1FDE3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80D0-71B5-45CB-B2F2-C4E6225F9221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11F-71BF-4C62-BA86-FD7A1FDE3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80D0-71B5-45CB-B2F2-C4E6225F9221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11F-71BF-4C62-BA86-FD7A1FDE3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80D0-71B5-45CB-B2F2-C4E6225F9221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11F-71BF-4C62-BA86-FD7A1FDE3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80D0-71B5-45CB-B2F2-C4E6225F9221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11F-71BF-4C62-BA86-FD7A1FDE3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A80D0-71B5-45CB-B2F2-C4E6225F9221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C11F-71BF-4C62-BA86-FD7A1FDE3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B Tree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30579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514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Case2: </a:t>
            </a:r>
            <a:r>
              <a:rPr lang="en-US" dirty="0" err="1" smtClean="0"/>
              <a:t>z’s</a:t>
            </a:r>
            <a:r>
              <a:rPr lang="en-US" dirty="0" smtClean="0"/>
              <a:t> uncle </a:t>
            </a:r>
            <a:r>
              <a:rPr lang="en-US" dirty="0" err="1" smtClean="0"/>
              <a:t>y’s</a:t>
            </a:r>
            <a:r>
              <a:rPr lang="en-US" dirty="0" smtClean="0"/>
              <a:t> color is black and z is right child of its parent.</a:t>
            </a:r>
          </a:p>
          <a:p>
            <a:r>
              <a:rPr lang="en-US" dirty="0" smtClean="0"/>
              <a:t>Work: </a:t>
            </a:r>
            <a:r>
              <a:rPr lang="en-US" smtClean="0"/>
              <a:t>parent </a:t>
            </a:r>
            <a:r>
              <a:rPr lang="en-US" smtClean="0"/>
              <a:t>of </a:t>
            </a:r>
            <a:r>
              <a:rPr lang="en-US" dirty="0" smtClean="0"/>
              <a:t>z become new z and then left rotate on this new z. Now this case is converted into case 3.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733800"/>
            <a:ext cx="6096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r>
              <a:rPr lang="en-US" dirty="0" smtClean="0"/>
              <a:t>Case 3: </a:t>
            </a:r>
            <a:r>
              <a:rPr lang="en-US" dirty="0" err="1" smtClean="0"/>
              <a:t>z’s</a:t>
            </a:r>
            <a:r>
              <a:rPr lang="en-US" dirty="0" smtClean="0"/>
              <a:t> uncle, </a:t>
            </a:r>
            <a:r>
              <a:rPr lang="en-US" dirty="0" err="1" smtClean="0"/>
              <a:t>y’s</a:t>
            </a:r>
            <a:r>
              <a:rPr lang="en-US" dirty="0" smtClean="0"/>
              <a:t> color is black and z is left child of its parent.</a:t>
            </a:r>
          </a:p>
          <a:p>
            <a:r>
              <a:rPr lang="en-US" dirty="0" smtClean="0"/>
              <a:t>Work: make </a:t>
            </a:r>
            <a:r>
              <a:rPr lang="en-US" dirty="0" err="1" smtClean="0"/>
              <a:t>z’s</a:t>
            </a:r>
            <a:r>
              <a:rPr lang="en-US" dirty="0" smtClean="0"/>
              <a:t> parent color black and </a:t>
            </a:r>
            <a:r>
              <a:rPr lang="en-US" dirty="0" err="1" smtClean="0"/>
              <a:t>z’s</a:t>
            </a:r>
            <a:r>
              <a:rPr lang="en-US" dirty="0" smtClean="0"/>
              <a:t> grandparent's color red and then right rotate on the grandparent of z.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038600"/>
            <a:ext cx="6324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Deletion of a node in R B tree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6858000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Maintaining R B Tree properties after Deletion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7696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Cases of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971799"/>
          </a:xfrm>
        </p:spPr>
        <p:txBody>
          <a:bodyPr>
            <a:normAutofit/>
          </a:bodyPr>
          <a:lstStyle/>
          <a:p>
            <a:r>
              <a:rPr lang="en-US" dirty="0" smtClean="0"/>
              <a:t>Case 1: </a:t>
            </a:r>
            <a:r>
              <a:rPr lang="en-US" dirty="0" err="1" smtClean="0"/>
              <a:t>x’s</a:t>
            </a:r>
            <a:r>
              <a:rPr lang="en-US" dirty="0" smtClean="0"/>
              <a:t> sibling w has color red</a:t>
            </a:r>
          </a:p>
          <a:p>
            <a:r>
              <a:rPr lang="en-US" dirty="0" smtClean="0"/>
              <a:t>Work: make </a:t>
            </a:r>
            <a:r>
              <a:rPr lang="en-US" dirty="0" err="1" smtClean="0"/>
              <a:t>w’s</a:t>
            </a:r>
            <a:r>
              <a:rPr lang="en-US" dirty="0" smtClean="0"/>
              <a:t> color black, make parent[x] color red, left rotate on parent[x] and then make right[p[x]] new w.</a:t>
            </a:r>
          </a:p>
          <a:p>
            <a:r>
              <a:rPr lang="en-US" dirty="0" smtClean="0"/>
              <a:t>Now case 1 is transformed to case 2, 3, or 4.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191000"/>
            <a:ext cx="7543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Cases of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667000"/>
          </a:xfrm>
        </p:spPr>
        <p:txBody>
          <a:bodyPr/>
          <a:lstStyle/>
          <a:p>
            <a:r>
              <a:rPr lang="en-US" dirty="0" smtClean="0"/>
              <a:t>Case 2: </a:t>
            </a:r>
            <a:r>
              <a:rPr lang="en-US" dirty="0" err="1" smtClean="0"/>
              <a:t>x’s</a:t>
            </a:r>
            <a:r>
              <a:rPr lang="en-US" dirty="0" smtClean="0"/>
              <a:t>  sibling w has color black and both its children have color black.</a:t>
            </a:r>
          </a:p>
          <a:p>
            <a:r>
              <a:rPr lang="en-US" dirty="0" smtClean="0"/>
              <a:t>Work: make </a:t>
            </a:r>
            <a:r>
              <a:rPr lang="en-US" dirty="0" err="1" smtClean="0"/>
              <a:t>w’s</a:t>
            </a:r>
            <a:r>
              <a:rPr lang="en-US" dirty="0" smtClean="0"/>
              <a:t> color red . Parent[x] will become new x and after that continue while loop.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810000"/>
            <a:ext cx="6553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Cases of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429000"/>
          </a:xfrm>
        </p:spPr>
        <p:txBody>
          <a:bodyPr/>
          <a:lstStyle/>
          <a:p>
            <a:r>
              <a:rPr lang="en-US" dirty="0" smtClean="0"/>
              <a:t>Case 3: </a:t>
            </a:r>
            <a:r>
              <a:rPr lang="en-US" dirty="0" err="1" smtClean="0"/>
              <a:t>x’s</a:t>
            </a:r>
            <a:r>
              <a:rPr lang="en-US" dirty="0" smtClean="0"/>
              <a:t> sibling w has color black, </a:t>
            </a:r>
            <a:r>
              <a:rPr lang="en-US" dirty="0" err="1" smtClean="0"/>
              <a:t>w’s</a:t>
            </a:r>
            <a:r>
              <a:rPr lang="en-US" dirty="0" smtClean="0"/>
              <a:t> left child is red and </a:t>
            </a:r>
            <a:r>
              <a:rPr lang="en-US" dirty="0" err="1" smtClean="0"/>
              <a:t>w’s</a:t>
            </a:r>
            <a:r>
              <a:rPr lang="en-US" dirty="0" smtClean="0"/>
              <a:t> right child is black.</a:t>
            </a:r>
          </a:p>
          <a:p>
            <a:r>
              <a:rPr lang="en-US" dirty="0" smtClean="0"/>
              <a:t>Work: make </a:t>
            </a:r>
            <a:r>
              <a:rPr lang="en-US" dirty="0" err="1" smtClean="0"/>
              <a:t>w’s</a:t>
            </a:r>
            <a:r>
              <a:rPr lang="en-US" dirty="0" smtClean="0"/>
              <a:t> left child’s color black, make </a:t>
            </a:r>
            <a:r>
              <a:rPr lang="en-US" dirty="0" err="1" smtClean="0"/>
              <a:t>w’s</a:t>
            </a:r>
            <a:r>
              <a:rPr lang="en-US" dirty="0" smtClean="0"/>
              <a:t> color red. Right rotate on w and then new w will  be right child of parent[x]. </a:t>
            </a:r>
          </a:p>
          <a:p>
            <a:r>
              <a:rPr lang="en-US" dirty="0" smtClean="0"/>
              <a:t>Now case 3 is converted into case 4.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495800"/>
            <a:ext cx="7315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Cases of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124200"/>
          </a:xfrm>
        </p:spPr>
        <p:txBody>
          <a:bodyPr/>
          <a:lstStyle/>
          <a:p>
            <a:r>
              <a:rPr lang="en-US" dirty="0" smtClean="0"/>
              <a:t>Case 4: </a:t>
            </a:r>
            <a:r>
              <a:rPr lang="en-US" dirty="0" err="1" smtClean="0"/>
              <a:t>x’s</a:t>
            </a:r>
            <a:r>
              <a:rPr lang="en-US" dirty="0" smtClean="0"/>
              <a:t> sibling w has color black and </a:t>
            </a:r>
            <a:r>
              <a:rPr lang="en-US" dirty="0" err="1" smtClean="0"/>
              <a:t>w’s</a:t>
            </a:r>
            <a:r>
              <a:rPr lang="en-US" dirty="0" smtClean="0"/>
              <a:t> right child is red.</a:t>
            </a:r>
          </a:p>
          <a:p>
            <a:r>
              <a:rPr lang="en-US" dirty="0" smtClean="0"/>
              <a:t>Work: color of parent[x] will be assigned to w. Make color of parent[x] black, make color of right child of w Black, left rotate on parent[x] and </a:t>
            </a:r>
            <a:r>
              <a:rPr lang="en-US" smtClean="0"/>
              <a:t>make root </a:t>
            </a:r>
            <a:r>
              <a:rPr lang="en-US" dirty="0" smtClean="0"/>
              <a:t>of </a:t>
            </a:r>
            <a:r>
              <a:rPr lang="en-US" smtClean="0"/>
              <a:t>the tree as new x.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419600"/>
            <a:ext cx="74676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of a node in RB tree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6172200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Maintaining R B Tree properties after Insertion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800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insertion: Let z is the newly inserted node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57400"/>
            <a:ext cx="7010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insertion: Let z is the newly inserted node…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81200"/>
            <a:ext cx="6019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insertion: Let z is the newly inserted node…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33600"/>
            <a:ext cx="6705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insertion: Let z is the newly inserted node…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209800"/>
            <a:ext cx="5029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initially empty R B tree and insert following nodes “15, 11, 35, 25, 45, 44, 21, 65, 71, 66” in the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Cases of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For cases 1, 2 &amp; 3 parent[z] is left child of its parent.</a:t>
            </a:r>
          </a:p>
          <a:p>
            <a:r>
              <a:rPr lang="en-US" dirty="0" smtClean="0"/>
              <a:t>Case 1: Color of y (</a:t>
            </a:r>
            <a:r>
              <a:rPr lang="en-US" dirty="0" err="1" smtClean="0"/>
              <a:t>z’s</a:t>
            </a:r>
            <a:r>
              <a:rPr lang="en-US" dirty="0" smtClean="0"/>
              <a:t> uncle) is red</a:t>
            </a:r>
          </a:p>
          <a:p>
            <a:r>
              <a:rPr lang="en-US" dirty="0" smtClean="0"/>
              <a:t>Work: make  </a:t>
            </a:r>
            <a:r>
              <a:rPr lang="en-US" dirty="0" err="1" smtClean="0"/>
              <a:t>z’s</a:t>
            </a:r>
            <a:r>
              <a:rPr lang="en-US" dirty="0" smtClean="0"/>
              <a:t> father’s and uncle’s color black, grandfather’s color red and grandfather becomes new z. and continue while loop.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478</Words>
  <Application>Microsoft Office PowerPoint</Application>
  <PresentationFormat>On-screen Show (4:3)</PresentationFormat>
  <Paragraphs>36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R B Tree</vt:lpstr>
      <vt:lpstr>Insertion of a node in RB tree</vt:lpstr>
      <vt:lpstr>Maintaining R B Tree properties after Insertion </vt:lpstr>
      <vt:lpstr>Example of insertion: Let z is the newly inserted node</vt:lpstr>
      <vt:lpstr>Example of insertion: Let z is the newly inserted node…</vt:lpstr>
      <vt:lpstr>Example of insertion: Let z is the newly inserted node…</vt:lpstr>
      <vt:lpstr>Example of insertion: Let z is the newly inserted node…</vt:lpstr>
      <vt:lpstr>Example </vt:lpstr>
      <vt:lpstr>Cases of Insertion</vt:lpstr>
      <vt:lpstr>Case 1</vt:lpstr>
      <vt:lpstr>Case 2</vt:lpstr>
      <vt:lpstr>Case 3</vt:lpstr>
      <vt:lpstr>Deletion of a node in R B tree</vt:lpstr>
      <vt:lpstr>Maintaining R B Tree properties after Deletion</vt:lpstr>
      <vt:lpstr>Cases of Deletion</vt:lpstr>
      <vt:lpstr>Cases of Deletion</vt:lpstr>
      <vt:lpstr>Cases of deletion</vt:lpstr>
      <vt:lpstr>Cases of deletion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B Tree</dc:title>
  <dc:creator>Laptop 2</dc:creator>
  <cp:lastModifiedBy>Laptop 2</cp:lastModifiedBy>
  <cp:revision>29</cp:revision>
  <dcterms:created xsi:type="dcterms:W3CDTF">2014-09-08T04:59:26Z</dcterms:created>
  <dcterms:modified xsi:type="dcterms:W3CDTF">2014-09-09T08:54:29Z</dcterms:modified>
</cp:coreProperties>
</file>