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E1DF-7D2A-4B2B-AFC9-3539BDECEF84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5769-07C4-4509-87E6-6270A464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NP-Completeness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NP-Completeness</a:t>
            </a:r>
            <a:endParaRPr lang="en-US" sz="36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Almost all the algorithms we have studied thus far have been </a:t>
            </a:r>
            <a:r>
              <a:rPr lang="en-US" sz="2800" b="1" dirty="0" smtClean="0"/>
              <a:t>polynomial-time algorithms: </a:t>
            </a:r>
            <a:r>
              <a:rPr lang="en-US" sz="2800" dirty="0" smtClean="0"/>
              <a:t>on inputs of size n, their worst-case running time is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n</a:t>
            </a:r>
            <a:r>
              <a:rPr lang="en-US" sz="2800" b="1" baseline="30000" dirty="0" err="1" smtClean="0"/>
              <a:t>k</a:t>
            </a:r>
            <a:r>
              <a:rPr lang="en-US" sz="2800" b="1" dirty="0" smtClean="0"/>
              <a:t>) </a:t>
            </a:r>
            <a:r>
              <a:rPr lang="en-US" sz="2800" dirty="0" smtClean="0"/>
              <a:t>for some constant k</a:t>
            </a:r>
            <a:r>
              <a:rPr lang="en-US" sz="2800" i="1" dirty="0" smtClean="0"/>
              <a:t>.</a:t>
            </a:r>
          </a:p>
          <a:p>
            <a:r>
              <a:rPr lang="en-US" sz="2800" dirty="0" smtClean="0"/>
              <a:t>There are computational problems that can not be solved by algorithms even with unlimited time. </a:t>
            </a:r>
          </a:p>
          <a:p>
            <a:r>
              <a:rPr lang="en-US" sz="2800" dirty="0" smtClean="0"/>
              <a:t>For example Turing Halting problem (Given a program and an input, whether the program will eventually halt when run with that input, or will run forever).</a:t>
            </a:r>
          </a:p>
          <a:p>
            <a:pPr eaLnBrk="1" hangingPunct="1"/>
            <a:endParaRPr lang="en-US" sz="2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35AC5-EA11-4814-9ADB-8637DE8A255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Limitation of a Computer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Alan Turing proved that general algorithm to solve the halting problem for all possible program-input pairs cannot exist. </a:t>
            </a:r>
          </a:p>
          <a:p>
            <a:r>
              <a:rPr lang="en-US" sz="2800" dirty="0" smtClean="0"/>
              <a:t>Generally</a:t>
            </a:r>
            <a:r>
              <a:rPr lang="en-US" sz="2800" dirty="0" smtClean="0"/>
              <a:t>, we think of problems that are solvable by polynomial-time algorithms as being </a:t>
            </a:r>
            <a:r>
              <a:rPr lang="en-US" sz="2800" dirty="0" smtClean="0">
                <a:solidFill>
                  <a:srgbClr val="FF0000"/>
                </a:solidFill>
              </a:rPr>
              <a:t>tractable, or easy</a:t>
            </a:r>
            <a:r>
              <a:rPr lang="en-US" sz="2800" dirty="0" smtClean="0"/>
              <a:t>, and problems that require </a:t>
            </a:r>
            <a:r>
              <a:rPr lang="en-US" sz="2800" dirty="0" err="1" smtClean="0"/>
              <a:t>superpolynomial</a:t>
            </a:r>
            <a:r>
              <a:rPr lang="en-US" sz="2800" dirty="0" smtClean="0"/>
              <a:t> time as being </a:t>
            </a:r>
            <a:r>
              <a:rPr lang="en-US" sz="2800" dirty="0" smtClean="0">
                <a:solidFill>
                  <a:srgbClr val="FF0000"/>
                </a:solidFill>
              </a:rPr>
              <a:t>intractable, or hard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NP-Completeness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NP complete problems are problems whose status is unknown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No polynomial time algorithm has yet been discovered for any NP complete problem, nor has anybody yet been able to prove that no polynomial-time algorithm exist for any of them.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interesting part is, if any one of the NP complete problems can be solved in polynomial time, then all of them can be solved.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NP, P, NP-complete and NP-Hard 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 is set of problems that can be solved by a deterministic Turing machine in </a:t>
            </a:r>
            <a:r>
              <a:rPr lang="en-US" b="1" dirty="0"/>
              <a:t>P</a:t>
            </a:r>
            <a:r>
              <a:rPr lang="en-US" dirty="0"/>
              <a:t>olynomial time.</a:t>
            </a:r>
          </a:p>
          <a:p>
            <a:r>
              <a:rPr lang="en-US" dirty="0">
                <a:solidFill>
                  <a:srgbClr val="FF0000"/>
                </a:solidFill>
              </a:rPr>
              <a:t>NP</a:t>
            </a:r>
            <a:r>
              <a:rPr lang="en-US" dirty="0"/>
              <a:t> is set of decision problems that can be solved by a </a:t>
            </a:r>
            <a:r>
              <a:rPr lang="en-US" b="1" dirty="0"/>
              <a:t>N</a:t>
            </a:r>
            <a:r>
              <a:rPr lang="en-US" dirty="0"/>
              <a:t>on-deterministic Turing Machine </a:t>
            </a:r>
            <a:r>
              <a:rPr lang="en-US" dirty="0" smtClean="0"/>
              <a:t>in </a:t>
            </a:r>
            <a:r>
              <a:rPr lang="en-US" b="1" dirty="0" smtClean="0"/>
              <a:t>P</a:t>
            </a:r>
            <a:r>
              <a:rPr lang="en-US" dirty="0" smtClean="0"/>
              <a:t>olynomial </a:t>
            </a:r>
            <a:r>
              <a:rPr lang="en-US" dirty="0"/>
              <a:t>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 is subset of NP (any problem that can be solved by deterministic machine in polynomial time can also be solved by non-deterministic machine in polynomial time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Informally</a:t>
            </a:r>
            <a:r>
              <a:rPr lang="en-US" dirty="0"/>
              <a:t>, NP is set of decision problems which can be solved by a polynomial time via a “Lucky Algorithm”, a magical algorithm that always makes a right guess among the given set of </a:t>
            </a:r>
            <a:r>
              <a:rPr lang="en-US" dirty="0" smtClean="0"/>
              <a:t>choices.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NP, P, NP-complete and NP-Hard 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NP-complete problems are the hardest problems in NP set.  A decision problem L is NP-complete if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1</a:t>
            </a:r>
            <a:r>
              <a:rPr lang="en-US" b="1" dirty="0"/>
              <a:t>)</a:t>
            </a:r>
            <a:r>
              <a:rPr lang="en-US" dirty="0"/>
              <a:t> L is in NP (Any given solution for NP-complete problems can be verified quickly, but there is no efficient known solution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2</a:t>
            </a:r>
            <a:r>
              <a:rPr lang="en-US" b="1" dirty="0"/>
              <a:t>) </a:t>
            </a:r>
            <a:r>
              <a:rPr lang="en-US" dirty="0"/>
              <a:t>Every problem in NP is reducible to L in polynomial </a:t>
            </a:r>
            <a:r>
              <a:rPr lang="en-US" dirty="0" smtClean="0"/>
              <a:t>time.</a:t>
            </a:r>
            <a:endParaRPr lang="en-US" dirty="0"/>
          </a:p>
          <a:p>
            <a:r>
              <a:rPr lang="en-US" dirty="0"/>
              <a:t>A problem is NP-Hard if it follows property 2 mentioned above, doesn’t need to follow property 1.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NP-Complete set is also a subset of NP-Hard 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NP, P, NP-complete and NP-Hard problems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239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NP-Completeness</vt:lpstr>
      <vt:lpstr>NP-Completeness</vt:lpstr>
      <vt:lpstr>Limitation of a Computer</vt:lpstr>
      <vt:lpstr>NP-Completeness</vt:lpstr>
      <vt:lpstr>NP, P, NP-complete and NP-Hard problems</vt:lpstr>
      <vt:lpstr>NP, P, NP-complete and NP-Hard problems</vt:lpstr>
      <vt:lpstr>NP, P, NP-complete and NP-Hard 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NP-Completeness</dc:title>
  <dc:creator>Laptop 2</dc:creator>
  <cp:lastModifiedBy>Laptop 2</cp:lastModifiedBy>
  <cp:revision>6</cp:revision>
  <dcterms:created xsi:type="dcterms:W3CDTF">2014-11-18T15:27:08Z</dcterms:created>
  <dcterms:modified xsi:type="dcterms:W3CDTF">2014-11-19T05:13:11Z</dcterms:modified>
</cp:coreProperties>
</file>