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58720" y="249120"/>
            <a:ext cx="8229600" cy="66528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58720" y="939960"/>
            <a:ext cx="82296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58720" y="1888560"/>
            <a:ext cx="82296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58720" y="249120"/>
            <a:ext cx="8229600" cy="66528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58720" y="939960"/>
            <a:ext cx="40158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75760" y="939960"/>
            <a:ext cx="40158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775760" y="1888560"/>
            <a:ext cx="40158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58720" y="1888560"/>
            <a:ext cx="40158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58720" y="249120"/>
            <a:ext cx="8229600" cy="66528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58720" y="939960"/>
            <a:ext cx="8229600" cy="181584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58720" y="939960"/>
            <a:ext cx="8229600" cy="181584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535560" y="939960"/>
            <a:ext cx="2275920" cy="181584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535560" y="939960"/>
            <a:ext cx="2275920" cy="181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58720" y="249120"/>
            <a:ext cx="8229600" cy="66528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58720" y="939960"/>
            <a:ext cx="8229600" cy="181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58720" y="249120"/>
            <a:ext cx="8229600" cy="66528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58720" y="939960"/>
            <a:ext cx="8229600" cy="181584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58720" y="249120"/>
            <a:ext cx="8229600" cy="66528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58720" y="939960"/>
            <a:ext cx="4015800" cy="181584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775760" y="939960"/>
            <a:ext cx="4015800" cy="181584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58720" y="249120"/>
            <a:ext cx="8229600" cy="66528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58720" y="249120"/>
            <a:ext cx="8229600" cy="308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58720" y="249120"/>
            <a:ext cx="8229600" cy="66528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58720" y="939960"/>
            <a:ext cx="40158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58720" y="1888560"/>
            <a:ext cx="40158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775760" y="939960"/>
            <a:ext cx="4015800" cy="181584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58720" y="249120"/>
            <a:ext cx="8229600" cy="66528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58720" y="939960"/>
            <a:ext cx="8229600" cy="1815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58720" y="249120"/>
            <a:ext cx="8229600" cy="66528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58720" y="939960"/>
            <a:ext cx="4015800" cy="181584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775760" y="939960"/>
            <a:ext cx="40158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775760" y="1888560"/>
            <a:ext cx="40158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58720" y="249120"/>
            <a:ext cx="8229600" cy="66528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58720" y="939960"/>
            <a:ext cx="40158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75760" y="939960"/>
            <a:ext cx="40158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58720" y="1888560"/>
            <a:ext cx="82296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58720" y="249120"/>
            <a:ext cx="8229600" cy="66528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58720" y="939960"/>
            <a:ext cx="82296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58720" y="1888560"/>
            <a:ext cx="82296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58720" y="249120"/>
            <a:ext cx="8229600" cy="66528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58720" y="939960"/>
            <a:ext cx="40158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775760" y="939960"/>
            <a:ext cx="40158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775760" y="1888560"/>
            <a:ext cx="40158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58720" y="1888560"/>
            <a:ext cx="40158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58720" y="249120"/>
            <a:ext cx="8229600" cy="66528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58720" y="939960"/>
            <a:ext cx="8229600" cy="181584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58720" y="939960"/>
            <a:ext cx="8229600" cy="181584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535560" y="939960"/>
            <a:ext cx="2275920" cy="18158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535560" y="939960"/>
            <a:ext cx="2275920" cy="1815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58720" y="249120"/>
            <a:ext cx="8229600" cy="66528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58720" y="939960"/>
            <a:ext cx="8229600" cy="181584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58720" y="249120"/>
            <a:ext cx="8229600" cy="66528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58720" y="939960"/>
            <a:ext cx="4015800" cy="181584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775760" y="939960"/>
            <a:ext cx="4015800" cy="181584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58720" y="249120"/>
            <a:ext cx="8229600" cy="66528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58720" y="249120"/>
            <a:ext cx="8229600" cy="308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58720" y="249120"/>
            <a:ext cx="8229600" cy="66528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58720" y="939960"/>
            <a:ext cx="40158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58720" y="1888560"/>
            <a:ext cx="40158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775760" y="939960"/>
            <a:ext cx="4015800" cy="181584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58720" y="249120"/>
            <a:ext cx="8229600" cy="66528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58720" y="939960"/>
            <a:ext cx="4015800" cy="181584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775760" y="939960"/>
            <a:ext cx="40158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775760" y="1888560"/>
            <a:ext cx="40158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58720" y="249120"/>
            <a:ext cx="8229600" cy="66528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58720" y="939960"/>
            <a:ext cx="40158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75760" y="939960"/>
            <a:ext cx="40158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58720" y="1888560"/>
            <a:ext cx="8229600" cy="865800"/>
          </a:xfrm>
          <a:prstGeom prst="rect">
            <a:avLst/>
          </a:prstGeom>
        </p:spPr>
        <p:txBody>
          <a:bodyPr lIns="90000" rIns="90000" tIns="46800" bIns="46800"/>
          <a:p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58720" y="249120"/>
            <a:ext cx="8229600" cy="66528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IN" sz="36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title text format</a:t>
            </a:r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58720" y="939960"/>
            <a:ext cx="8229600" cy="1815840"/>
          </a:xfrm>
          <a:prstGeom prst="rect">
            <a:avLst/>
          </a:prstGeom>
        </p:spPr>
        <p:txBody>
          <a:bodyPr lIns="90000" rIns="90000" tIns="46800" bIns="46800"/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2680" indent="-28548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600">
              <a:buClr>
                <a:srgbClr val="cc3333"/>
              </a:buClr>
              <a:buSzPct val="90000"/>
              <a:buFont typeface="Wingdings" charset="2"/>
              <a:buChar char="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60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1942920" indent="-228600">
              <a:buClr>
                <a:srgbClr val="cc3333"/>
              </a:buClr>
              <a:buSzPct val="90000"/>
              <a:buFont typeface="Wingdings" charset="2"/>
              <a:buChar char="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1942920" indent="-228600">
              <a:buClr>
                <a:srgbClr val="cc3333"/>
              </a:buClr>
              <a:buSzPct val="90000"/>
              <a:buFont typeface="Wingdings" charset="2"/>
              <a:buChar char="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1942920" indent="-228600">
              <a:buClr>
                <a:srgbClr val="cc3333"/>
              </a:buClr>
              <a:buSzPct val="90000"/>
              <a:buFont typeface="Wingdings" charset="2"/>
              <a:buChar char="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8623440" y="236520"/>
            <a:ext cx="33624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46800"/>
          <a:p>
            <a:pPr algn="r">
              <a:lnSpc>
                <a:spcPct val="100000"/>
              </a:lnSpc>
            </a:pPr>
            <a:fld id="{69B1E75C-53D8-4525-BDC0-95637FE0197B}" type="slidenum">
              <a:rPr b="0" lang="en-US" sz="9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581040" y="6391440"/>
            <a:ext cx="8229600" cy="50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Internal Confidential                                                                        © Object-Frontier Software Pvt Ltd, 2015                                          Do not duplicate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algn="ctr">
              <a:lnSpc>
                <a:spcPct val="100000"/>
              </a:lnSpc>
            </a:pPr>
            <a:r>
              <a:rPr b="0" lang="nn-N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Rev No: 1.0 Rev Dt: 25-Feb-2015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58720" y="249120"/>
            <a:ext cx="8229600" cy="66528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en-IN" sz="36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title text format</a:t>
            </a:r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58720" y="939960"/>
            <a:ext cx="8229600" cy="1815840"/>
          </a:xfrm>
          <a:prstGeom prst="rect">
            <a:avLst/>
          </a:prstGeom>
        </p:spPr>
        <p:txBody>
          <a:bodyPr lIns="90000" rIns="90000" tIns="46800" bIns="46800"/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2680" indent="-28548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600">
              <a:buClr>
                <a:srgbClr val="cc3333"/>
              </a:buClr>
              <a:buSzPct val="90000"/>
              <a:buFont typeface="Wingdings" charset="2"/>
              <a:buChar char="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60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1942920" indent="-228600">
              <a:buClr>
                <a:srgbClr val="cc3333"/>
              </a:buClr>
              <a:buSzPct val="90000"/>
              <a:buFont typeface="Wingdings" charset="2"/>
              <a:buChar char="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1942920" indent="-228600">
              <a:buClr>
                <a:srgbClr val="cc3333"/>
              </a:buClr>
              <a:buSzPct val="90000"/>
              <a:buFont typeface="Wingdings" charset="2"/>
              <a:buChar char="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1942920" indent="-228600">
              <a:buClr>
                <a:srgbClr val="cc3333"/>
              </a:buClr>
              <a:buSzPct val="90000"/>
              <a:buFont typeface="Wingdings" charset="2"/>
              <a:buChar char="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8623440" y="236520"/>
            <a:ext cx="33624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46800"/>
          <a:p>
            <a:pPr algn="r">
              <a:lnSpc>
                <a:spcPct val="100000"/>
              </a:lnSpc>
            </a:pPr>
            <a:fld id="{31A07A2A-CF43-4578-8F68-473C62D1AB97}" type="slidenum">
              <a:rPr b="0" lang="en-US" sz="9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581040" y="6391440"/>
            <a:ext cx="8229600" cy="50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Internal Confidential                                                                        © Object-Frontier Software Pvt Ltd, 2015                                          Do not duplicate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algn="ctr">
              <a:lnSpc>
                <a:spcPct val="100000"/>
              </a:lnSpc>
            </a:pPr>
            <a:r>
              <a:rPr b="0" lang="nn-N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Rev No: 1.0 Rev Dt: 25-Feb-2015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blaze1457/ofsmvp.git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623440" y="236520"/>
            <a:ext cx="33624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468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*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1187280" y="5754600"/>
            <a:ext cx="7772400" cy="625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/>
            <a:r>
              <a:rPr b="0" lang="en-US" sz="36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URW Gothic L"/>
                <a:ea typeface="SimSun"/>
              </a:rPr>
              <a:t>Matrimonial Site -MVP</a:t>
            </a:r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168560" y="6067440"/>
            <a:ext cx="7772400" cy="62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58720" y="249120"/>
            <a:ext cx="8229600" cy="665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URW Gothic L"/>
                <a:ea typeface="SimSun"/>
              </a:rPr>
              <a:t>Future Scope  </a:t>
            </a:r>
            <a:r>
              <a:rPr b="0" lang="en-US" sz="20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URW Gothic L"/>
                <a:ea typeface="SimSun"/>
              </a:rPr>
              <a:t>	</a:t>
            </a:r>
            <a:r>
              <a:rPr b="0" lang="en-US" sz="20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URW Gothic L"/>
                <a:ea typeface="SimSun"/>
              </a:rPr>
              <a:t> </a:t>
            </a:r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54400" y="914400"/>
            <a:ext cx="8229600" cy="3189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Implementation of Angular 2.0 and Spring Framework.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Implementation of HTML5/CSS3.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 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lvl="1" marL="742680" indent="-28548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 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58720" y="249120"/>
            <a:ext cx="8229600" cy="665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URW Gothic L"/>
                <a:ea typeface="SimSun"/>
              </a:rPr>
              <a:t>Conclusion</a:t>
            </a:r>
            <a:r>
              <a:rPr b="0" lang="en-US" sz="20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URW Gothic L"/>
                <a:ea typeface="SimSun"/>
              </a:rPr>
              <a:t>	</a:t>
            </a:r>
            <a:r>
              <a:rPr b="0" lang="en-US" sz="20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URW Gothic L"/>
                <a:ea typeface="SimSun"/>
              </a:rPr>
              <a:t>  </a:t>
            </a:r>
            <a:r>
              <a:rPr b="0" lang="en-US" sz="20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URW Gothic L"/>
                <a:ea typeface="SimSun"/>
              </a:rPr>
              <a:t>	</a:t>
            </a:r>
            <a:r>
              <a:rPr b="0" lang="en-US" sz="20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URW Gothic L"/>
                <a:ea typeface="SimSun"/>
              </a:rPr>
              <a:t> </a:t>
            </a:r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54400" y="914400"/>
            <a:ext cx="8229600" cy="1821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Gaining of knowledge of Spring and hibernate Framework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Implementation of Spring Framework.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Debugging knowledge.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 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lvl="1" marL="742680" indent="-28548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 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58720" y="249120"/>
            <a:ext cx="8153280" cy="5942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URW Gothic L"/>
                <a:ea typeface="SimSun"/>
              </a:rPr>
              <a:t>Queries ?</a:t>
            </a:r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54400" y="914400"/>
            <a:ext cx="8229600" cy="18216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26" descr="Thank"/>
          <p:cNvPicPr/>
          <p:nvPr/>
        </p:nvPicPr>
        <p:blipFill>
          <a:blip r:embed="rId1"/>
          <a:stretch/>
        </p:blipFill>
        <p:spPr>
          <a:xfrm>
            <a:off x="2984400" y="2286000"/>
            <a:ext cx="2820960" cy="1832040"/>
          </a:xfrm>
          <a:prstGeom prst="rect">
            <a:avLst/>
          </a:prstGeom>
          <a:ln>
            <a:noFill/>
          </a:ln>
        </p:spPr>
      </p:pic>
      <p:pic>
        <p:nvPicPr>
          <p:cNvPr id="102" name="Picture 1027" descr="you"/>
          <p:cNvPicPr/>
          <p:nvPr/>
        </p:nvPicPr>
        <p:blipFill>
          <a:blip r:embed="rId2"/>
          <a:stretch/>
        </p:blipFill>
        <p:spPr>
          <a:xfrm>
            <a:off x="3416400" y="3397320"/>
            <a:ext cx="2441520" cy="153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58720" y="249120"/>
            <a:ext cx="8229600" cy="665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URW Gothic L"/>
                <a:ea typeface="SimSun"/>
              </a:rPr>
              <a:t>Features: </a:t>
            </a:r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54400" y="1264680"/>
            <a:ext cx="8229600" cy="399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Create Individual login and upload the required data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Search button to find the right partner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Send the like comment and profile to the partner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Select the different package and renew the site access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Initiate the payment in the online and find the right partner 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58720" y="249120"/>
            <a:ext cx="8229600" cy="665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URW Gothic L"/>
                <a:ea typeface="SimSun"/>
              </a:rPr>
              <a:t>Additional Features: </a:t>
            </a:r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54400" y="1264680"/>
            <a:ext cx="8229600" cy="399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Advance Search by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Language 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Religion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Martial Status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Job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Nationality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Age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Horoscope Upload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58720" y="249120"/>
            <a:ext cx="8229600" cy="665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URW Gothic L"/>
                <a:ea typeface="SimSun"/>
              </a:rPr>
              <a:t>Technology Used:</a:t>
            </a:r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54400" y="1264680"/>
            <a:ext cx="8229600" cy="399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JavaSE – 1.8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Struts Framework 1.1 (Not Recommended)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Tomcat 8.5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JDBC (Java Database Connectivity)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JSP (Java Server Page)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MySQL v5.7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Functional Java Browser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Github repository  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OS (Ubuntu 16.04)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58720" y="249120"/>
            <a:ext cx="8229600" cy="665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Why Struts Framework ? </a:t>
            </a:r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54400" y="1264680"/>
            <a:ext cx="8229600" cy="399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Configurable MVC components, which are stored in struts.xml file. If you want to change anything, you can easily do it in the xml file.</a:t>
            </a:r>
            <a:endParaRPr b="0" lang="en-IN" sz="1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POJO based actions. Struts action class is Plain Old Java Object, which prevents developers to implement any interface or inherit any class.</a:t>
            </a:r>
            <a:endParaRPr b="0" lang="en-IN" sz="1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Support for Ajax, which is used to make asynchronous request. It only sends needed field data rather than providing unnecessary information, which at the end improves the performance.</a:t>
            </a:r>
            <a:endParaRPr b="0" lang="en-IN" sz="1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Support for integration with Hibernate, Spring, Tiles and so on.</a:t>
            </a:r>
            <a:endParaRPr b="0" lang="en-IN" sz="1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Whether you want to use JSP, freemarker, velocity or anything else, you can use different kinds of result types in Struts 2.</a:t>
            </a:r>
            <a:endParaRPr b="0" lang="en-IN" sz="1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You can also leverage from various tags like UI tags, Data tags, control tags and more.</a:t>
            </a:r>
            <a:endParaRPr b="0" lang="en-IN" sz="1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Brings ample support for theme and template. Struts 2 supports three different kinds of themes including xhtml, simple and css_xhtml. </a:t>
            </a:r>
            <a:endParaRPr b="0" lang="en-IN" sz="16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58720" y="249120"/>
            <a:ext cx="8229600" cy="665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URW Gothic L"/>
                <a:ea typeface="SimSun"/>
              </a:rPr>
              <a:t>Why not Spring and Hibernate ?</a:t>
            </a:r>
            <a:r>
              <a:rPr b="0" lang="en-US" sz="20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URW Gothic L"/>
                <a:ea typeface="SimSun"/>
              </a:rPr>
              <a:t>	</a:t>
            </a:r>
            <a:r>
              <a:rPr b="0" lang="en-US" sz="20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URW Gothic L"/>
                <a:ea typeface="SimSun"/>
              </a:rPr>
              <a:t> </a:t>
            </a:r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54400" y="1264680"/>
            <a:ext cx="8229600" cy="399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Using Spring framework library files without proper knowledge.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Some Additional features like matching profile according to Language, age , Religion, etc found it complexed logic to execute.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Unable to migrate from Struts to Spring and Hibernate framework.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58720" y="249120"/>
            <a:ext cx="8229600" cy="665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URW Gothic L"/>
                <a:ea typeface="SimSun"/>
              </a:rPr>
              <a:t>Modules:</a:t>
            </a:r>
            <a:r>
              <a:rPr b="0" lang="en-US" sz="20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URW Gothic L"/>
                <a:ea typeface="SimSun"/>
              </a:rPr>
              <a:t>	</a:t>
            </a:r>
            <a:r>
              <a:rPr b="0" lang="en-US" sz="20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URW Gothic L"/>
                <a:ea typeface="SimSun"/>
              </a:rPr>
              <a:t> </a:t>
            </a:r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54400" y="1264680"/>
            <a:ext cx="8229600" cy="399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Master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lvl="1" marL="742680" indent="-28548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Storing Profile details, user name &amp; Password.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Photo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 </a:t>
            </a: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	</a:t>
            </a: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Paid Membership can upload maximum of 3 photos.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Searching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lvl="1" marL="742680" indent="-28548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Using different Parameters.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Account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lvl="1" marL="742680" indent="-28548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Only paid userd are allowed to access the profile.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Mail Management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lvl="1" marL="742680" indent="-28548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Message transfer between the profiles.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58720" y="249120"/>
            <a:ext cx="8229600" cy="665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URW Gothic L"/>
                <a:ea typeface="SimSun"/>
              </a:rPr>
              <a:t>Challenges Faced: </a:t>
            </a:r>
            <a:r>
              <a:rPr b="0" lang="en-US" sz="20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URW Gothic L"/>
                <a:ea typeface="SimSun"/>
              </a:rPr>
              <a:t>	</a:t>
            </a:r>
            <a:r>
              <a:rPr b="0" lang="en-US" sz="20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URW Gothic L"/>
                <a:ea typeface="SimSun"/>
              </a:rPr>
              <a:t> </a:t>
            </a:r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54400" y="914400"/>
            <a:ext cx="8229600" cy="1821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Core Java and Spring Framework.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Migratation from Struts and Spring.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Database Connectivity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Reading of XML file 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 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lvl="1" marL="742680" indent="-28548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 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58720" y="249120"/>
            <a:ext cx="8229600" cy="665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URW Gothic L"/>
                <a:ea typeface="SimSun"/>
              </a:rPr>
              <a:t>Project Execution: </a:t>
            </a:r>
            <a:r>
              <a:rPr b="0" lang="en-US" sz="20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URW Gothic L"/>
                <a:ea typeface="SimSun"/>
              </a:rPr>
              <a:t>	</a:t>
            </a:r>
            <a:r>
              <a:rPr b="0" lang="en-US" sz="2000" spc="-1" strike="noStrike">
                <a:solidFill>
                  <a:srgbClr val="329eb6"/>
                </a:solidFill>
                <a:uFill>
                  <a:solidFill>
                    <a:srgbClr val="ffffff"/>
                  </a:solidFill>
                </a:uFill>
                <a:latin typeface="URW Gothic L"/>
                <a:ea typeface="SimSun"/>
              </a:rPr>
              <a:t> </a:t>
            </a:r>
            <a:endParaRPr b="0" lang="en-IN" sz="3600" spc="-1" strike="noStrike">
              <a:solidFill>
                <a:srgbClr val="329eb6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54400" y="914400"/>
            <a:ext cx="8229600" cy="1821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Worked using Github resporitary  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 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  <a:hlinkClick r:id="rId1"/>
              </a:rPr>
              <a:t>http://github.com/blaze.1457/ofsmvp.git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marL="342720" indent="-34272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 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  <a:p>
            <a:pPr lvl="1" marL="742680" indent="-285480">
              <a:buClr>
                <a:srgbClr val="cc3333"/>
              </a:buClr>
              <a:buSzPct val="90000"/>
              <a:buFont typeface="Wingdings" charset="2"/>
              <a:buChar char=""/>
            </a:pPr>
            <a:r>
              <a:rPr b="0" lang="en-IN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URW Gothic L"/>
              </a:rPr>
              <a:t> </a:t>
            </a:r>
            <a:endParaRPr b="0" lang="en-IN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URW Gothic 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2010-11-15T22:26:00Z</dcterms:created>
  <dc:creator>PMO</dc:creator>
  <dc:description/>
  <dc:language>en-IN</dc:language>
  <cp:lastModifiedBy/>
  <dcterms:modified xsi:type="dcterms:W3CDTF">2017-11-05T20:23:56Z</dcterms:modified>
  <cp:revision>1708</cp:revision>
  <dc:subject>Review Meeting</dc:subject>
  <dc:title>Account Review Report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1033-9.1.0.4550</vt:lpwstr>
  </property>
</Properties>
</file>