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CDA4-7B33-D62B-C02C-A7E6C24BA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F0559-BB2A-1235-2B13-6B1B19DA9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BCC0-21E2-E270-2154-8AA0D8B9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D9E5-A07E-44FA-B0CB-F8F3EF40F6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DA4B6-4851-B35C-C73B-E758D553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5430E-0373-58C5-997B-D69637E2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D68-4FAD-4B19-8C8D-2F4C2646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2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915C-BFE5-F6B6-748D-0E80FF17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7C70D-3C61-11ED-CCD6-9A97B5BAB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72888-2D4E-215E-29D7-E583787F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D9E5-A07E-44FA-B0CB-F8F3EF40F6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1AD3-C4F8-A40D-8311-B2A9DDAA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1EBA7-E122-9687-6573-7D07F148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D68-4FAD-4B19-8C8D-2F4C2646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2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7975F-3F4E-8792-016D-ABD50C3C6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78DC0-5B4A-979D-0F7B-D9041F5C5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3CFDB-0DBC-726E-8B28-4E89EE1C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D9E5-A07E-44FA-B0CB-F8F3EF40F6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9974-74AF-2EA5-BB8E-10CFFAE5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543F-519F-4E3D-661F-6C3DA05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D68-4FAD-4B19-8C8D-2F4C2646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0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6356-D8BD-23BD-EAB3-3758F230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5CE5-B874-40D5-D068-E9626862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6141-113D-DD5D-4E35-C908639C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D9E5-A07E-44FA-B0CB-F8F3EF40F6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21E31-3182-9E8E-51C1-095109B4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7BF79-C75B-00AB-5B69-9273768D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D68-4FAD-4B19-8C8D-2F4C2646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3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A441-872B-2041-294A-F4EC1487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848-3415-F8DD-2249-4005DBAA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A00A3-B914-9814-2969-752AAD25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D9E5-A07E-44FA-B0CB-F8F3EF40F6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5DC9C-FE3E-532B-DCD1-338AFD15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7EC18-1931-A771-E5AB-30A68ECA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D68-4FAD-4B19-8C8D-2F4C2646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8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DE25-E06E-5BCA-7BE1-0E8E3866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4E3C-D538-DBBF-B4E1-BABB7DB00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187BA-0349-31A7-23D6-5D3B90D5F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3CD78-43E8-D9F2-6DD3-28D70EBB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D9E5-A07E-44FA-B0CB-F8F3EF40F6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A1F54-67FA-DADB-1D95-3B67DF36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27269-1C9C-1A3E-8B44-C18724FF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D68-4FAD-4B19-8C8D-2F4C2646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8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6FBA-15AB-62B5-0674-211A1373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4E91-C908-6A2A-D235-5EE8AACB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17103-CBE2-C665-3BD7-923E7700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64B9B-D5B0-C4B1-779F-240CC55B8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67775-71CD-2780-C45A-1BEEDF607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08CA8-49E0-56DE-6739-5C84CBB1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D9E5-A07E-44FA-B0CB-F8F3EF40F6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7FDF4-0217-7A36-392D-2A2514DC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9715C-2F54-669D-F9D4-BA1014D2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D68-4FAD-4B19-8C8D-2F4C2646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1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B580-5359-7281-6DF6-E6A50CF1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9249C-CD6D-B7A4-64F7-ED4B5468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D9E5-A07E-44FA-B0CB-F8F3EF40F6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CC148-FF99-EB89-D963-23209E59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753F7-61DA-6510-51B1-A446C50F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D68-4FAD-4B19-8C8D-2F4C2646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7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4E5AC-C924-CDE9-B366-BEDD81A7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D9E5-A07E-44FA-B0CB-F8F3EF40F6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7925E-2243-5BD2-2574-952B4D3C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16FE8-0B87-84F3-1E6B-48A46DDF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D68-4FAD-4B19-8C8D-2F4C2646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6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3952-A54A-627D-41A5-5DFF0FE4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F1EF7-D111-6308-8E34-8D64658F5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FB331-34C3-474E-1A54-CAAF9C078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C0D91-AD10-D3C0-A6BB-634189DA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D9E5-A07E-44FA-B0CB-F8F3EF40F6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AC9F8-6AFE-B97A-558F-A7F07B75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876ED-3537-DEBC-8E4F-800DE9E1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D68-4FAD-4B19-8C8D-2F4C2646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0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3768-84A0-629C-2BB1-20B30091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31154-3722-15D0-0E0A-869A7DD12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1061C-8652-7868-EF64-CD1B39715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88D51-FFE7-F268-7A3F-EDC4A4D0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D9E5-A07E-44FA-B0CB-F8F3EF40F6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A0750-E561-53FF-A380-C8EDC226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ED228-1207-E63B-95E8-1795E49C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D68-4FAD-4B19-8C8D-2F4C2646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9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00956-882A-30B5-03D7-837BBDC6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8625C-1B88-38BD-5AD3-CFD7FFCEC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A31A8-0E22-C142-BE68-ED3EA2FC5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1D9E5-A07E-44FA-B0CB-F8F3EF40F6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0BDF-0DBF-F88F-1D8B-F922594C5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7A781-49A0-9D29-EF8C-6099C7480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ACD68-4FAD-4B19-8C8D-2F4C2646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3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599B1543-CCBC-D7B4-3A8C-41BEEBC80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51" b="31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434CB9-CF5D-B910-73B1-DEFBFDDC45CE}"/>
              </a:ext>
            </a:extLst>
          </p:cNvPr>
          <p:cNvSpPr txBox="1"/>
          <p:nvPr/>
        </p:nvSpPr>
        <p:spPr>
          <a:xfrm>
            <a:off x="9642766" y="106016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uhaus 93" panose="04030905020B02020C02" pitchFamily="82" charset="0"/>
              </a:rPr>
              <a:t>I2C2 Hackathon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35B4B-8574-801B-CB25-89729BD7ACF1}"/>
              </a:ext>
            </a:extLst>
          </p:cNvPr>
          <p:cNvSpPr/>
          <p:nvPr/>
        </p:nvSpPr>
        <p:spPr>
          <a:xfrm>
            <a:off x="2" y="-2566"/>
            <a:ext cx="6095998" cy="6856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D0F68-1F98-EA86-65F3-E4F317B90B66}"/>
              </a:ext>
            </a:extLst>
          </p:cNvPr>
          <p:cNvSpPr txBox="1"/>
          <p:nvPr/>
        </p:nvSpPr>
        <p:spPr>
          <a:xfrm>
            <a:off x="216866" y="751480"/>
            <a:ext cx="5653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(Insert the name of the </a:t>
            </a:r>
            <a:r>
              <a:rPr lang="en-US" sz="3600" dirty="0" smtClean="0">
                <a:latin typeface="Consolas" panose="020B0609020204030204" pitchFamily="49" charset="0"/>
              </a:rPr>
              <a:t>title &amp; team </a:t>
            </a:r>
            <a:r>
              <a:rPr lang="en-US" sz="3600" dirty="0">
                <a:latin typeface="Consolas" panose="020B0609020204030204" pitchFamily="49" charset="0"/>
              </a:rPr>
              <a:t>here)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B4DE5B-CD4C-D14D-F2DA-F879C6301022}"/>
              </a:ext>
            </a:extLst>
          </p:cNvPr>
          <p:cNvSpPr txBox="1"/>
          <p:nvPr/>
        </p:nvSpPr>
        <p:spPr>
          <a:xfrm>
            <a:off x="216866" y="40916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582007-7E7C-85A9-BEE8-304A08C54959}"/>
              </a:ext>
            </a:extLst>
          </p:cNvPr>
          <p:cNvSpPr txBox="1"/>
          <p:nvPr/>
        </p:nvSpPr>
        <p:spPr>
          <a:xfrm>
            <a:off x="215342" y="466810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Lead Name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D5F2D5-E756-8260-3795-560FA62CC0D3}"/>
              </a:ext>
            </a:extLst>
          </p:cNvPr>
          <p:cNvSpPr txBox="1"/>
          <p:nvPr/>
        </p:nvSpPr>
        <p:spPr>
          <a:xfrm>
            <a:off x="213818" y="503743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Lead Email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2D69E-D0B8-CB0D-CA67-7F99231E591D}"/>
              </a:ext>
            </a:extLst>
          </p:cNvPr>
          <p:cNvSpPr txBox="1"/>
          <p:nvPr/>
        </p:nvSpPr>
        <p:spPr>
          <a:xfrm>
            <a:off x="213817" y="540676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Lead Phone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0F357D-B4BC-9E19-5858-DBC86B088D13}"/>
              </a:ext>
            </a:extLst>
          </p:cNvPr>
          <p:cNvSpPr txBox="1"/>
          <p:nvPr/>
        </p:nvSpPr>
        <p:spPr>
          <a:xfrm>
            <a:off x="213816" y="5783959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Lead College/Company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3237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599B1543-CCBC-D7B4-3A8C-41BEEBC80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51" b="31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3B142D-D54A-0A41-831D-B45AE3A758BB}"/>
              </a:ext>
            </a:extLst>
          </p:cNvPr>
          <p:cNvSpPr/>
          <p:nvPr/>
        </p:nvSpPr>
        <p:spPr>
          <a:xfrm flipH="1">
            <a:off x="-1" y="-3851"/>
            <a:ext cx="9143979" cy="6856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5692C8-BD98-73FC-A394-9C00ADD2C096}"/>
              </a:ext>
            </a:extLst>
          </p:cNvPr>
          <p:cNvSpPr txBox="1"/>
          <p:nvPr/>
        </p:nvSpPr>
        <p:spPr>
          <a:xfrm>
            <a:off x="318048" y="323182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Competitive Advantage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8757E-0F81-9685-BFBC-E2F7D7EF6144}"/>
              </a:ext>
            </a:extLst>
          </p:cNvPr>
          <p:cNvSpPr txBox="1"/>
          <p:nvPr/>
        </p:nvSpPr>
        <p:spPr>
          <a:xfrm>
            <a:off x="318048" y="1119989"/>
            <a:ext cx="8481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What are your “unfair” advantages that cannot be easily copied or bought? E.g. IP, cost, network effects, data, exclusive contracts, etc.. </a:t>
            </a:r>
          </a:p>
        </p:txBody>
      </p:sp>
    </p:spTree>
    <p:extLst>
      <p:ext uri="{BB962C8B-B14F-4D97-AF65-F5344CB8AC3E}">
        <p14:creationId xmlns:p14="http://schemas.microsoft.com/office/powerpoint/2010/main" val="56952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599B1543-CCBC-D7B4-3A8C-41BEEBC80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51" b="31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2F164EF-39E0-A50A-73FC-257E887DD2F1}"/>
              </a:ext>
            </a:extLst>
          </p:cNvPr>
          <p:cNvSpPr/>
          <p:nvPr/>
        </p:nvSpPr>
        <p:spPr>
          <a:xfrm flipH="1">
            <a:off x="-1" y="-3851"/>
            <a:ext cx="9143979" cy="6856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5692C8-BD98-73FC-A394-9C00ADD2C096}"/>
              </a:ext>
            </a:extLst>
          </p:cNvPr>
          <p:cNvSpPr txBox="1"/>
          <p:nvPr/>
        </p:nvSpPr>
        <p:spPr>
          <a:xfrm>
            <a:off x="318048" y="323182"/>
            <a:ext cx="7191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Customer Segments &amp; Market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8757E-0F81-9685-BFBC-E2F7D7EF6144}"/>
              </a:ext>
            </a:extLst>
          </p:cNvPr>
          <p:cNvSpPr txBox="1"/>
          <p:nvPr/>
        </p:nvSpPr>
        <p:spPr>
          <a:xfrm>
            <a:off x="318048" y="1119989"/>
            <a:ext cx="8494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(1 slide)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For whom are you creating value for? If relevant, segment customers based on needs/ behaviors/ other traits. 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What are the market sizes?</a:t>
            </a:r>
          </a:p>
        </p:txBody>
      </p:sp>
    </p:spTree>
    <p:extLst>
      <p:ext uri="{BB962C8B-B14F-4D97-AF65-F5344CB8AC3E}">
        <p14:creationId xmlns:p14="http://schemas.microsoft.com/office/powerpoint/2010/main" val="112464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599B1543-CCBC-D7B4-3A8C-41BEEBC80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51" b="31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A61E8B-E9DA-27B4-C003-2C50F35B5BF6}"/>
              </a:ext>
            </a:extLst>
          </p:cNvPr>
          <p:cNvSpPr/>
          <p:nvPr/>
        </p:nvSpPr>
        <p:spPr>
          <a:xfrm flipH="1">
            <a:off x="-1" y="-3851"/>
            <a:ext cx="9143979" cy="6856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5692C8-BD98-73FC-A394-9C00ADD2C096}"/>
              </a:ext>
            </a:extLst>
          </p:cNvPr>
          <p:cNvSpPr txBox="1"/>
          <p:nvPr/>
        </p:nvSpPr>
        <p:spPr>
          <a:xfrm>
            <a:off x="318048" y="323182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Channels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8757E-0F81-9685-BFBC-E2F7D7EF6144}"/>
              </a:ext>
            </a:extLst>
          </p:cNvPr>
          <p:cNvSpPr txBox="1"/>
          <p:nvPr/>
        </p:nvSpPr>
        <p:spPr>
          <a:xfrm>
            <a:off x="318048" y="1119989"/>
            <a:ext cx="8494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Paths proposed to be taken to reach your target customer segments for awareness, evaluation, purchase, distribution, &amp; after-sales services. These can be your own or partner channels.</a:t>
            </a:r>
          </a:p>
        </p:txBody>
      </p:sp>
    </p:spTree>
    <p:extLst>
      <p:ext uri="{BB962C8B-B14F-4D97-AF65-F5344CB8AC3E}">
        <p14:creationId xmlns:p14="http://schemas.microsoft.com/office/powerpoint/2010/main" val="223879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599B1543-CCBC-D7B4-3A8C-41BEEBC80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51" b="31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9FAEF1-AF1B-753A-7870-81D2E9C082D5}"/>
              </a:ext>
            </a:extLst>
          </p:cNvPr>
          <p:cNvSpPr/>
          <p:nvPr/>
        </p:nvSpPr>
        <p:spPr>
          <a:xfrm flipH="1">
            <a:off x="-1" y="-3851"/>
            <a:ext cx="9143979" cy="6856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5692C8-BD98-73FC-A394-9C00ADD2C096}"/>
              </a:ext>
            </a:extLst>
          </p:cNvPr>
          <p:cNvSpPr txBox="1"/>
          <p:nvPr/>
        </p:nvSpPr>
        <p:spPr>
          <a:xfrm>
            <a:off x="318048" y="323182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Revenue streams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8757E-0F81-9685-BFBC-E2F7D7EF6144}"/>
              </a:ext>
            </a:extLst>
          </p:cNvPr>
          <p:cNvSpPr txBox="1"/>
          <p:nvPr/>
        </p:nvSpPr>
        <p:spPr>
          <a:xfrm>
            <a:off x="318048" y="1119989"/>
            <a:ext cx="8428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How are you going to make your money? Link to customer segments &amp; value propositions</a:t>
            </a:r>
          </a:p>
        </p:txBody>
      </p:sp>
    </p:spTree>
    <p:extLst>
      <p:ext uri="{BB962C8B-B14F-4D97-AF65-F5344CB8AC3E}">
        <p14:creationId xmlns:p14="http://schemas.microsoft.com/office/powerpoint/2010/main" val="330248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599B1543-CCBC-D7B4-3A8C-41BEEBC80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51" b="31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AD8021-9BE2-0AD0-E7E8-975532DDA5C3}"/>
              </a:ext>
            </a:extLst>
          </p:cNvPr>
          <p:cNvSpPr/>
          <p:nvPr/>
        </p:nvSpPr>
        <p:spPr>
          <a:xfrm flipH="1">
            <a:off x="-1" y="-3851"/>
            <a:ext cx="9143979" cy="6856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5692C8-BD98-73FC-A394-9C00ADD2C096}"/>
              </a:ext>
            </a:extLst>
          </p:cNvPr>
          <p:cNvSpPr txBox="1"/>
          <p:nvPr/>
        </p:nvSpPr>
        <p:spPr>
          <a:xfrm>
            <a:off x="318048" y="32318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Costs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8757E-0F81-9685-BFBC-E2F7D7EF6144}"/>
              </a:ext>
            </a:extLst>
          </p:cNvPr>
          <p:cNvSpPr txBox="1"/>
          <p:nvPr/>
        </p:nvSpPr>
        <p:spPr>
          <a:xfrm>
            <a:off x="318048" y="1119989"/>
            <a:ext cx="8401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Costs of key activities, linked to value propositions.  Consider fixed and variable costs of selected business model, connected to product development cost, customer acquisition, personnel, etc. </a:t>
            </a:r>
          </a:p>
        </p:txBody>
      </p:sp>
    </p:spTree>
    <p:extLst>
      <p:ext uri="{BB962C8B-B14F-4D97-AF65-F5344CB8AC3E}">
        <p14:creationId xmlns:p14="http://schemas.microsoft.com/office/powerpoint/2010/main" val="391058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b="1" dirty="0" smtClean="0"/>
              <a:t>Thankyou </a:t>
            </a:r>
            <a:endParaRPr lang="en-IN" sz="16600" b="1" dirty="0"/>
          </a:p>
        </p:txBody>
      </p:sp>
    </p:spTree>
    <p:extLst>
      <p:ext uri="{BB962C8B-B14F-4D97-AF65-F5344CB8AC3E}">
        <p14:creationId xmlns:p14="http://schemas.microsoft.com/office/powerpoint/2010/main" val="145618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599B1543-CCBC-D7B4-3A8C-41BEEBC80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51" b="31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135B4B-8574-801B-CB25-89729BD7ACF1}"/>
              </a:ext>
            </a:extLst>
          </p:cNvPr>
          <p:cNvSpPr/>
          <p:nvPr/>
        </p:nvSpPr>
        <p:spPr>
          <a:xfrm flipH="1">
            <a:off x="0" y="0"/>
            <a:ext cx="9144174" cy="6856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5692C8-BD98-73FC-A394-9C00ADD2C096}"/>
              </a:ext>
            </a:extLst>
          </p:cNvPr>
          <p:cNvSpPr txBox="1"/>
          <p:nvPr/>
        </p:nvSpPr>
        <p:spPr>
          <a:xfrm>
            <a:off x="331300" y="212032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Team &amp; Key Advisors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CBC7435-6723-8411-4E3C-F60729CB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778946"/>
              </p:ext>
            </p:extLst>
          </p:nvPr>
        </p:nvGraphicFramePr>
        <p:xfrm>
          <a:off x="331300" y="1007557"/>
          <a:ext cx="8128000" cy="2421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14237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64829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9035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6233126"/>
                    </a:ext>
                  </a:extLst>
                </a:gridCol>
              </a:tblGrid>
              <a:tr h="605361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Qualifications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Experience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Key Skills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997212"/>
                  </a:ext>
                </a:extLst>
              </a:tr>
              <a:tr h="605361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378775"/>
                  </a:ext>
                </a:extLst>
              </a:tr>
              <a:tr h="605361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824689"/>
                  </a:ext>
                </a:extLst>
              </a:tr>
              <a:tr h="605361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45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04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599B1543-CCBC-D7B4-3A8C-41BEEBC80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51" b="31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135B4B-8574-801B-CB25-89729BD7ACF1}"/>
              </a:ext>
            </a:extLst>
          </p:cNvPr>
          <p:cNvSpPr/>
          <p:nvPr/>
        </p:nvSpPr>
        <p:spPr>
          <a:xfrm flipH="1">
            <a:off x="-1" y="-3851"/>
            <a:ext cx="9143979" cy="6856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5692C8-BD98-73FC-A394-9C00ADD2C096}"/>
              </a:ext>
            </a:extLst>
          </p:cNvPr>
          <p:cNvSpPr txBox="1"/>
          <p:nvPr/>
        </p:nvSpPr>
        <p:spPr>
          <a:xfrm>
            <a:off x="318048" y="32318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Theme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8757E-0F81-9685-BFBC-E2F7D7EF6144}"/>
              </a:ext>
            </a:extLst>
          </p:cNvPr>
          <p:cNvSpPr txBox="1"/>
          <p:nvPr/>
        </p:nvSpPr>
        <p:spPr>
          <a:xfrm>
            <a:off x="318048" y="1119989"/>
            <a:ext cx="6250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Describe the Theme that you have opted for.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8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599B1543-CCBC-D7B4-3A8C-41BEEBC80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51" b="31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3E9A70-687F-AABA-1296-2F6CC271C279}"/>
              </a:ext>
            </a:extLst>
          </p:cNvPr>
          <p:cNvSpPr/>
          <p:nvPr/>
        </p:nvSpPr>
        <p:spPr>
          <a:xfrm flipH="1">
            <a:off x="-1" y="-3851"/>
            <a:ext cx="9143979" cy="6856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5692C8-BD98-73FC-A394-9C00ADD2C096}"/>
              </a:ext>
            </a:extLst>
          </p:cNvPr>
          <p:cNvSpPr txBox="1"/>
          <p:nvPr/>
        </p:nvSpPr>
        <p:spPr>
          <a:xfrm>
            <a:off x="318048" y="323182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8757E-0F81-9685-BFBC-E2F7D7EF6144}"/>
              </a:ext>
            </a:extLst>
          </p:cNvPr>
          <p:cNvSpPr txBox="1"/>
          <p:nvPr/>
        </p:nvSpPr>
        <p:spPr>
          <a:xfrm>
            <a:off x="318048" y="1119989"/>
            <a:ext cx="8481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Describe the problem statement you are working on and its value proposition in brief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(&lt;1 minute). </a:t>
            </a:r>
          </a:p>
        </p:txBody>
      </p:sp>
    </p:spTree>
    <p:extLst>
      <p:ext uri="{BB962C8B-B14F-4D97-AF65-F5344CB8AC3E}">
        <p14:creationId xmlns:p14="http://schemas.microsoft.com/office/powerpoint/2010/main" val="355163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599B1543-CCBC-D7B4-3A8C-41BEEBC80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51" b="31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996EEB-DBC8-481D-218C-42237DB4D3A7}"/>
              </a:ext>
            </a:extLst>
          </p:cNvPr>
          <p:cNvSpPr/>
          <p:nvPr/>
        </p:nvSpPr>
        <p:spPr>
          <a:xfrm flipH="1">
            <a:off x="-1" y="-3851"/>
            <a:ext cx="9143979" cy="6856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5692C8-BD98-73FC-A394-9C00ADD2C096}"/>
              </a:ext>
            </a:extLst>
          </p:cNvPr>
          <p:cNvSpPr txBox="1"/>
          <p:nvPr/>
        </p:nvSpPr>
        <p:spPr>
          <a:xfrm>
            <a:off x="318048" y="323182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Problem/Opportunity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8757E-0F81-9685-BFBC-E2F7D7EF6144}"/>
              </a:ext>
            </a:extLst>
          </p:cNvPr>
          <p:cNvSpPr txBox="1"/>
          <p:nvPr/>
        </p:nvSpPr>
        <p:spPr>
          <a:xfrm>
            <a:off x="318048" y="1119989"/>
            <a:ext cx="85211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(1 slide)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What are the top problems you are trying to solve for your customers/new opportunity that you have identified?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What are the existing alternatives to address the problem? Identify the main competition and their limitations.</a:t>
            </a:r>
          </a:p>
        </p:txBody>
      </p:sp>
    </p:spTree>
    <p:extLst>
      <p:ext uri="{BB962C8B-B14F-4D97-AF65-F5344CB8AC3E}">
        <p14:creationId xmlns:p14="http://schemas.microsoft.com/office/powerpoint/2010/main" val="22995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599B1543-CCBC-D7B4-3A8C-41BEEBC80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51" b="31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1F1234-7840-1AA6-1CE8-E578155DF2E0}"/>
              </a:ext>
            </a:extLst>
          </p:cNvPr>
          <p:cNvSpPr/>
          <p:nvPr/>
        </p:nvSpPr>
        <p:spPr>
          <a:xfrm flipH="1">
            <a:off x="-1" y="-3851"/>
            <a:ext cx="9143979" cy="6856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5692C8-BD98-73FC-A394-9C00ADD2C096}"/>
              </a:ext>
            </a:extLst>
          </p:cNvPr>
          <p:cNvSpPr txBox="1"/>
          <p:nvPr/>
        </p:nvSpPr>
        <p:spPr>
          <a:xfrm>
            <a:off x="318048" y="323182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8757E-0F81-9685-BFBC-E2F7D7EF6144}"/>
              </a:ext>
            </a:extLst>
          </p:cNvPr>
          <p:cNvSpPr txBox="1"/>
          <p:nvPr/>
        </p:nvSpPr>
        <p:spPr>
          <a:xfrm>
            <a:off x="318048" y="1119989"/>
            <a:ext cx="8534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What is your solution? List down top features of your solution that will address the problems you have listed.</a:t>
            </a:r>
          </a:p>
        </p:txBody>
      </p:sp>
    </p:spTree>
    <p:extLst>
      <p:ext uri="{BB962C8B-B14F-4D97-AF65-F5344CB8AC3E}">
        <p14:creationId xmlns:p14="http://schemas.microsoft.com/office/powerpoint/2010/main" val="317457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599B1543-CCBC-D7B4-3A8C-41BEEBC80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51" b="31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ABD1EE-38C0-71CB-29AA-F1A9BF0DB81D}"/>
              </a:ext>
            </a:extLst>
          </p:cNvPr>
          <p:cNvSpPr/>
          <p:nvPr/>
        </p:nvSpPr>
        <p:spPr>
          <a:xfrm flipH="1">
            <a:off x="-1" y="-3851"/>
            <a:ext cx="9143979" cy="6856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5692C8-BD98-73FC-A394-9C00ADD2C096}"/>
              </a:ext>
            </a:extLst>
          </p:cNvPr>
          <p:cNvSpPr txBox="1"/>
          <p:nvPr/>
        </p:nvSpPr>
        <p:spPr>
          <a:xfrm>
            <a:off x="318048" y="323182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Current Status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8757E-0F81-9685-BFBC-E2F7D7EF6144}"/>
              </a:ext>
            </a:extLst>
          </p:cNvPr>
          <p:cNvSpPr txBox="1"/>
          <p:nvPr/>
        </p:nvSpPr>
        <p:spPr>
          <a:xfrm>
            <a:off x="318048" y="1119989"/>
            <a:ext cx="8481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Is it Idea, prototype, product or revenue generating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Briefly mention about the current status of your startup/ technology/ product</a:t>
            </a:r>
          </a:p>
        </p:txBody>
      </p:sp>
    </p:spTree>
    <p:extLst>
      <p:ext uri="{BB962C8B-B14F-4D97-AF65-F5344CB8AC3E}">
        <p14:creationId xmlns:p14="http://schemas.microsoft.com/office/powerpoint/2010/main" val="243653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599B1543-CCBC-D7B4-3A8C-41BEEBC80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51" b="31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F992DF-BFD7-1A2E-D047-3E25211BCA8E}"/>
              </a:ext>
            </a:extLst>
          </p:cNvPr>
          <p:cNvSpPr/>
          <p:nvPr/>
        </p:nvSpPr>
        <p:spPr>
          <a:xfrm flipH="1">
            <a:off x="-1" y="-3851"/>
            <a:ext cx="9143979" cy="6856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5692C8-BD98-73FC-A394-9C00ADD2C096}"/>
              </a:ext>
            </a:extLst>
          </p:cNvPr>
          <p:cNvSpPr txBox="1"/>
          <p:nvPr/>
        </p:nvSpPr>
        <p:spPr>
          <a:xfrm>
            <a:off x="318048" y="32318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Product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8757E-0F81-9685-BFBC-E2F7D7EF6144}"/>
              </a:ext>
            </a:extLst>
          </p:cNvPr>
          <p:cNvSpPr txBox="1"/>
          <p:nvPr/>
        </p:nvSpPr>
        <p:spPr>
          <a:xfrm>
            <a:off x="318048" y="1119989"/>
            <a:ext cx="8388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Share any pics, videos or YouTube links or actual demo of your product. Confidential, finer details are not required.</a:t>
            </a:r>
          </a:p>
        </p:txBody>
      </p:sp>
    </p:spTree>
    <p:extLst>
      <p:ext uri="{BB962C8B-B14F-4D97-AF65-F5344CB8AC3E}">
        <p14:creationId xmlns:p14="http://schemas.microsoft.com/office/powerpoint/2010/main" val="257345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599B1543-CCBC-D7B4-3A8C-41BEEBC80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51" b="31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A8840C-D5B7-0A72-E684-104A146CB27E}"/>
              </a:ext>
            </a:extLst>
          </p:cNvPr>
          <p:cNvSpPr/>
          <p:nvPr/>
        </p:nvSpPr>
        <p:spPr>
          <a:xfrm flipH="1">
            <a:off x="-1" y="-3851"/>
            <a:ext cx="9143979" cy="6856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5692C8-BD98-73FC-A394-9C00ADD2C096}"/>
              </a:ext>
            </a:extLst>
          </p:cNvPr>
          <p:cNvSpPr txBox="1"/>
          <p:nvPr/>
        </p:nvSpPr>
        <p:spPr>
          <a:xfrm>
            <a:off x="318048" y="323182"/>
            <a:ext cx="5609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Unique Value Proposition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8757E-0F81-9685-BFBC-E2F7D7EF6144}"/>
              </a:ext>
            </a:extLst>
          </p:cNvPr>
          <p:cNvSpPr txBox="1"/>
          <p:nvPr/>
        </p:nvSpPr>
        <p:spPr>
          <a:xfrm>
            <a:off x="318048" y="1119989"/>
            <a:ext cx="8454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What are the key benefits your product/service will provide to customers? </a:t>
            </a:r>
          </a:p>
        </p:txBody>
      </p:sp>
    </p:spTree>
    <p:extLst>
      <p:ext uri="{BB962C8B-B14F-4D97-AF65-F5344CB8AC3E}">
        <p14:creationId xmlns:p14="http://schemas.microsoft.com/office/powerpoint/2010/main" val="8324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353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Bauhaus 93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Khair Alanam</dc:creator>
  <cp:lastModifiedBy>Sahil</cp:lastModifiedBy>
  <cp:revision>4</cp:revision>
  <dcterms:created xsi:type="dcterms:W3CDTF">2022-12-03T12:44:49Z</dcterms:created>
  <dcterms:modified xsi:type="dcterms:W3CDTF">2023-03-07T12:22:29Z</dcterms:modified>
</cp:coreProperties>
</file>