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4" r:id="rId90"/>
    <p:sldId id="395" r:id="rId91"/>
    <p:sldId id="397" r:id="rId92"/>
    <p:sldId id="398" r:id="rId93"/>
    <p:sldId id="396" r:id="rId94"/>
    <p:sldId id="399" r:id="rId95"/>
    <p:sldId id="400" r:id="rId96"/>
    <p:sldId id="401" r:id="rId97"/>
    <p:sldId id="402" r:id="rId98"/>
    <p:sldId id="370" r:id="rId99"/>
    <p:sldId id="271" r:id="rId100"/>
  </p:sldIdLst>
  <p:sldSz cx="9144000" cy="6858000" type="screen4x3"/>
  <p:notesSz cx="6797675" cy="9926638"/>
  <p:embeddedFontLst>
    <p:embeddedFont>
      <p:font typeface="나눔고딕 ExtraBold" panose="020B0600000101010101" charset="-127"/>
      <p:bold r:id="rId103"/>
    </p:embeddedFont>
    <p:embeddedFont>
      <p:font typeface="나눔고딕" panose="020B0600000101010101" charset="-127"/>
      <p:regular r:id="rId104"/>
      <p:bold r:id="rId105"/>
    </p:embeddedFont>
    <p:embeddedFont>
      <p:font typeface="나눔명조 ExtraBold" panose="020B0600000101010101" charset="-127"/>
      <p:bold r:id="rId106"/>
    </p:embeddedFont>
    <p:embeddedFont>
      <p:font typeface="맑은 고딕" panose="020B0503020000020004" pitchFamily="50" charset="-127"/>
      <p:regular r:id="rId107"/>
      <p:bold r:id="rId108"/>
    </p:embeddedFont>
    <p:embeddedFont>
      <p:font typeface="나눔바른고딕 Light" panose="020B0603020101020101" pitchFamily="50" charset="-127"/>
      <p:regular r:id="rId10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542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306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805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72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7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22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84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636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935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ks.ac.kr/kor/Contents.do?mCode=MN0014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Input.GetKeyDown.html" TargetMode="External"/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4" Type="http://schemas.openxmlformats.org/officeDocument/2006/relationships/hyperlink" Target="https://unity3d.com/kr/learn/tutorials/s/2d-roguelike-tutorial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246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로딩에 넣을 이미지를 다운로드 받습니다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cms1.ks.ac.kr/kor/Contents.do?mCode=MN0014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 받은 이미지를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 &gt;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9449"/>
            <a:ext cx="2924175" cy="10191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9872" y="2204864"/>
            <a:ext cx="936104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169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UI &gt; 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476750" cy="48482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4797152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951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두개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180022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84" y="2712110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59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하나는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확대를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6772"/>
            <a:ext cx="2369836" cy="115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96776"/>
            <a:ext cx="2495550" cy="2857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27984" y="5229200"/>
            <a:ext cx="479326" cy="525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가로 확대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5902"/>
            <a:ext cx="3456384" cy="39576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92080" y="3184748"/>
            <a:ext cx="576064" cy="604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4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 받았던 이미지로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3312368" cy="44524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67944" y="198884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5936" y="414908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9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240360" cy="1595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7356"/>
            <a:ext cx="3696025" cy="35569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11760" y="1234783"/>
            <a:ext cx="3096344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4005064"/>
            <a:ext cx="2952328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53108"/>
            <a:ext cx="3993283" cy="239191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27784" y="1628800"/>
            <a:ext cx="288032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7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4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docs.unity3d.com/ScriptReference/Input.GetKeyDown.html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20900</TotalTime>
  <Words>3506</Words>
  <Application>Microsoft Office PowerPoint</Application>
  <PresentationFormat>화면 슬라이드 쇼(4:3)</PresentationFormat>
  <Paragraphs>1481</Paragraphs>
  <Slides>99</Slides>
  <Notes>93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6" baseType="lpstr">
      <vt:lpstr>Arial</vt:lpstr>
      <vt:lpstr>나눔고딕 ExtraBold</vt:lpstr>
      <vt:lpstr>나눔고딕</vt:lpstr>
      <vt:lpstr>나눔명조 ExtraBold</vt:lpstr>
      <vt:lpstr>맑은 고딕</vt:lpstr>
      <vt:lpstr>나눔바른고딕 Light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플레이 도중 종료하기</vt:lpstr>
      <vt:lpstr>플레이 도중 종료하기</vt:lpstr>
      <vt:lpstr>플레이 도중 종료하기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913</cp:revision>
  <dcterms:created xsi:type="dcterms:W3CDTF">2011-08-23T09:45:48Z</dcterms:created>
  <dcterms:modified xsi:type="dcterms:W3CDTF">2017-11-14T05:01:57Z</dcterms:modified>
</cp:coreProperties>
</file>