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7" r:id="rId9"/>
    <p:sldId id="298" r:id="rId10"/>
    <p:sldId id="299" r:id="rId11"/>
    <p:sldId id="296" r:id="rId12"/>
    <p:sldId id="300" r:id="rId13"/>
    <p:sldId id="304" r:id="rId14"/>
    <p:sldId id="310" r:id="rId15"/>
    <p:sldId id="311" r:id="rId16"/>
    <p:sldId id="303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1" r:id="rId27"/>
    <p:sldId id="323" r:id="rId28"/>
    <p:sldId id="325" r:id="rId29"/>
    <p:sldId id="328" r:id="rId30"/>
    <p:sldId id="329" r:id="rId31"/>
    <p:sldId id="331" r:id="rId32"/>
    <p:sldId id="330" r:id="rId33"/>
    <p:sldId id="332" r:id="rId34"/>
    <p:sldId id="333" r:id="rId35"/>
    <p:sldId id="334" r:id="rId36"/>
    <p:sldId id="335" r:id="rId37"/>
    <p:sldId id="34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9" r:id="rId50"/>
    <p:sldId id="351" r:id="rId51"/>
    <p:sldId id="350" r:id="rId52"/>
    <p:sldId id="347" r:id="rId53"/>
    <p:sldId id="352" r:id="rId54"/>
    <p:sldId id="354" r:id="rId55"/>
    <p:sldId id="355" r:id="rId56"/>
    <p:sldId id="357" r:id="rId57"/>
    <p:sldId id="358" r:id="rId58"/>
    <p:sldId id="356" r:id="rId59"/>
    <p:sldId id="353" r:id="rId60"/>
    <p:sldId id="359" r:id="rId61"/>
    <p:sldId id="363" r:id="rId62"/>
    <p:sldId id="361" r:id="rId63"/>
    <p:sldId id="365" r:id="rId64"/>
    <p:sldId id="366" r:id="rId65"/>
    <p:sldId id="362" r:id="rId66"/>
    <p:sldId id="364" r:id="rId67"/>
    <p:sldId id="367" r:id="rId68"/>
    <p:sldId id="368" r:id="rId69"/>
    <p:sldId id="369" r:id="rId70"/>
    <p:sldId id="371" r:id="rId71"/>
    <p:sldId id="373" r:id="rId72"/>
    <p:sldId id="379" r:id="rId73"/>
    <p:sldId id="378" r:id="rId74"/>
    <p:sldId id="377" r:id="rId75"/>
    <p:sldId id="374" r:id="rId76"/>
    <p:sldId id="380" r:id="rId77"/>
    <p:sldId id="382" r:id="rId78"/>
    <p:sldId id="383" r:id="rId79"/>
    <p:sldId id="381" r:id="rId80"/>
    <p:sldId id="384" r:id="rId81"/>
    <p:sldId id="386" r:id="rId82"/>
    <p:sldId id="387" r:id="rId83"/>
    <p:sldId id="385" r:id="rId84"/>
    <p:sldId id="388" r:id="rId85"/>
    <p:sldId id="389" r:id="rId86"/>
    <p:sldId id="391" r:id="rId87"/>
    <p:sldId id="392" r:id="rId88"/>
    <p:sldId id="393" r:id="rId89"/>
    <p:sldId id="394" r:id="rId90"/>
    <p:sldId id="395" r:id="rId91"/>
    <p:sldId id="397" r:id="rId92"/>
    <p:sldId id="398" r:id="rId93"/>
    <p:sldId id="396" r:id="rId94"/>
    <p:sldId id="399" r:id="rId95"/>
    <p:sldId id="400" r:id="rId96"/>
    <p:sldId id="401" r:id="rId97"/>
    <p:sldId id="402" r:id="rId98"/>
    <p:sldId id="405" r:id="rId99"/>
    <p:sldId id="406" r:id="rId100"/>
    <p:sldId id="407" r:id="rId101"/>
    <p:sldId id="408" r:id="rId102"/>
    <p:sldId id="409" r:id="rId103"/>
    <p:sldId id="410" r:id="rId104"/>
    <p:sldId id="413" r:id="rId105"/>
    <p:sldId id="414" r:id="rId106"/>
    <p:sldId id="411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370" r:id="rId125"/>
    <p:sldId id="271" r:id="rId126"/>
  </p:sldIdLst>
  <p:sldSz cx="9144000" cy="6858000" type="screen4x3"/>
  <p:notesSz cx="6797675" cy="9926638"/>
  <p:embeddedFontLst>
    <p:embeddedFont>
      <p:font typeface="나눔고딕" panose="020B0600000101010101" charset="-127"/>
      <p:regular r:id="rId129"/>
      <p:bold r:id="rId130"/>
    </p:embeddedFont>
    <p:embeddedFont>
      <p:font typeface="맑은 고딕" panose="020B0503020000020004" pitchFamily="50" charset="-127"/>
      <p:regular r:id="rId131"/>
      <p:bold r:id="rId132"/>
    </p:embeddedFont>
    <p:embeddedFont>
      <p:font typeface="나눔고딕 ExtraBold" panose="020B0600000101010101" charset="-127"/>
      <p:bold r:id="rId133"/>
    </p:embeddedFont>
    <p:embeddedFont>
      <p:font typeface="나눔명조 ExtraBold" panose="020B0600000101010101" charset="-127"/>
      <p:bold r:id="rId134"/>
    </p:embeddedFont>
    <p:embeddedFont>
      <p:font typeface="나눔바른고딕 Light" panose="020B0603020101020101" pitchFamily="50" charset="-127"/>
      <p:regular r:id="rId1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6.fntdata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2.fntdata"/><Relationship Id="rId135" Type="http://schemas.openxmlformats.org/officeDocument/2006/relationships/font" Target="fonts/font7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85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4831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733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11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0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07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1204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0539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82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720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4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12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569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306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211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1807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19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34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39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173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914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2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0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9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8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12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1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7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0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5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9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8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8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2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5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0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2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5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0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0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5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4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22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3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5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1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4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16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84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1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56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10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2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1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9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41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74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6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4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306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805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72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78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22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22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84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636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935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4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85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348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159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178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160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9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Input.GetKeyDown.html" TargetMode="External"/><Relationship Id="rId3" Type="http://schemas.openxmlformats.org/officeDocument/2006/relationships/hyperlink" Target="https://www.inflearn.com/course/%EC%9C%A0%EB%8B%88%ED%8B%B0-3d-%EA%B2%8C%EC%9E%84-%EB%A7%8C%EB%93%A4%EA%B8%B0/" TargetMode="External"/><Relationship Id="rId7" Type="http://schemas.openxmlformats.org/officeDocument/2006/relationships/hyperlink" Target="http://dreamzelkova.tistory.com/entry/Unity2DUIButton%EB%8B%A4%EC%8B%9C%EC%8B%9C%EC%9E%91%EC%94%AC%EC%9D%B4%EB%8F%99-%EC%A2%85%EB%A3%8C%EA%B8%B0%EB%8A%A5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NVqHJmTcGsM" TargetMode="External"/><Relationship Id="rId5" Type="http://schemas.openxmlformats.org/officeDocument/2006/relationships/hyperlink" Target="https://github.com/clianor/Unity-2D-Roguelike-tutorial#unity-2d-roguelike-tutorial" TargetMode="External"/><Relationship Id="rId4" Type="http://schemas.openxmlformats.org/officeDocument/2006/relationships/hyperlink" Target="https://unity3d.com/kr/learn/tutorials/s/2d-roguelike-tutorial" TargetMode="External"/><Relationship Id="rId9" Type="http://schemas.openxmlformats.org/officeDocument/2006/relationships/hyperlink" Target="http://hangeul.naver.com/document.nhn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ms1.ks.ac.kr/kor/Contents.do?mCode=MN0014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b="0" spc="-50" dirty="0" smtClean="0"/>
              <a:t>2D Roguelike Tutorial</a:t>
            </a:r>
            <a:br>
              <a:rPr lang="en-US" altLang="ko-KR" b="0" spc="-50" dirty="0" smtClean="0"/>
            </a:br>
            <a:r>
              <a:rPr lang="en-US" altLang="ko-KR" b="0" spc="-50" dirty="0" smtClean="0"/>
              <a:t>(Version : Unity 5.3.4)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640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때와는 다르게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삭제하지 않고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Assets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하위 디렉토리인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같은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 안에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73952"/>
            <a:ext cx="3744416" cy="805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1" y="1556792"/>
            <a:ext cx="1524272" cy="82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3212977"/>
            <a:ext cx="5485082" cy="10081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08104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380" y="4223326"/>
            <a:ext cx="2736305" cy="986136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1"/>
            <a:endCxn id="9" idx="1"/>
          </p:cNvCxnSpPr>
          <p:nvPr/>
        </p:nvCxnSpPr>
        <p:spPr>
          <a:xfrm rot="10800000" flipH="1" flipV="1">
            <a:off x="2411760" y="3717032"/>
            <a:ext cx="7619" cy="999361"/>
          </a:xfrm>
          <a:prstGeom prst="bentConnector3">
            <a:avLst>
              <a:gd name="adj1" fmla="val -30003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2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6895"/>
            <a:ext cx="5861473" cy="37262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627784" y="3717032"/>
            <a:ext cx="564544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0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상단메뉴에서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4200525" cy="46767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508104" y="350100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2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498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바꾸고 그 아래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아래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아래정렬을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12"/>
            <a:ext cx="4130298" cy="158422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627784" y="2405648"/>
            <a:ext cx="1008112" cy="4472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7047"/>
            <a:ext cx="2495550" cy="28575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491880" y="5229200"/>
            <a:ext cx="5040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48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63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넣고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한 다음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14325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52936"/>
            <a:ext cx="4914900" cy="28765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355976" y="4149080"/>
            <a:ext cx="2970684" cy="14213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3068960"/>
            <a:ext cx="720080" cy="56014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791928"/>
            <a:ext cx="1296144" cy="2212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5157191"/>
            <a:ext cx="2970684" cy="3863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상단메뉴에서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이미지를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420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68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전체화면으로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만들기위해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앵커에서 우측하단의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꽉채우기를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80948"/>
            <a:ext cx="2169541" cy="135596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2405648"/>
            <a:ext cx="1296144" cy="3032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290984"/>
            <a:ext cx="249555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99992" y="5661248"/>
            <a:ext cx="407317" cy="48723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3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548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색상을 검은색으로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4857750" cy="11144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83968" y="1556792"/>
            <a:ext cx="2985542" cy="1971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20432"/>
            <a:ext cx="4784648" cy="144467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43808" y="3501008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8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1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원하는 값을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색상을 흰색으로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중앙정렬을하고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폰트 사이즈는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04115"/>
            <a:ext cx="4914900" cy="3114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1670635"/>
            <a:ext cx="1656184" cy="73501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55976" y="2924944"/>
            <a:ext cx="2880320" cy="2365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3573016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005064"/>
            <a:ext cx="297068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4482281"/>
            <a:ext cx="2970684" cy="2365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3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28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중앙을 클릭하여 중앙에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13904"/>
            <a:ext cx="3960440" cy="453485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139952" y="3501008"/>
            <a:ext cx="72008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7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3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2"/>
            <a:ext cx="3788142" cy="31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1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Player and Enemy Animations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59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더블 클릭하여 컨트롤러를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애니메이션은 모두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프로젝트 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Override 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상속받게하게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이전에 생성한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끌어다 두고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두 애니메이션 역시 끌어다 두어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등록한 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0965"/>
            <a:ext cx="2880320" cy="1607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1988840"/>
            <a:ext cx="1584176" cy="8098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1" y="3933056"/>
            <a:ext cx="3239969" cy="10894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4437112"/>
            <a:ext cx="57606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4725144"/>
            <a:ext cx="72008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95936" y="4812372"/>
            <a:ext cx="720080" cy="128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901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작성한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80948"/>
            <a:ext cx="2169541" cy="13559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281698"/>
            <a:ext cx="2352675" cy="1123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04864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01880" y="1484784"/>
            <a:ext cx="850439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1"/>
            <a:endCxn id="3" idx="0"/>
          </p:cNvCxnSpPr>
          <p:nvPr/>
        </p:nvCxnSpPr>
        <p:spPr>
          <a:xfrm rot="10800000" flipV="1">
            <a:off x="3239852" y="1880828"/>
            <a:ext cx="3362028" cy="3240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101115"/>
            <a:ext cx="346705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11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마지막으로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원래의 화면으로 돌아오기 위해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아래에  버튼을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11553" cy="9651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501008"/>
            <a:ext cx="3919330" cy="15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3958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우측 하단에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-120,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2389705" cy="273630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51920" y="3140968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91" y="4555991"/>
            <a:ext cx="4448318" cy="11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0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내용을 아래와 같이 수정합니다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하고 중앙 정렬을 하며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96194"/>
            <a:ext cx="4924425" cy="3028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860064"/>
            <a:ext cx="504056" cy="5608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55976" y="2996952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55976" y="3645024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5" y="4077072"/>
            <a:ext cx="298020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0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00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5108"/>
            <a:ext cx="3238500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018648"/>
            <a:ext cx="2525570" cy="171460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843808" y="4797152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94" y="4018648"/>
            <a:ext cx="2143125" cy="10287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910294" y="4077072"/>
            <a:ext cx="677930" cy="9702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2"/>
            <a:endCxn id="4" idx="2"/>
          </p:cNvCxnSpPr>
          <p:nvPr/>
        </p:nvCxnSpPr>
        <p:spPr>
          <a:xfrm rot="5400000" flipH="1">
            <a:off x="4781476" y="3579565"/>
            <a:ext cx="34172" cy="2901395"/>
          </a:xfrm>
          <a:prstGeom prst="curvedConnector3">
            <a:avLst>
              <a:gd name="adj1" fmla="val -6689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2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263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정상 실행됩니다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005638" cy="11703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355976" y="1844824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2060848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86602"/>
            <a:ext cx="4608512" cy="27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스크린샷</a:t>
            </a:r>
            <a:r>
              <a:rPr lang="ko-KR" altLang="en-US" sz="1800" b="1" spc="-50" dirty="0" smtClean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47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버튼을 복제합니다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Ctrl+C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Ctrl+V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복제된 버튼의 이름을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Button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오른쪽 마우스를 클릭하고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Remove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제거합니다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7"/>
            <a:ext cx="1944216" cy="18485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422711"/>
            <a:ext cx="4876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스크린샷</a:t>
            </a:r>
            <a:r>
              <a:rPr lang="ko-KR" altLang="en-US" sz="1800" spc="-50" dirty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734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제거합니다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아래와 같이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991100" cy="9048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64288" y="1916832"/>
            <a:ext cx="1440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0928"/>
            <a:ext cx="3133725" cy="1000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436715"/>
            <a:ext cx="26003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스크린샷</a:t>
            </a:r>
            <a:r>
              <a:rPr lang="ko-KR" altLang="en-US" sz="1800" spc="-50" dirty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81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아래와 같이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076700" cy="2124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80" y="4004773"/>
            <a:ext cx="2727101" cy="115242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4581128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4004772"/>
            <a:ext cx="2362200" cy="9906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69904" y="4004772"/>
            <a:ext cx="726432" cy="8643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2"/>
            <a:endCxn id="4" idx="0"/>
          </p:cNvCxnSpPr>
          <p:nvPr/>
        </p:nvCxnSpPr>
        <p:spPr>
          <a:xfrm rot="5400000" flipH="1">
            <a:off x="4984458" y="2620498"/>
            <a:ext cx="288032" cy="4209292"/>
          </a:xfrm>
          <a:prstGeom prst="curvedConnector5">
            <a:avLst>
              <a:gd name="adj1" fmla="val -79366"/>
              <a:gd name="adj2" fmla="val 48755"/>
              <a:gd name="adj3" fmla="val 1793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3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스크린샷</a:t>
            </a:r>
            <a:r>
              <a:rPr lang="ko-KR" altLang="en-US" sz="1800" spc="-50" dirty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5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게임을 빌드하고 실행한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ScreenShot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버튼을 클릭하면 같이 생성되는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a_Data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ScreenShot.png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파일이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생성되어있습니다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484784"/>
            <a:ext cx="4962525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62486"/>
            <a:ext cx="18097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095" y="3262486"/>
            <a:ext cx="2105025" cy="13906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06502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13095" y="3957811"/>
            <a:ext cx="1052512" cy="24077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505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Floor1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Sprite Renderer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선택해주고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타일을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번까지의 작업을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즉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Scavengers_SpriteSheet_33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Scavengers_SpriteSheet_39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 이름만 바꿔서 재사용 하면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604116"/>
            <a:ext cx="1584176" cy="1016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37621"/>
            <a:ext cx="3118090" cy="9674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39537" y="3140968"/>
            <a:ext cx="1665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667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</a:p>
        </p:txBody>
      </p:sp>
    </p:spTree>
    <p:extLst>
      <p:ext uri="{BB962C8B-B14F-4D97-AF65-F5344CB8AC3E}">
        <p14:creationId xmlns:p14="http://schemas.microsoft.com/office/powerpoint/2010/main" val="224857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</a:p>
        </p:txBody>
      </p:sp>
    </p:spTree>
    <p:extLst>
      <p:ext uri="{BB962C8B-B14F-4D97-AF65-F5344CB8AC3E}">
        <p14:creationId xmlns:p14="http://schemas.microsoft.com/office/powerpoint/2010/main" val="311779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</a:p>
        </p:txBody>
      </p:sp>
    </p:spTree>
    <p:extLst>
      <p:ext uri="{BB962C8B-B14F-4D97-AF65-F5344CB8AC3E}">
        <p14:creationId xmlns:p14="http://schemas.microsoft.com/office/powerpoint/2010/main" val="242442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final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88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://www.inflearn.com/course/%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EC%9C%A0%EB%8B%88%ED%8B%B0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3d-%EA%B2%8C%EC%9E%84-%EB%A7%8C%EB%93%A4%EA%B8%B0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/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unity3d.com/kr/learn/tutorials/s/2d-roguelike-tutorial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github.com/clianor/Unity-2D-Roguelike-tutorial#unity-2d-roguelike-tutorial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프로젝트를 통째로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올려두었습니다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www.youtube.com/watch?v=NVqHJmTcGsM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http://dreamzelkova.tistory.com/entry/Unity2DUIButton%EB%8B%A4%EC%8B%9C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EC%8B%9C%EC%9E%91%EC%94%AC%EC%9D%B4%EB%8F%99-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EC%A2%85%EB%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A3%8C%EA%B8%B0%EB%8A%A5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docs.unity3d.com/ScriptReference/Input.GetKeyDown.html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9"/>
              </a:rPr>
              <a:t>http://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9"/>
              </a:rPr>
              <a:t>hangeul.naver.com/document.nhn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8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Floor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 주고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변경한 다음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바깥쪽 벽을 만들기 위해 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만들었을 때와 동일한 작업을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반복해야합니다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OuterWall1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OuterWall3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Scavengers_SpriteSheet_25 ~ 27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만들어야 하는데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Untagged,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Scavengers_SpriteSheet_21 ~ 31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중에서 아래의 이미지에 해당하는  순서에 맞춰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Wall1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78725"/>
            <a:ext cx="4943475" cy="304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1772816"/>
            <a:ext cx="2999259" cy="2107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6188297" cy="14260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472514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4725144"/>
            <a:ext cx="648072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4" y="4725144"/>
            <a:ext cx="608898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464377"/>
            <a:ext cx="1224136" cy="6868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290" y="4940871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21~24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732" y="4435659"/>
            <a:ext cx="393056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7290" y="5661725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29~31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6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Level Generation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3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Writing the Board Manager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4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만들고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35366"/>
            <a:ext cx="4032448" cy="4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980728"/>
            <a:ext cx="6311553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4"/>
            <a:ext cx="6225522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</a:t>
            </a:r>
            <a:r>
              <a:rPr lang="en-US" altLang="ko-KR" sz="1800" spc="-50" dirty="0" smtClean="0"/>
              <a:t>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30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생성하고  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59"/>
            <a:ext cx="4248472" cy="391716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46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7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 버튼을 눌러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잠급니다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08512" cy="38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로그 </a:t>
            </a:r>
            <a:r>
              <a:rPr lang="ko-KR" altLang="en-US" spc="-50" dirty="0" err="1" smtClean="0"/>
              <a:t>라이크</a:t>
            </a:r>
            <a:r>
              <a:rPr lang="ko-KR" altLang="en-US" spc="-50" dirty="0"/>
              <a:t> </a:t>
            </a:r>
            <a:r>
              <a:rPr lang="ko-KR" altLang="en-US" spc="-50" dirty="0" smtClean="0"/>
              <a:t>게임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529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Exit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 Manager (Script)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Floor1~8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바닥 타일들을 한번에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6.Wall1~7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역시 한꺼번에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Tiles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반복합니다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1920" y="335699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2532" y="3497100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2532" y="3648932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2532" y="3800764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32532" y="3952596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2532" y="4104428"/>
            <a:ext cx="743324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6200000">
            <a:off x="1689771" y="3820011"/>
            <a:ext cx="110528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6200000">
            <a:off x="1551055" y="4089547"/>
            <a:ext cx="1340694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 rot="16200000">
            <a:off x="1439353" y="4339807"/>
            <a:ext cx="1537545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16200000">
            <a:off x="1394355" y="4667748"/>
            <a:ext cx="164081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7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세팅이 완료되었으므로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잠금을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: 3.5, Y: 3.5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96136" y="1234783"/>
            <a:ext cx="288032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659432"/>
            <a:ext cx="4680521" cy="172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1960" y="6093296"/>
            <a:ext cx="2736304" cy="2877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5344691"/>
            <a:ext cx="1951282" cy="17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58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싱글턴으로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GamaManager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379"/>
            <a:ext cx="3867150" cy="5019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295798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924944"/>
            <a:ext cx="2160240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23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Script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새로운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더해줍니다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Game 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93" y="1601219"/>
            <a:ext cx="3361250" cy="1971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26" y="4536137"/>
            <a:ext cx="5019675" cy="1247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7984" y="544522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같은 모습을 볼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9474"/>
            <a:ext cx="5324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Unit Mechanics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796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MovingObject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5256584" cy="5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9" y="935624"/>
            <a:ext cx="643322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0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SpriteSheet_48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추가하고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52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53,54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순으로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971925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412829"/>
            <a:ext cx="4991100" cy="752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4288" y="5733256"/>
            <a:ext cx="2385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4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안에서 우리가 생성한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선택해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손상된 스프라이트를 넣어줍니다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638800" cy="3324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13407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36450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4293096"/>
            <a:ext cx="1584176" cy="2659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268813"/>
            <a:ext cx="4991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Hierachy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7005"/>
            <a:ext cx="2714625" cy="4429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3888" y="3861048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2987824" y="2132856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 컨트롤러를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좌측의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Parameters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새로운 트리거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오른쪽 마우스를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167"/>
            <a:ext cx="2592288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315" y="2869576"/>
            <a:ext cx="2085975" cy="657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9952" y="3032468"/>
            <a:ext cx="361338" cy="165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10" y="2852936"/>
            <a:ext cx="2047875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3195836"/>
            <a:ext cx="1584176" cy="268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5064"/>
            <a:ext cx="2057400" cy="84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5776" y="4579402"/>
            <a:ext cx="1512168" cy="273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683" y="5245563"/>
            <a:ext cx="2462628" cy="1144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983" y="5297434"/>
            <a:ext cx="2093638" cy="1092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4168" y="5877272"/>
            <a:ext cx="1728192" cy="4606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마우스를 클릭하고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연결시켜줍니다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861"/>
            <a:ext cx="3600400" cy="1059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02348"/>
            <a:ext cx="3600400" cy="106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38" y="3402348"/>
            <a:ext cx="261937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8304" y="3402348"/>
            <a:ext cx="216024" cy="2426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935302"/>
            <a:ext cx="216024" cy="1417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884037"/>
            <a:ext cx="2619375" cy="1228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1760" y="4884037"/>
            <a:ext cx="216024" cy="201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5397825"/>
            <a:ext cx="1471439" cy="2110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4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878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Settings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1234783"/>
            <a:ext cx="3124200" cy="6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1484784"/>
            <a:ext cx="1340891" cy="1858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75" y="2121382"/>
            <a:ext cx="370522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89" y="3820106"/>
            <a:ext cx="3200400" cy="1276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3888" y="450912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1390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75" y="5476652"/>
            <a:ext cx="3800475" cy="657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805264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667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196752"/>
            <a:ext cx="3209925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3888" y="1196752"/>
            <a:ext cx="261721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916832"/>
            <a:ext cx="2058011" cy="1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68045"/>
            <a:ext cx="3067050" cy="57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792213"/>
            <a:ext cx="3333750" cy="676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5608" y="3933056"/>
            <a:ext cx="314343" cy="2271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83" y="4904086"/>
            <a:ext cx="3200400" cy="1276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10682" y="559310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0682" y="529788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57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3598"/>
            <a:ext cx="3505200" cy="1162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1628800"/>
            <a:ext cx="3384376" cy="33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2" y="1234783"/>
            <a:ext cx="2419350" cy="1257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17932" y="1966269"/>
            <a:ext cx="1810452" cy="52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87" y="2858843"/>
            <a:ext cx="3115267" cy="32160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3" y="2858843"/>
            <a:ext cx="3503241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5" y="957784"/>
            <a:ext cx="2952327" cy="2438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55" y="3452573"/>
            <a:ext cx="2987277" cy="2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199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상단의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14274"/>
            <a:ext cx="380047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1" y="1419449"/>
            <a:ext cx="1578605" cy="1665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348880"/>
            <a:ext cx="648072" cy="736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204864"/>
            <a:ext cx="720080" cy="2007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76307"/>
            <a:ext cx="3733800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4149080"/>
            <a:ext cx="229364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26740"/>
            <a:ext cx="4829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Setup and Assets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93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3" y="1219721"/>
            <a:ext cx="2686050" cy="1257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484784"/>
            <a:ext cx="648072" cy="9208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74263"/>
            <a:ext cx="3895725" cy="714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936579"/>
            <a:ext cx="261937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6579"/>
            <a:ext cx="2619375" cy="1228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4936578"/>
            <a:ext cx="360040" cy="2790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2280" y="5431635"/>
            <a:ext cx="1395239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2157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상속받아서 만들었기 때문에 두 번 작업을 할 필요가 없습니다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12690"/>
            <a:ext cx="3200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35273"/>
            <a:ext cx="24955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58771"/>
            <a:ext cx="4680520" cy="1710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797152"/>
            <a:ext cx="64807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코드중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67" y="1551111"/>
            <a:ext cx="307657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1268761"/>
            <a:ext cx="3242294" cy="4673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2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087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열어 아래의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코드를 삽입해줍니다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0006"/>
            <a:ext cx="4552950" cy="3438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90120"/>
            <a:ext cx="467677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55" y="5090120"/>
            <a:ext cx="307458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34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추가하기 위해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중복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상단의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선택되어 있는 상태에서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보면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2664296" cy="1684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48478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35440"/>
            <a:ext cx="3800475" cy="47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3861048"/>
            <a:ext cx="792088" cy="1909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75" y="4762065"/>
            <a:ext cx="4608405" cy="1259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83968" y="530120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641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다르게 해주기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프리팹만을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선택한 상태에서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Enemy2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449"/>
            <a:ext cx="16764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42" y="1569274"/>
            <a:ext cx="4440088" cy="90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12160" y="2276872"/>
            <a:ext cx="2709870" cy="1929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081264"/>
            <a:ext cx="1754477" cy="1074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848" y="3356992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9342" y="1745828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942" y="3161370"/>
            <a:ext cx="4440088" cy="9141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2160" y="3756212"/>
            <a:ext cx="2709870" cy="248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630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유니티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상단 메뉴의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이미지 오브젝트를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누르면서 아래의 버튼을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컬러를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2" y="1234783"/>
            <a:ext cx="3676650" cy="45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756147" cy="2792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02" y="2577532"/>
            <a:ext cx="2181225" cy="172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33569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4712516"/>
            <a:ext cx="1385836" cy="1856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188" y="6337895"/>
            <a:ext cx="245418" cy="230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842" y="4740648"/>
            <a:ext cx="3960440" cy="1099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28184" y="501317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821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클릭한채로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543300" cy="120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1328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10203"/>
            <a:ext cx="1466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5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10203"/>
            <a:ext cx="1285875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46984" y="4365104"/>
            <a:ext cx="72521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3789040"/>
            <a:ext cx="108012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297434"/>
            <a:ext cx="1296144" cy="121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22208" y="5825417"/>
            <a:ext cx="493607" cy="512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30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컬러를 흰색으로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234783"/>
            <a:ext cx="1868760" cy="25030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26369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06996"/>
            <a:ext cx="4953000" cy="1295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5301208"/>
            <a:ext cx="4808984" cy="290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187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font_size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Font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폰트를 바꿀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(PressStart2P-Regular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여기까지 하면 다음과 같은 화면이 나옵니다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3540"/>
            <a:ext cx="4536504" cy="155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405648"/>
            <a:ext cx="4320480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4848225" cy="923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3591892"/>
            <a:ext cx="1800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591892"/>
            <a:ext cx="216024" cy="24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3899904"/>
            <a:ext cx="2976017" cy="2275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4127416"/>
            <a:ext cx="2976017" cy="181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746923"/>
            <a:ext cx="3467100" cy="581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128" y="4941168"/>
            <a:ext cx="1547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666765"/>
            <a:ext cx="2808312" cy="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Project Create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52332" cy="3657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11960" y="2852936"/>
            <a:ext cx="677810" cy="217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59651" y="3741519"/>
            <a:ext cx="301249" cy="2344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499691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이름을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441" y="4190054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프로젝트는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720060"/>
            <a:ext cx="828434" cy="31265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611" y="3753274"/>
            <a:ext cx="139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프로젝트를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6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Day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하이어라키에서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끌어다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음식 점수 텍스트를 새로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텍스트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하단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6" y="1234783"/>
            <a:ext cx="351472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556792"/>
            <a:ext cx="3373765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8792"/>
            <a:ext cx="25431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764" y="2273782"/>
            <a:ext cx="2827125" cy="1397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784" y="3331532"/>
            <a:ext cx="792088" cy="1694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3212976"/>
            <a:ext cx="1042201" cy="334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3161197"/>
            <a:ext cx="792088" cy="170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18" idx="3"/>
          </p:cNvCxnSpPr>
          <p:nvPr/>
        </p:nvCxnSpPr>
        <p:spPr>
          <a:xfrm flipV="1">
            <a:off x="3419872" y="3246365"/>
            <a:ext cx="12700" cy="1699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736739"/>
            <a:ext cx="13906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5498739"/>
            <a:ext cx="792088" cy="5945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583" y="4736740"/>
            <a:ext cx="1137809" cy="15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4935" y="6021288"/>
            <a:ext cx="265137" cy="2394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951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색깔을 흰색으로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 크기를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하고 화면 정렬은 중앙으로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953000" cy="1295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276872"/>
            <a:ext cx="48089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68960"/>
            <a:ext cx="3551783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3645024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5062074"/>
            <a:ext cx="32575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83768" y="5373216"/>
            <a:ext cx="3185541" cy="441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36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Font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(PressStart2P-Regular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변경하여줍니다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6859"/>
            <a:ext cx="3467100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38694"/>
            <a:ext cx="3371850" cy="1057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2867331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0372" y="3068960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785595"/>
            <a:ext cx="2533650" cy="1514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4" y="494116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06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 아래 위치하도록 이동시켜줍니다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비활성화시켜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상자안의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해제하여 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72" y="1268760"/>
            <a:ext cx="2533650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2405648"/>
            <a:ext cx="648072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951820" y="2168860"/>
            <a:ext cx="360040" cy="288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55776" y="2132855"/>
            <a:ext cx="11289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70" y="1230659"/>
            <a:ext cx="2495550" cy="159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67536" y="2132855"/>
            <a:ext cx="66064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66108"/>
            <a:ext cx="1490983" cy="1312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85" y="3266108"/>
            <a:ext cx="1933575" cy="10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48064" y="3501008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5084128"/>
            <a:ext cx="1584176" cy="1484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02493" y="4275758"/>
            <a:ext cx="720080" cy="16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1" y="5101100"/>
            <a:ext cx="2448272" cy="14518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52120" y="61653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524" y="56247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9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다시 활성화시켜줍니다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 부분들을 새로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1933575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39" y="1431652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15538"/>
            <a:ext cx="3848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935623"/>
            <a:ext cx="4344644" cy="54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1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부분의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933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57784"/>
            <a:ext cx="3816424" cy="511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20407"/>
            <a:ext cx="3762375" cy="14382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301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900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끌어다가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오타가 있었습니다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LevevlText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변경해주세요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같이 잘 동작합니다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5609"/>
            <a:ext cx="255270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7728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01" y="2524780"/>
            <a:ext cx="254317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2" y="2524780"/>
            <a:ext cx="32956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8236" y="3353455"/>
            <a:ext cx="649628" cy="147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3861048"/>
            <a:ext cx="1872208" cy="23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6" idx="2"/>
            <a:endCxn id="7" idx="1"/>
          </p:cNvCxnSpPr>
          <p:nvPr/>
        </p:nvCxnSpPr>
        <p:spPr>
          <a:xfrm rot="16200000" flipH="1">
            <a:off x="4531265" y="1992793"/>
            <a:ext cx="476736" cy="34931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9" y="4928102"/>
            <a:ext cx="3096344" cy="1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770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 + Shift + 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라고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4"/>
            <a:ext cx="2736304" cy="1536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2564904"/>
            <a:ext cx="936104" cy="2068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49426"/>
            <a:ext cx="3952875" cy="15525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4581128"/>
            <a:ext cx="2232248" cy="2208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4941168"/>
            <a:ext cx="3952875" cy="9594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4941168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Asset Import</a:t>
            </a:r>
            <a:endParaRPr lang="ko-KR" altLang="en-US" sz="1800" b="1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6297196" cy="33574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980729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022540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(Ctrl + 9)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단축키를 이용하여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스토어를 열어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검색합니다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573016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2852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84732"/>
            <a:ext cx="4059207" cy="203472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483768" y="5085184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9" y="5126995"/>
            <a:ext cx="1611339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Import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0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15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더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40" y="1234783"/>
            <a:ext cx="26289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12976"/>
            <a:ext cx="2447925" cy="10382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347864" y="3284984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7643"/>
            <a:ext cx="3910757" cy="44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67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 매니저 스크립트를 사운드 매니저 오브젝트로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각각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Efx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각각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두번째 오디오 소스로부터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AudioClip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68761"/>
            <a:ext cx="2037364" cy="86409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131840" y="1340769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75607"/>
            <a:ext cx="1767106" cy="16311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64088" y="263691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2" idx="2"/>
            <a:endCxn id="4" idx="1"/>
          </p:cNvCxnSpPr>
          <p:nvPr/>
        </p:nvCxnSpPr>
        <p:spPr>
          <a:xfrm rot="16200000" flipH="1">
            <a:off x="4067945" y="1448780"/>
            <a:ext cx="684075" cy="19082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3429000"/>
            <a:ext cx="2695575" cy="14763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43808" y="34290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363616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174" y="414203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173" y="434920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endCxn id="18" idx="0"/>
          </p:cNvCxnSpPr>
          <p:nvPr/>
        </p:nvCxnSpPr>
        <p:spPr>
          <a:xfrm rot="16200000" flipH="1">
            <a:off x="3823551" y="3666354"/>
            <a:ext cx="576063" cy="375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9" idx="1"/>
          </p:cNvCxnSpPr>
          <p:nvPr/>
        </p:nvCxnSpPr>
        <p:spPr>
          <a:xfrm rot="16200000" flipH="1">
            <a:off x="3269007" y="3967052"/>
            <a:ext cx="605026" cy="3753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16140"/>
            <a:ext cx="2283892" cy="125896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771800" y="5373216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293" y="5219372"/>
            <a:ext cx="2600325" cy="80962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222046" y="5395407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861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scavengers_music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Loop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체크하여 반복되게 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952750" cy="21050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2204864"/>
            <a:ext cx="93610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8" y="3820107"/>
            <a:ext cx="2156341" cy="13370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43101" y="4946477"/>
            <a:ext cx="192795" cy="2107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20106"/>
            <a:ext cx="1952571" cy="13370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32353" y="4878661"/>
            <a:ext cx="195831" cy="2065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77249" y="4221088"/>
            <a:ext cx="498807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5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첫번째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 On Awake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붙어 있는 줄의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283892" cy="12589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793461" y="1251139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1" y="1251139"/>
            <a:ext cx="1965753" cy="12589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56176" y="2204864"/>
            <a:ext cx="144016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2892192"/>
            <a:ext cx="2440302" cy="2409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63" y="3043989"/>
            <a:ext cx="41185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29531"/>
            <a:ext cx="4260516" cy="336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93096"/>
            <a:ext cx="4260516" cy="16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5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에게 사운드를 할당하기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변수에 걸맞는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84860"/>
            <a:ext cx="1924050" cy="9715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670635"/>
            <a:ext cx="504056" cy="24619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240030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44008" y="4077072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22108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4008" y="438877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4532794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008" y="4771081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4086" y="4915097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079166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58" y="4032890"/>
            <a:ext cx="86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057" y="4338255"/>
            <a:ext cx="88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fruitstep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2056" y="471789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2055" y="508934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die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49" y="2491639"/>
            <a:ext cx="1673186" cy="28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950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Enemy1, Enemy2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복수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사운드를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( enemy1,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4640"/>
            <a:ext cx="23622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2560990"/>
            <a:ext cx="488632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509120"/>
            <a:ext cx="2657475" cy="13144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3960" y="5410720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960" y="5579367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780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보이는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복수 선택하고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(chop1, chop2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6752"/>
            <a:ext cx="4338306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87" y="508648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324350" cy="471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426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 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7784" y="2780928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56484" y="3518185"/>
            <a:ext cx="157947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57784"/>
            <a:ext cx="460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하위 디렉토리로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Animations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24841"/>
            <a:ext cx="6225522" cy="174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1760" y="1486670"/>
            <a:ext cx="648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들어있는 미리 잘려져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들을 확인합니다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3644470"/>
            <a:ext cx="597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(Ctrl + Shift + N)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3986568"/>
            <a:ext cx="65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상태가 될 이미지들을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334299"/>
            <a:ext cx="4326550" cy="90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92" y="5384583"/>
            <a:ext cx="2497460" cy="8158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89879" y="4425494"/>
            <a:ext cx="417646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879" y="5877272"/>
            <a:ext cx="42593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6" idx="3"/>
            <a:endCxn id="7" idx="3"/>
          </p:cNvCxnSpPr>
          <p:nvPr/>
        </p:nvCxnSpPr>
        <p:spPr>
          <a:xfrm flipH="1">
            <a:off x="2915816" y="4785534"/>
            <a:ext cx="3750527" cy="1163746"/>
          </a:xfrm>
          <a:prstGeom prst="bentConnector3">
            <a:avLst>
              <a:gd name="adj1" fmla="val -60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1" y="1254678"/>
            <a:ext cx="361950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6316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34888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1" y="3785505"/>
            <a:ext cx="4686300" cy="20574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096" y="5229200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475644"/>
            <a:ext cx="1008112" cy="3935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2379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3832" y="43792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12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128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Hierarchy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값을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657600" cy="1819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636912"/>
            <a:ext cx="43204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35440"/>
            <a:ext cx="4695825" cy="2638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789040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869160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5837699"/>
            <a:ext cx="720080" cy="43616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262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0949"/>
            <a:ext cx="3257550" cy="10477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1340768"/>
            <a:ext cx="7200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6949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340769"/>
            <a:ext cx="3024335" cy="1587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57624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(1)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설정한다음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QuitButton.Quit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78" y="1625725"/>
            <a:ext cx="2896195" cy="93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7687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1670635"/>
            <a:ext cx="720080" cy="82226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4" idx="2"/>
            <a:endCxn id="3" idx="2"/>
          </p:cNvCxnSpPr>
          <p:nvPr/>
        </p:nvCxnSpPr>
        <p:spPr>
          <a:xfrm rot="5400000">
            <a:off x="4932040" y="476672"/>
            <a:ext cx="12700" cy="4032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189" y="3846935"/>
            <a:ext cx="4680092" cy="919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97434"/>
            <a:ext cx="4848225" cy="9429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07904" y="5828465"/>
            <a:ext cx="216024" cy="1928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5600264"/>
            <a:ext cx="3240360" cy="2282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35" y="60195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875" y="531353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구현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85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불러옵니다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내용을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줄의 코드입니다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86246"/>
            <a:ext cx="2520280" cy="14523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184482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3038611"/>
            <a:ext cx="4248472" cy="22064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99792" y="386104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2" y="5245048"/>
            <a:ext cx="4324350" cy="12573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33309" y="5949280"/>
            <a:ext cx="1866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908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9323"/>
            <a:ext cx="2943225" cy="1076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31840" y="1412776"/>
            <a:ext cx="936104" cy="9928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35" y="2916138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7" y="1234783"/>
            <a:ext cx="2724150" cy="8953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2130133"/>
            <a:ext cx="23007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48880"/>
            <a:ext cx="2695575" cy="16287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411760" y="3933056"/>
            <a:ext cx="2334807" cy="76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3717032"/>
            <a:ext cx="1512168" cy="38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07179"/>
            <a:ext cx="4495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5976" y="4293096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함수를 작성합니다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45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44699"/>
            <a:ext cx="4714875" cy="26003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771800" y="2132856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861048"/>
            <a:ext cx="4457700" cy="1438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27784" y="4797152"/>
            <a:ext cx="214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658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stati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바꾸어주고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FoodReStart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작성합니다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생성했던 버튼의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49185"/>
            <a:ext cx="317182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450774"/>
            <a:ext cx="1866900" cy="13525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55776" y="4127049"/>
            <a:ext cx="864096" cy="1660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1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Create New 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창이 뜬다면 이전에 만들었던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Assets\Animation\Animations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저장합니다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680" y="1556792"/>
            <a:ext cx="646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공격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동일한 방법으로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1533525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3680" y="2917125"/>
            <a:ext cx="562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히트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번처럼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00980"/>
            <a:ext cx="1600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59" y="4138958"/>
            <a:ext cx="646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생성할때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같이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더블 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모션을 눌러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Speed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조정합니다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81128"/>
            <a:ext cx="3672408" cy="13269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5042792"/>
            <a:ext cx="576064" cy="6184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00231"/>
            <a:ext cx="2685788" cy="1337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10883" y="5122165"/>
            <a:ext cx="1224136" cy="316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1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9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97335"/>
            <a:ext cx="253365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630672"/>
            <a:ext cx="1781175" cy="12001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99792" y="4365104"/>
            <a:ext cx="360040" cy="2264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4734071" y="1006896"/>
            <a:ext cx="39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Alignment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설정하고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87" y="991513"/>
            <a:ext cx="2307931" cy="54909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45091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776" y="3573016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13176"/>
            <a:ext cx="115212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작성했던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드래그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ReStartButton.ReSatrt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9384"/>
            <a:ext cx="14668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69384"/>
            <a:ext cx="2695575" cy="952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1964709"/>
            <a:ext cx="936104" cy="1681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1269384"/>
            <a:ext cx="864096" cy="8634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4" idx="0"/>
          </p:cNvCxnSpPr>
          <p:nvPr/>
        </p:nvCxnSpPr>
        <p:spPr>
          <a:xfrm rot="5400000" flipH="1">
            <a:off x="4613940" y="374597"/>
            <a:ext cx="168147" cy="3348372"/>
          </a:xfrm>
          <a:prstGeom prst="curvedConnector5">
            <a:avLst>
              <a:gd name="adj1" fmla="val -135952"/>
              <a:gd name="adj2" fmla="val 49462"/>
              <a:gd name="adj3" fmla="val 235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863702"/>
            <a:ext cx="2609850" cy="933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7984" y="4509120"/>
            <a:ext cx="2700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30427"/>
            <a:ext cx="288032" cy="1786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4106624"/>
            <a:ext cx="1512168" cy="22380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1"/>
            <a:endCxn id="11" idx="2"/>
          </p:cNvCxnSpPr>
          <p:nvPr/>
        </p:nvCxnSpPr>
        <p:spPr>
          <a:xfrm rot="10800000">
            <a:off x="3203848" y="4509120"/>
            <a:ext cx="1224136" cy="144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2" idx="0"/>
          </p:cNvCxnSpPr>
          <p:nvPr/>
        </p:nvCxnSpPr>
        <p:spPr>
          <a:xfrm rot="10800000" flipH="1">
            <a:off x="3059832" y="4106624"/>
            <a:ext cx="1116124" cy="313150"/>
          </a:xfrm>
          <a:prstGeom prst="curvedConnector4">
            <a:avLst>
              <a:gd name="adj1" fmla="val -20482"/>
              <a:gd name="adj2" fmla="val 173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On, Off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7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11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버튼의 이름을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X, 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둘다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초기화를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-50 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448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9249"/>
            <a:ext cx="2552700" cy="20859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59832" y="4077072"/>
            <a:ext cx="1224136" cy="3251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4818286"/>
            <a:ext cx="1224136" cy="41091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4402237"/>
            <a:ext cx="504056" cy="3229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01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4995"/>
            <a:ext cx="1838325" cy="1409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204864"/>
            <a:ext cx="432048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266108"/>
            <a:ext cx="2495550" cy="15906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33683" y="3356992"/>
            <a:ext cx="582133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1" y="4466955"/>
            <a:ext cx="288032" cy="258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4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76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85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시작하고 버튼을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바뀌고 노래가 나오지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2173"/>
            <a:ext cx="2219325" cy="9906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38910"/>
            <a:ext cx="720080" cy="22193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1662" y="1429434"/>
            <a:ext cx="720080" cy="7754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2"/>
            <a:endCxn id="3" idx="2"/>
          </p:cNvCxnSpPr>
          <p:nvPr/>
        </p:nvCxnSpPr>
        <p:spPr>
          <a:xfrm rot="5400000" flipH="1">
            <a:off x="4406751" y="569913"/>
            <a:ext cx="144016" cy="3125886"/>
          </a:xfrm>
          <a:prstGeom prst="curvedConnector3">
            <a:avLst>
              <a:gd name="adj1" fmla="val -1587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913379"/>
            <a:ext cx="2562225" cy="714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3356992"/>
            <a:ext cx="144016" cy="2707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194323"/>
            <a:ext cx="1584176" cy="16266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4772"/>
            <a:ext cx="2066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246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로딩에 넣을 이미지를 다운로드 받습니다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cms1.ks.ac.kr/kor/Contents.do?mCode=MN0014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 받은 이미지를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 &gt;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19449"/>
            <a:ext cx="2924175" cy="10191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9872" y="2204864"/>
            <a:ext cx="936104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1695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0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UI &gt; 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476750" cy="48482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4797152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584270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564904"/>
            <a:ext cx="43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58492"/>
            <a:ext cx="44958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258492"/>
            <a:ext cx="1381125" cy="866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981493"/>
            <a:ext cx="504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두 이미지를 각각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57784"/>
            <a:ext cx="522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680" y="1556792"/>
            <a:ext cx="583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4276401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3680" y="4735754"/>
            <a:ext cx="54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플레이어에서와 같이 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828" y="2077608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815" y="5382559"/>
            <a:ext cx="537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951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두개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1800225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84" y="2712110"/>
            <a:ext cx="4333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59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하나는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확대를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6772"/>
            <a:ext cx="2369836" cy="1158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96776"/>
            <a:ext cx="2495550" cy="2857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27984" y="5229200"/>
            <a:ext cx="479326" cy="525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가로 확대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5902"/>
            <a:ext cx="3456384" cy="39576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92080" y="3184748"/>
            <a:ext cx="576064" cy="604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4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Source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 받았던 이미지로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3312368" cy="44524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67944" y="198884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5936" y="4149080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9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240360" cy="1595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7356"/>
            <a:ext cx="3696025" cy="35569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11760" y="1234783"/>
            <a:ext cx="3096344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4005064"/>
            <a:ext cx="2952328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4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플레이 도중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종료하기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53108"/>
            <a:ext cx="3993283" cy="239191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27784" y="1628800"/>
            <a:ext cx="2880320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배경음</a:t>
            </a:r>
            <a:r>
              <a:rPr lang="ko-KR" altLang="en-US" sz="1800" spc="-50" dirty="0" smtClean="0"/>
              <a:t> 조절하기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</a:t>
            </a:r>
            <a:r>
              <a:rPr lang="en-US" altLang="ko-KR" sz="1800" spc="-50" dirty="0" err="1" smtClean="0"/>
              <a:t>PageUp</a:t>
            </a:r>
            <a:r>
              <a:rPr lang="en-US" altLang="ko-KR" sz="1800" spc="-50" dirty="0" smtClean="0"/>
              <a:t> and </a:t>
            </a:r>
            <a:r>
              <a:rPr lang="en-US" altLang="ko-KR" sz="1800" spc="-50" dirty="0" err="1" smtClean="0"/>
              <a:t>PageDown</a:t>
            </a:r>
            <a:r>
              <a:rPr lang="en-US" altLang="ko-KR" sz="1800" spc="-50" dirty="0" smtClean="0"/>
              <a:t>)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644517"/>
            <a:ext cx="5651737" cy="308062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2405648"/>
            <a:ext cx="5400600" cy="15994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배경음</a:t>
            </a:r>
            <a:r>
              <a:rPr lang="ko-KR" altLang="en-US" sz="1800" spc="-50" dirty="0" smtClean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735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Canavs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18" y="1269811"/>
            <a:ext cx="4362450" cy="46482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2780928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5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983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VolumeText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왼쪽 상단을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9952"/>
            <a:ext cx="1809750" cy="17335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9792" y="2276872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634" y="3493421"/>
            <a:ext cx="2495550" cy="2857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059832" y="4509120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8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-30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4"/>
            <a:ext cx="2431326" cy="5103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2820" y="3452044"/>
            <a:ext cx="283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Volume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987824" y="1412776"/>
            <a:ext cx="1296144" cy="39781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1760" y="3356992"/>
            <a:ext cx="86409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3933056"/>
            <a:ext cx="1279199" cy="20882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2819" y="4293096"/>
            <a:ext cx="329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Font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PressStart2P-Regular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설정하고 정렬은 가운데로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색상은 빨간색으로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6090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22707</TotalTime>
  <Words>4220</Words>
  <Application>Microsoft Office PowerPoint</Application>
  <PresentationFormat>화면 슬라이드 쇼(4:3)</PresentationFormat>
  <Paragraphs>1806</Paragraphs>
  <Slides>125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2" baseType="lpstr">
      <vt:lpstr>나눔고딕</vt:lpstr>
      <vt:lpstr>맑은 고딕</vt:lpstr>
      <vt:lpstr>나눔고딕 ExtraBold</vt:lpstr>
      <vt:lpstr>나눔명조 ExtraBold</vt:lpstr>
      <vt:lpstr>Arial</vt:lpstr>
      <vt:lpstr>나눔바른고딕 Light</vt:lpstr>
      <vt:lpstr>Office 테마</vt:lpstr>
      <vt:lpstr>2D Roguelike Tutorial (Version : Unity 5.3.4)</vt:lpstr>
      <vt:lpstr>로그 라이크 게임</vt:lpstr>
      <vt:lpstr>목차</vt:lpstr>
      <vt:lpstr>Setup and Assets</vt:lpstr>
      <vt:lpstr>Project Create</vt:lpstr>
      <vt:lpstr>Asset Import</vt:lpstr>
      <vt:lpstr>Player and Enemy Animations</vt:lpstr>
      <vt:lpstr>Player and Enemy Animations</vt:lpstr>
      <vt:lpstr>Player and Enemy Animations</vt:lpstr>
      <vt:lpstr>Player and Enemy Animations</vt:lpstr>
      <vt:lpstr>Player and Enemy Animations</vt:lpstr>
      <vt:lpstr>Creating the Tile Prefabs</vt:lpstr>
      <vt:lpstr>Creating the Tile Prefabs</vt:lpstr>
      <vt:lpstr>Level Generation</vt:lpstr>
      <vt:lpstr>Writing the Board Manager</vt:lpstr>
      <vt:lpstr>Writing the Board Manager</vt:lpstr>
      <vt:lpstr>Writing the Board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Unit Mechanics</vt:lpstr>
      <vt:lpstr>Moving Object Script</vt:lpstr>
      <vt:lpstr>Moving Object Script</vt:lpstr>
      <vt:lpstr>Creating Destructible Walls</vt:lpstr>
      <vt:lpstr>Creating Destructible Walls</vt:lpstr>
      <vt:lpstr>Player Animator Controller</vt:lpstr>
      <vt:lpstr>Player Animator Controller</vt:lpstr>
      <vt:lpstr>Player Animator Controller</vt:lpstr>
      <vt:lpstr>Player Animator Controller</vt:lpstr>
      <vt:lpstr>Player Animator Controller</vt:lpstr>
      <vt:lpstr>Writing the Player Script</vt:lpstr>
      <vt:lpstr>Writing the Player Script</vt:lpstr>
      <vt:lpstr>Writing the Player Script</vt:lpstr>
      <vt:lpstr>Writing the Enemy Script</vt:lpstr>
      <vt:lpstr>Writing the Enemy Script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종료 버튼 만들기</vt:lpstr>
      <vt:lpstr>종료 버튼 만들기</vt:lpstr>
      <vt:lpstr>종료 버튼 만들기</vt:lpstr>
      <vt:lpstr>종료 버튼 만들기</vt:lpstr>
      <vt:lpstr>종료 버튼 만들기</vt:lpstr>
      <vt:lpstr>종료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플레이 도중 종료하기</vt:lpstr>
      <vt:lpstr>배경음 조절하기 (PageUp and PageDown)</vt:lpstr>
      <vt:lpstr>배경음 볼륨 출력</vt:lpstr>
      <vt:lpstr>배경음 볼륨 출력</vt:lpstr>
      <vt:lpstr>배경음 볼륨 출력</vt:lpstr>
      <vt:lpstr>배경음 볼륨 출력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스크린샷 버튼</vt:lpstr>
      <vt:lpstr>스크린샷 버튼</vt:lpstr>
      <vt:lpstr>스크린샷 버튼</vt:lpstr>
      <vt:lpstr>스크린샷 버튼</vt:lpstr>
      <vt:lpstr>카메라 흔들기</vt:lpstr>
      <vt:lpstr>카메라 흔들기</vt:lpstr>
      <vt:lpstr>카메라 흔들기</vt:lpstr>
      <vt:lpstr>카메라 흔들기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1041</cp:revision>
  <dcterms:created xsi:type="dcterms:W3CDTF">2011-08-23T09:45:48Z</dcterms:created>
  <dcterms:modified xsi:type="dcterms:W3CDTF">2017-11-15T11:17:46Z</dcterms:modified>
</cp:coreProperties>
</file>