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7"/>
  </p:notesMasterIdLst>
  <p:handoutMasterIdLst>
    <p:handoutMasterId r:id="rId128"/>
  </p:handoutMasterIdLst>
  <p:sldIdLst>
    <p:sldId id="290" r:id="rId2"/>
    <p:sldId id="286" r:id="rId3"/>
    <p:sldId id="258" r:id="rId4"/>
    <p:sldId id="277" r:id="rId5"/>
    <p:sldId id="260" r:id="rId6"/>
    <p:sldId id="291" r:id="rId7"/>
    <p:sldId id="292" r:id="rId8"/>
    <p:sldId id="297" r:id="rId9"/>
    <p:sldId id="298" r:id="rId10"/>
    <p:sldId id="299" r:id="rId11"/>
    <p:sldId id="296" r:id="rId12"/>
    <p:sldId id="300" r:id="rId13"/>
    <p:sldId id="304" r:id="rId14"/>
    <p:sldId id="310" r:id="rId15"/>
    <p:sldId id="311" r:id="rId16"/>
    <p:sldId id="303" r:id="rId17"/>
    <p:sldId id="313" r:id="rId18"/>
    <p:sldId id="312" r:id="rId19"/>
    <p:sldId id="314" r:id="rId20"/>
    <p:sldId id="315" r:id="rId21"/>
    <p:sldId id="316" r:id="rId22"/>
    <p:sldId id="317" r:id="rId23"/>
    <p:sldId id="318" r:id="rId24"/>
    <p:sldId id="319" r:id="rId25"/>
    <p:sldId id="322" r:id="rId26"/>
    <p:sldId id="321" r:id="rId27"/>
    <p:sldId id="323" r:id="rId28"/>
    <p:sldId id="325" r:id="rId29"/>
    <p:sldId id="328" r:id="rId30"/>
    <p:sldId id="329" r:id="rId31"/>
    <p:sldId id="331" r:id="rId32"/>
    <p:sldId id="330" r:id="rId33"/>
    <p:sldId id="332" r:id="rId34"/>
    <p:sldId id="333" r:id="rId35"/>
    <p:sldId id="334" r:id="rId36"/>
    <p:sldId id="335" r:id="rId37"/>
    <p:sldId id="348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9" r:id="rId50"/>
    <p:sldId id="351" r:id="rId51"/>
    <p:sldId id="350" r:id="rId52"/>
    <p:sldId id="347" r:id="rId53"/>
    <p:sldId id="352" r:id="rId54"/>
    <p:sldId id="354" r:id="rId55"/>
    <p:sldId id="355" r:id="rId56"/>
    <p:sldId id="357" r:id="rId57"/>
    <p:sldId id="358" r:id="rId58"/>
    <p:sldId id="356" r:id="rId59"/>
    <p:sldId id="353" r:id="rId60"/>
    <p:sldId id="359" r:id="rId61"/>
    <p:sldId id="363" r:id="rId62"/>
    <p:sldId id="361" r:id="rId63"/>
    <p:sldId id="365" r:id="rId64"/>
    <p:sldId id="366" r:id="rId65"/>
    <p:sldId id="362" r:id="rId66"/>
    <p:sldId id="364" r:id="rId67"/>
    <p:sldId id="367" r:id="rId68"/>
    <p:sldId id="368" r:id="rId69"/>
    <p:sldId id="369" r:id="rId70"/>
    <p:sldId id="371" r:id="rId71"/>
    <p:sldId id="373" r:id="rId72"/>
    <p:sldId id="379" r:id="rId73"/>
    <p:sldId id="378" r:id="rId74"/>
    <p:sldId id="377" r:id="rId75"/>
    <p:sldId id="374" r:id="rId76"/>
    <p:sldId id="380" r:id="rId77"/>
    <p:sldId id="382" r:id="rId78"/>
    <p:sldId id="383" r:id="rId79"/>
    <p:sldId id="381" r:id="rId80"/>
    <p:sldId id="384" r:id="rId81"/>
    <p:sldId id="386" r:id="rId82"/>
    <p:sldId id="387" r:id="rId83"/>
    <p:sldId id="385" r:id="rId84"/>
    <p:sldId id="388" r:id="rId85"/>
    <p:sldId id="389" r:id="rId86"/>
    <p:sldId id="391" r:id="rId87"/>
    <p:sldId id="392" r:id="rId88"/>
    <p:sldId id="393" r:id="rId89"/>
    <p:sldId id="394" r:id="rId90"/>
    <p:sldId id="395" r:id="rId91"/>
    <p:sldId id="397" r:id="rId92"/>
    <p:sldId id="398" r:id="rId93"/>
    <p:sldId id="396" r:id="rId94"/>
    <p:sldId id="399" r:id="rId95"/>
    <p:sldId id="400" r:id="rId96"/>
    <p:sldId id="401" r:id="rId97"/>
    <p:sldId id="402" r:id="rId98"/>
    <p:sldId id="405" r:id="rId99"/>
    <p:sldId id="406" r:id="rId100"/>
    <p:sldId id="407" r:id="rId101"/>
    <p:sldId id="408" r:id="rId102"/>
    <p:sldId id="409" r:id="rId103"/>
    <p:sldId id="410" r:id="rId104"/>
    <p:sldId id="413" r:id="rId105"/>
    <p:sldId id="414" r:id="rId106"/>
    <p:sldId id="411" r:id="rId107"/>
    <p:sldId id="415" r:id="rId108"/>
    <p:sldId id="416" r:id="rId109"/>
    <p:sldId id="417" r:id="rId110"/>
    <p:sldId id="418" r:id="rId111"/>
    <p:sldId id="419" r:id="rId112"/>
    <p:sldId id="420" r:id="rId113"/>
    <p:sldId id="421" r:id="rId114"/>
    <p:sldId id="422" r:id="rId115"/>
    <p:sldId id="423" r:id="rId116"/>
    <p:sldId id="424" r:id="rId117"/>
    <p:sldId id="425" r:id="rId118"/>
    <p:sldId id="426" r:id="rId119"/>
    <p:sldId id="427" r:id="rId120"/>
    <p:sldId id="428" r:id="rId121"/>
    <p:sldId id="429" r:id="rId122"/>
    <p:sldId id="430" r:id="rId123"/>
    <p:sldId id="431" r:id="rId124"/>
    <p:sldId id="370" r:id="rId125"/>
    <p:sldId id="271" r:id="rId126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129"/>
      <p:bold r:id="rId130"/>
    </p:embeddedFont>
    <p:embeddedFont>
      <p:font typeface="나눔명조 ExtraBold" panose="020B0600000101010101" charset="-127"/>
      <p:bold r:id="rId131"/>
    </p:embeddedFont>
    <p:embeddedFont>
      <p:font typeface="나눔고딕 ExtraBold" panose="020B0600000101010101" charset="-127"/>
      <p:bold r:id="rId132"/>
    </p:embeddedFont>
    <p:embeddedFont>
      <p:font typeface="나눔바른고딕 Light" panose="020B0603020101020101" pitchFamily="50" charset="-127"/>
      <p:regular r:id="rId133"/>
    </p:embeddedFont>
    <p:embeddedFont>
      <p:font typeface="나눔고딕" panose="020B0600000101010101" charset="-127"/>
      <p:regular r:id="rId134"/>
      <p:bold r:id="rId1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D2D2D"/>
    <a:srgbClr val="373737"/>
    <a:srgbClr val="323232"/>
    <a:srgbClr val="282828"/>
    <a:srgbClr val="00D0C6"/>
    <a:srgbClr val="0082B0"/>
    <a:srgbClr val="00708A"/>
    <a:srgbClr val="106EA8"/>
    <a:srgbClr val="09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364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font" Target="fonts/font6.fntdata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font" Target="fonts/font1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2.fntdata"/><Relationship Id="rId135" Type="http://schemas.openxmlformats.org/officeDocument/2006/relationships/font" Target="fonts/font7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3.fntdata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4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5856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4831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17331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1116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0048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1807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1204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60539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820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8720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4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9129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74569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3068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0211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1807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1982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4344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5398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1735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9140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86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629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86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44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07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90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195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16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51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05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36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18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52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24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22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44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859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2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02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988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52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44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482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64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123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410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68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779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97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409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155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69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649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625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492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289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649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285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560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9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258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655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1417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706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473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537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336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626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457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402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7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6003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454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448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803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700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622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833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2364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058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041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582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4749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3168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840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0715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969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6569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910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0289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4313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595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98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7641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7426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450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0619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5742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3063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8056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0722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5788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84228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43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7225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384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6366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9350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444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855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3481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3159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1782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1601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9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6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9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5.png"/><Relationship Id="rId4" Type="http://schemas.openxmlformats.org/officeDocument/2006/relationships/image" Target="../media/image214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7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9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3.png"/><Relationship Id="rId4" Type="http://schemas.openxmlformats.org/officeDocument/2006/relationships/image" Target="../media/image222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5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7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image" Target="../media/image229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3.png"/><Relationship Id="rId4" Type="http://schemas.openxmlformats.org/officeDocument/2006/relationships/image" Target="../media/image232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6.png"/><Relationship Id="rId4" Type="http://schemas.openxmlformats.org/officeDocument/2006/relationships/image" Target="../media/image2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://synersteel.com/blog/2016/4/20/unity-advance-2d-screen-shake-script" TargetMode="External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8.png"/><Relationship Id="rId4" Type="http://schemas.openxmlformats.org/officeDocument/2006/relationships/image" Target="../media/image237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2.png"/><Relationship Id="rId5" Type="http://schemas.openxmlformats.org/officeDocument/2006/relationships/image" Target="../media/image241.png"/><Relationship Id="rId4" Type="http://schemas.openxmlformats.org/officeDocument/2006/relationships/image" Target="../media/image240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5.png"/><Relationship Id="rId4" Type="http://schemas.openxmlformats.org/officeDocument/2006/relationships/image" Target="../media/image244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unity3d.com/ScriptReference/Input.GetKeyDown.html" TargetMode="External"/><Relationship Id="rId3" Type="http://schemas.openxmlformats.org/officeDocument/2006/relationships/hyperlink" Target="https://www.inflearn.com/course/%EC%9C%A0%EB%8B%88%ED%8B%B0-3d-%EA%B2%8C%EC%9E%84-%EB%A7%8C%EB%93%A4%EA%B8%B0/" TargetMode="External"/><Relationship Id="rId7" Type="http://schemas.openxmlformats.org/officeDocument/2006/relationships/hyperlink" Target="http://dreamzelkova.tistory.com/entry/Unity2DUIButton%EB%8B%A4%EC%8B%9C%EC%8B%9C%EC%9E%91%EC%94%AC%EC%9D%B4%EB%8F%99-%EC%A2%85%EB%A3%8C%EA%B8%B0%EB%8A%A5" TargetMode="External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NVqHJmTcGsM" TargetMode="External"/><Relationship Id="rId5" Type="http://schemas.openxmlformats.org/officeDocument/2006/relationships/hyperlink" Target="https://github.com/clianor/Unity-2D-Roguelike-tutorial#unity-2d-roguelike-tutorial" TargetMode="External"/><Relationship Id="rId10" Type="http://schemas.openxmlformats.org/officeDocument/2006/relationships/hyperlink" Target="http://synersteel.com/blog/2016/4/20/unity-advance-2d-screen-shake-script" TargetMode="External"/><Relationship Id="rId4" Type="http://schemas.openxmlformats.org/officeDocument/2006/relationships/hyperlink" Target="https://unity3d.com/kr/learn/tutorials/s/2d-roguelike-tutorial" TargetMode="External"/><Relationship Id="rId9" Type="http://schemas.openxmlformats.org/officeDocument/2006/relationships/hyperlink" Target="http://hangeul.naver.com/document.nhn" TargetMode="Externa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1.png"/><Relationship Id="rId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cms1.ks.ac.kr/kor/Contents.do?mCode=MN0014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5.png"/><Relationship Id="rId4" Type="http://schemas.openxmlformats.org/officeDocument/2006/relationships/image" Target="../media/image18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9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nhn\바탕 화면\한글_디자이너스룸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229200"/>
            <a:ext cx="6768752" cy="27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13 </a:t>
            </a: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김덕현</a:t>
            </a:r>
            <a:endParaRPr lang="en-US" altLang="ko-KR" sz="9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660264"/>
            <a:ext cx="8564760" cy="1470025"/>
          </a:xfrm>
        </p:spPr>
        <p:txBody>
          <a:bodyPr anchor="t"/>
          <a:lstStyle/>
          <a:p>
            <a:pPr algn="l"/>
            <a:r>
              <a:rPr lang="en-US" altLang="ko-KR" b="0" spc="-50" dirty="0" smtClean="0"/>
              <a:t>2D Roguelike Tutorial</a:t>
            </a:r>
            <a:br>
              <a:rPr lang="en-US" altLang="ko-KR" b="0" spc="-50" dirty="0" smtClean="0"/>
            </a:br>
            <a:r>
              <a:rPr lang="en-US" altLang="ko-KR" b="0" spc="-50" dirty="0" smtClean="0"/>
              <a:t>(Version : Unity 5.3.4)</a:t>
            </a:r>
            <a:endParaRPr lang="ko-KR" altLang="en-US" b="0" spc="-5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1640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때와는 다르게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삭제하지 않고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이름을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18. 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Attack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애니메이션을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19. Assets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하위 디렉토리인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있는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Animations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있는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같은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 안에 있는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AnimatorControllers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디렉토리로 옮겨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573952"/>
            <a:ext cx="3744416" cy="8057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1" y="1556792"/>
            <a:ext cx="1524272" cy="8229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1" y="3212977"/>
            <a:ext cx="5485082" cy="100811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83768" y="3429000"/>
            <a:ext cx="6480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08104" y="3429000"/>
            <a:ext cx="6480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380" y="4223326"/>
            <a:ext cx="2736305" cy="986136"/>
          </a:xfrm>
          <a:prstGeom prst="rect">
            <a:avLst/>
          </a:prstGeom>
        </p:spPr>
      </p:pic>
      <p:cxnSp>
        <p:nvCxnSpPr>
          <p:cNvPr id="11" name="꺾인 연결선 10"/>
          <p:cNvCxnSpPr>
            <a:stCxn id="4" idx="1"/>
            <a:endCxn id="9" idx="1"/>
          </p:cNvCxnSpPr>
          <p:nvPr/>
        </p:nvCxnSpPr>
        <p:spPr>
          <a:xfrm rot="10800000" flipH="1" flipV="1">
            <a:off x="2411760" y="3717032"/>
            <a:ext cx="7619" cy="999361"/>
          </a:xfrm>
          <a:prstGeom prst="bentConnector3">
            <a:avLst>
              <a:gd name="adj1" fmla="val -3000394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0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5-7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/>
              <a:t>배경음</a:t>
            </a:r>
            <a:r>
              <a:rPr lang="ko-KR" altLang="en-US" sz="1800" spc="-50" dirty="0"/>
              <a:t> 볼륨 출력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32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열고 아래의 코드를 삽입합니다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86895"/>
            <a:ext cx="5861473" cy="372628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627784" y="3717032"/>
            <a:ext cx="5645449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397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809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상단메뉴에서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통해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Canvas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하나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4200525" cy="46767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508104" y="3501008"/>
            <a:ext cx="36004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23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84980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바꾸고 그 아래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이름을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앵커를 클릭하고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아래 중앙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아래정렬을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12"/>
            <a:ext cx="4130298" cy="1584224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627784" y="2405648"/>
            <a:ext cx="1008112" cy="44728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27047"/>
            <a:ext cx="2495550" cy="28575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491880" y="5229200"/>
            <a:ext cx="50405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448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963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설정하고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넣고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 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중앙정렬을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한 다음 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3143250" cy="885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852936"/>
            <a:ext cx="4914900" cy="287655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355976" y="4149080"/>
            <a:ext cx="2970684" cy="142131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411760" y="3068960"/>
            <a:ext cx="720080" cy="56014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55976" y="4791928"/>
            <a:ext cx="1296144" cy="2212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355976" y="5157191"/>
            <a:ext cx="2970684" cy="38632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1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770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상단메뉴에서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이미지를 하나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42005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24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468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전체화면으로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만들기위해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앵커에서 우측하단의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꽉채우기를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59" y="1280948"/>
            <a:ext cx="2169541" cy="135596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55776" y="2405648"/>
            <a:ext cx="1296144" cy="3032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59" y="3290984"/>
            <a:ext cx="2495550" cy="28575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499992" y="5661248"/>
            <a:ext cx="407317" cy="48723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734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5485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색상을 검은색으로 만듭니다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InfoImageText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하나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이름은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196752"/>
            <a:ext cx="4857750" cy="11144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283968" y="1556792"/>
            <a:ext cx="2985542" cy="1971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920432"/>
            <a:ext cx="4784648" cy="144467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843808" y="3501008"/>
            <a:ext cx="129614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78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614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값을 원하는 값을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색상을 흰색으로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중앙정렬을하고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폰트 사이즈는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604115"/>
            <a:ext cx="4914900" cy="31146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11760" y="1670635"/>
            <a:ext cx="1656184" cy="73501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355976" y="2924944"/>
            <a:ext cx="2880320" cy="23650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283968" y="3573016"/>
            <a:ext cx="136815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55976" y="4005064"/>
            <a:ext cx="297068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355976" y="4482281"/>
            <a:ext cx="2970684" cy="23650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3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28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앵커를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알트키를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중앙을 클릭하여 중앙에 배치합니다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13904"/>
            <a:ext cx="3960440" cy="453485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139952" y="3501008"/>
            <a:ext cx="720080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076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393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2"/>
            <a:ext cx="3788142" cy="313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91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Player and Enemy Animations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4599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20.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더블 클릭하여 컨트롤러를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애니메이션은 모두 삭제합니다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하단의 프로젝트 탭에서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Create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 Override Controller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오버라이드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컨트롤러를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22.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상속받게하게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하기 위해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이전에 생성한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끌어다 두고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Enemy2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두 애니메이션 역시 끌어다 두어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오버라이드합니다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23.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등록한 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190965"/>
            <a:ext cx="2880320" cy="160775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635896" y="1988840"/>
            <a:ext cx="1584176" cy="80987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151" y="3933056"/>
            <a:ext cx="3239969" cy="108942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635896" y="4437112"/>
            <a:ext cx="576064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95936" y="4725144"/>
            <a:ext cx="720080" cy="7200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95936" y="4812372"/>
            <a:ext cx="720080" cy="12879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38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19012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작성한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스크립트에 아래의 코드를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59" y="1280948"/>
            <a:ext cx="2169541" cy="135596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1281698"/>
            <a:ext cx="2352675" cy="11239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627784" y="2204864"/>
            <a:ext cx="122413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01880" y="1484784"/>
            <a:ext cx="850439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구부러진 연결선 4"/>
          <p:cNvCxnSpPr>
            <a:stCxn id="11" idx="1"/>
            <a:endCxn id="3" idx="0"/>
          </p:cNvCxnSpPr>
          <p:nvPr/>
        </p:nvCxnSpPr>
        <p:spPr>
          <a:xfrm rot="10800000" flipV="1">
            <a:off x="3239852" y="1880828"/>
            <a:ext cx="3362028" cy="3240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3101115"/>
            <a:ext cx="3467052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81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6119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Click()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등록하고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onClick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마지막으로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다시 원래의 화면으로 돌아오기 위해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Infoimage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아래에  버튼을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버튼 오브젝트의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84784"/>
            <a:ext cx="6311553" cy="9651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501008"/>
            <a:ext cx="3919330" cy="158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14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33958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앵커를 클릭하고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알트키를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우측 하단에 배치합니다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-120,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2389705" cy="273630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851920" y="3140968"/>
            <a:ext cx="43204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591" y="4555991"/>
            <a:ext cx="4448318" cy="110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43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03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내용을 아래와 같이 수정합니다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하고 중앙 정렬을 하며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 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696194"/>
            <a:ext cx="4924425" cy="30289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83768" y="1860064"/>
            <a:ext cx="504056" cy="5608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355976" y="2996952"/>
            <a:ext cx="28803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55976" y="3645024"/>
            <a:ext cx="136815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55975" y="4077072"/>
            <a:ext cx="2980209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01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5700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22.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45108"/>
            <a:ext cx="3238500" cy="20478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018648"/>
            <a:ext cx="2525570" cy="1714607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843808" y="4797152"/>
            <a:ext cx="100811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294" y="4018648"/>
            <a:ext cx="2143125" cy="10287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910294" y="4077072"/>
            <a:ext cx="677930" cy="97027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구부러진 연결선 8"/>
          <p:cNvCxnSpPr>
            <a:stCxn id="6" idx="2"/>
            <a:endCxn id="4" idx="2"/>
          </p:cNvCxnSpPr>
          <p:nvPr/>
        </p:nvCxnSpPr>
        <p:spPr>
          <a:xfrm rot="5400000" flipH="1">
            <a:off x="4781476" y="3579565"/>
            <a:ext cx="34172" cy="2901395"/>
          </a:xfrm>
          <a:prstGeom prst="curvedConnector3">
            <a:avLst>
              <a:gd name="adj1" fmla="val -6689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421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제작 정보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2631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23.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Click()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ReturnButton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등록하고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onClick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정상 실행됩니다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84784"/>
            <a:ext cx="6005638" cy="117039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355976" y="1844824"/>
            <a:ext cx="136815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99792" y="2060848"/>
            <a:ext cx="136815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86602"/>
            <a:ext cx="4608512" cy="277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1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5-9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스크린샷</a:t>
            </a:r>
            <a:r>
              <a:rPr lang="ko-KR" altLang="en-US" sz="1800" b="1" spc="-50" dirty="0" smtClean="0"/>
              <a:t> 버튼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947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이전에 만들었던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버튼을 복제합니다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.(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Ctrl+C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Ctrl+V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복제된 버튼의 이름을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CaptureButton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CaptureButton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추가되어 있는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Button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오른쪽 마우스를 클릭하고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Remove Component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제거합니다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7"/>
            <a:ext cx="1944216" cy="18485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422711"/>
            <a:ext cx="48768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59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5-9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/>
              <a:t>스크린샷</a:t>
            </a:r>
            <a:r>
              <a:rPr lang="ko-KR" altLang="en-US" sz="1800" spc="-50" dirty="0"/>
              <a:t> 버튼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2734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On Click()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제거합니다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-100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CaptureButton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아래와 같이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Capture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4991100" cy="904875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7164288" y="1916832"/>
            <a:ext cx="14401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780928"/>
            <a:ext cx="3133725" cy="1000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436715"/>
            <a:ext cx="26003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98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5-9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/>
              <a:t>스크린샷</a:t>
            </a:r>
            <a:r>
              <a:rPr lang="ko-KR" altLang="en-US" sz="1800" spc="-50" dirty="0"/>
              <a:t> 버튼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45814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CaptureButton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아래와 같이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CaptureButton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CaptureButton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4076700" cy="2124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780" y="4004773"/>
            <a:ext cx="2727101" cy="115242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555776" y="4581128"/>
            <a:ext cx="93610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8" y="4004772"/>
            <a:ext cx="2362200" cy="9906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869904" y="4004772"/>
            <a:ext cx="726432" cy="86438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구부러진 연결선 8"/>
          <p:cNvCxnSpPr>
            <a:stCxn id="6" idx="2"/>
            <a:endCxn id="4" idx="0"/>
          </p:cNvCxnSpPr>
          <p:nvPr/>
        </p:nvCxnSpPr>
        <p:spPr>
          <a:xfrm rot="5400000" flipH="1">
            <a:off x="4984458" y="2620498"/>
            <a:ext cx="288032" cy="4209292"/>
          </a:xfrm>
          <a:prstGeom prst="curvedConnector5">
            <a:avLst>
              <a:gd name="adj1" fmla="val -79366"/>
              <a:gd name="adj2" fmla="val 48755"/>
              <a:gd name="adj3" fmla="val 17936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333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5-9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/>
              <a:t>스크린샷</a:t>
            </a:r>
            <a:r>
              <a:rPr lang="ko-KR" altLang="en-US" sz="1800" spc="-50" dirty="0"/>
              <a:t> 버튼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856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CaptureButton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Click()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CaptureButton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등록하고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CaptureButton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onClick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게임을 빌드하고 실행한 뒤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ScreenShot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버튼을 클릭하면 같이 생성되는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a_Data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폴더에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ScreenShot.png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파일이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생성되어있습니다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08" y="1484784"/>
            <a:ext cx="4962525" cy="914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62486"/>
            <a:ext cx="1809750" cy="1104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095" y="3262486"/>
            <a:ext cx="2105025" cy="13906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83768" y="3406502"/>
            <a:ext cx="72008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13095" y="3957811"/>
            <a:ext cx="1052512" cy="24077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28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Creating the Tile Prefabs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05050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Floor1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Sprite Renderer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선택하여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Scavengers_SpriteSheet_32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선택해주고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선택합니다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타일을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디렉토리로 옮겨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번까지의 작업을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즉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Scavengers_SpriteSheet_33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Scavengers_SpriteSheet_39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 이름만 바꿔서 재사용 하면 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604116"/>
            <a:ext cx="1584176" cy="10169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59" y="3037621"/>
            <a:ext cx="3118090" cy="96744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439537" y="3140968"/>
            <a:ext cx="16651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1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5-10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카메라 흔들기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0835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http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synersteel.com/blog/2016/4/20/unity-advance-2d-screen-shake-script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이곳에 가서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Package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다운로드합니다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다운로드한 패키지를 이용하여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임포트합니다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434725"/>
            <a:ext cx="6311553" cy="114945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55776" y="2204864"/>
            <a:ext cx="1728192" cy="20078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068960"/>
            <a:ext cx="3705225" cy="26003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851920" y="4005064"/>
            <a:ext cx="1296144" cy="151216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67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5-10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카메라 흔들기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2956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생성된 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폴더에 있는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CameraMainAxis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이용해서 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새로 생성된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Position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아래와 같이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Loader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기존에 있던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삭제합니다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1741436" cy="167445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55776" y="1575066"/>
            <a:ext cx="1008112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268760"/>
            <a:ext cx="3238500" cy="18383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148064" y="2852936"/>
            <a:ext cx="720080" cy="25414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구부러진 연결선 6"/>
          <p:cNvCxnSpPr>
            <a:stCxn id="3" idx="2"/>
            <a:endCxn id="5" idx="1"/>
          </p:cNvCxnSpPr>
          <p:nvPr/>
        </p:nvCxnSpPr>
        <p:spPr>
          <a:xfrm rot="16200000" flipH="1">
            <a:off x="3977540" y="1809486"/>
            <a:ext cx="252817" cy="208823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50704" y="2637255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</a:t>
            </a:r>
            <a:endParaRPr lang="ko-KR" altLang="en-US" sz="1200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605512"/>
            <a:ext cx="5200650" cy="80962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427984" y="3717032"/>
            <a:ext cx="2160240" cy="29329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926466"/>
            <a:ext cx="2333625" cy="100012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856138"/>
            <a:ext cx="2587022" cy="1468515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3419872" y="4926466"/>
            <a:ext cx="684076" cy="87879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40152" y="5805264"/>
            <a:ext cx="936103" cy="12132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구부러진 연결선 20"/>
          <p:cNvCxnSpPr>
            <a:endCxn id="20" idx="2"/>
          </p:cNvCxnSpPr>
          <p:nvPr/>
        </p:nvCxnSpPr>
        <p:spPr>
          <a:xfrm>
            <a:off x="3779912" y="5805264"/>
            <a:ext cx="2628292" cy="121327"/>
          </a:xfrm>
          <a:prstGeom prst="curvedConnector4">
            <a:avLst>
              <a:gd name="adj1" fmla="val 41096"/>
              <a:gd name="adj2" fmla="val 28841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573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5-10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카메라 흔들기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2919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추가된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 Manager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카메라의 배경색을 검은색으로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5210175" cy="7715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380312" y="1670635"/>
            <a:ext cx="241623" cy="17418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761" y="2195663"/>
            <a:ext cx="3152775" cy="159067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347864" y="2492897"/>
            <a:ext cx="1152128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374104"/>
            <a:ext cx="51339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94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5-10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카메라 흔들기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8819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열어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코드를 입력하면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미지를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입을 때마다 화면이 흔들립니다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이제 플레이어가 적과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부딛힐경우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빠르게 화면이 흔들립니다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234783"/>
            <a:ext cx="4886325" cy="1524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771800" y="1772816"/>
            <a:ext cx="43204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428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final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err="1" smtClean="0"/>
              <a:t>Referene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388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https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://www.inflearn.com/course/%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EC%9C%A0%EB%8B%88%ED%8B%B0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-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3d-%EA%B2%8C%EC%9E%84-%EB%A7%8C%EB%93%A4%EA%B8%B0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/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4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4"/>
              </a:rPr>
              <a:t>unity3d.com/kr/learn/tutorials/s/2d-roguelike-tutorial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5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5"/>
              </a:rPr>
              <a:t>github.com/clianor/Unity-2D-Roguelike-tutorial#unity-2d-roguelike-tutorial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프로젝트를 통째로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github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올려두었습니다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6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6"/>
              </a:rPr>
              <a:t>www.youtube.com/watch?v=NVqHJmTcGsM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http://dreamzelkova.tistory.com/entry/Unity2DUIButton%EB%8B%A4%EC%8B%9C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%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EC%8B%9C%EC%9E%91%EC%94%AC%EC%9D%B4%EB%8F%99-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%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EC%A2%85%EB%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7"/>
              </a:rPr>
              <a:t>A3%8C%EA%B8%B0%EB%8A%A5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8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8"/>
              </a:rPr>
              <a:t>docs.unity3d.com/ScriptReference/Input.GetKeyDown.html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9"/>
              </a:rPr>
              <a:t>http://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9"/>
              </a:rPr>
              <a:t>hangeul.naver.com/document.nhn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10"/>
              </a:rPr>
              <a:t>http://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10"/>
              </a:rPr>
              <a:t>synersteel.com/blog/2016/4/20/unity-advance-2d-screen-shake-script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874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75903" y="37479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 smtClean="0"/>
              <a:t>감사합니다</a:t>
            </a:r>
            <a:r>
              <a:rPr lang="en-US" altLang="ko-KR" sz="3600" smtClean="0"/>
              <a:t>.</a:t>
            </a:r>
            <a:endParaRPr lang="ko-KR" altLang="en-U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Creating the Tile Prefabs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1882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Floor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바꾸어 주고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Scavengers_SpriteSheet_20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 주고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Box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Colider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컴포넌트를 추가하고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is 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Item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생성하고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Scavengers_SpriteSheet_19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Items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Scavengers_SpriteSheet_18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변경한 다음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바깥쪽 벽을 만들기 위해 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만들었을 때와 동일한 작업을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반복해야합니다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이름은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OuterWall1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~ OuterWall3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Scavengers_SpriteSheet_25 ~ 27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반복하여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만들어야 하는데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Box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Colider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is 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 해제하고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Untagged,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Scavengers_SpriteSheet_21 ~ 31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중에서 아래의 이미지에 해당하는  순서에 맞춰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Wall1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678725"/>
            <a:ext cx="4943475" cy="3048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355976" y="1772816"/>
            <a:ext cx="2999259" cy="2107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725144"/>
            <a:ext cx="6188297" cy="14260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83768" y="4725144"/>
            <a:ext cx="2664296" cy="7200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8224" y="4725144"/>
            <a:ext cx="648072" cy="7392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28384" y="4725144"/>
            <a:ext cx="608898" cy="7392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3768" y="5464377"/>
            <a:ext cx="1224136" cy="6868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7290" y="4940871"/>
            <a:ext cx="721672" cy="307777"/>
          </a:xfrm>
          <a:prstGeom prst="rect">
            <a:avLst/>
          </a:prstGeom>
          <a:noFill/>
          <a:effectLst>
            <a:outerShdw blurRad="63500" sx="110000" sy="110000" algn="ctr" rotWithShape="0">
              <a:schemeClr val="bg1">
                <a:alpha val="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21~24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5732" y="4435659"/>
            <a:ext cx="393056" cy="307777"/>
          </a:xfrm>
          <a:prstGeom prst="rect">
            <a:avLst/>
          </a:prstGeom>
          <a:noFill/>
          <a:effectLst>
            <a:outerShdw blurRad="63500" sx="110000" sy="110000" algn="ctr" rotWithShape="0">
              <a:schemeClr val="bg1">
                <a:alpha val="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27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7290" y="5661725"/>
            <a:ext cx="721672" cy="307777"/>
          </a:xfrm>
          <a:prstGeom prst="rect">
            <a:avLst/>
          </a:prstGeom>
          <a:noFill/>
          <a:effectLst>
            <a:outerShdw blurRad="63500" sx="110000" sy="110000" algn="ctr" rotWithShape="0">
              <a:schemeClr val="bg1">
                <a:alpha val="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29~31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653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2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Level Generation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22397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Writing the Board Manager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5845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Assets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Scripts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만들고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BoardManager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35366"/>
            <a:ext cx="4032448" cy="475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31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Board Manager</a:t>
            </a:r>
            <a:endParaRPr lang="ko-KR" altLang="en-US" sz="1800" b="1" spc="-5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59" y="980728"/>
            <a:ext cx="6311553" cy="43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81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Board Manager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35624"/>
            <a:ext cx="6225522" cy="47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6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</a:t>
            </a:r>
            <a:r>
              <a:rPr lang="en-US" altLang="ko-KR" sz="1800" spc="-50" dirty="0" smtClean="0"/>
              <a:t>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30768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Scripts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생성하여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생성하고  스크립트를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59"/>
            <a:ext cx="4248472" cy="3917169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9467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474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인스펙터의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잠금 버튼을 눌러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인스펙터를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잠급니다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4608512" cy="384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18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80440" y="4628091"/>
            <a:ext cx="21359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작성자 </a:t>
            </a:r>
            <a:r>
              <a:rPr lang="ko-KR" altLang="en-US" sz="1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김덕현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소속팀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컴퓨터공학과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88073" y="4449745"/>
            <a:ext cx="576064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04096" y="405279"/>
            <a:ext cx="7772400" cy="1470025"/>
          </a:xfrm>
        </p:spPr>
        <p:txBody>
          <a:bodyPr anchor="t"/>
          <a:lstStyle/>
          <a:p>
            <a:pPr algn="l"/>
            <a:r>
              <a:rPr lang="ko-KR" altLang="en-US" spc="-50" dirty="0" smtClean="0"/>
              <a:t>로그 </a:t>
            </a:r>
            <a:r>
              <a:rPr lang="ko-KR" altLang="en-US" spc="-50" dirty="0" err="1" smtClean="0"/>
              <a:t>라이크</a:t>
            </a:r>
            <a:r>
              <a:rPr lang="ko-KR" altLang="en-US" spc="-50" dirty="0"/>
              <a:t> </a:t>
            </a:r>
            <a:r>
              <a:rPr lang="ko-KR" altLang="en-US" spc="-50" dirty="0" smtClean="0"/>
              <a:t>게임</a:t>
            </a:r>
            <a:endParaRPr lang="ko-KR" altLang="en-US" spc="-5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05298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Exit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Board Manager (Script)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Floor1~8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바닥 타일들을 한번에 선택하여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Floor Tiles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6.Wall1~7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마찬가지로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Tiles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 startAt="7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 startAt="7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역시 한꺼번에 선택하여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 Tiles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변수에 넣습니다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 startAt="7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 startAt="7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Outer Wall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마찬가지로 반복합니다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34783"/>
            <a:ext cx="3751481" cy="31303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51920" y="3356992"/>
            <a:ext cx="216024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32532" y="3497100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32532" y="3648932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32532" y="3800764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32532" y="3952596"/>
            <a:ext cx="576063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32532" y="4104428"/>
            <a:ext cx="743324" cy="151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아래로 구부러진 화살표 24"/>
          <p:cNvSpPr/>
          <p:nvPr/>
        </p:nvSpPr>
        <p:spPr>
          <a:xfrm rot="16200000">
            <a:off x="1689771" y="3820011"/>
            <a:ext cx="1105287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아래로 구부러진 화살표 26"/>
          <p:cNvSpPr/>
          <p:nvPr/>
        </p:nvSpPr>
        <p:spPr>
          <a:xfrm rot="16200000">
            <a:off x="1551055" y="4089547"/>
            <a:ext cx="1340694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아래로 구부러진 화살표 27"/>
          <p:cNvSpPr/>
          <p:nvPr/>
        </p:nvSpPr>
        <p:spPr>
          <a:xfrm rot="16200000">
            <a:off x="1439353" y="4339807"/>
            <a:ext cx="1537545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아래로 구부러진 화살표 28"/>
          <p:cNvSpPr/>
          <p:nvPr/>
        </p:nvSpPr>
        <p:spPr>
          <a:xfrm rot="16200000">
            <a:off x="1394355" y="4667748"/>
            <a:ext cx="1640817" cy="4594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71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3778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 세팅이 완료되었으므로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인스펙터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잠금을 해제합니다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Position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 : 3.5, Y: 3.5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Background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검은색으로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34783"/>
            <a:ext cx="3751481" cy="313032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796136" y="1234783"/>
            <a:ext cx="288032" cy="2769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59" y="4659432"/>
            <a:ext cx="4680521" cy="17215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11960" y="6093296"/>
            <a:ext cx="2736304" cy="28770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5344691"/>
            <a:ext cx="1951282" cy="1725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55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58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싱글턴으로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만들기 위해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GamaManager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스크립트에 아래의 코드를 삽입합니다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0379"/>
            <a:ext cx="3867150" cy="50196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99792" y="2060848"/>
            <a:ext cx="2957985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15816" y="2924944"/>
            <a:ext cx="2160240" cy="10081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47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9236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Script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새로운 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더해줍니다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Main Camera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 Manager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변수에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Game Manager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93" y="1601219"/>
            <a:ext cx="3361250" cy="19717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426" y="4536137"/>
            <a:ext cx="5019675" cy="1247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27984" y="5445224"/>
            <a:ext cx="2880320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91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Writing the Game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실행하면 아래와 같은 모습을 볼 수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9474"/>
            <a:ext cx="53244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0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3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Unit Mechanics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1796096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Moving Object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96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Scripts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MovingObject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34783"/>
            <a:ext cx="5256584" cy="50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46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Moving Object Script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249" y="935624"/>
            <a:ext cx="6433223" cy="378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80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Creating Destructible Walls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4708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Scripts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프리팹들을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모두 선택합니다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SpriteSheet_48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부터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까지 추가하고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52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두번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53,54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순으로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Dmg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3971925" cy="3390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5412829"/>
            <a:ext cx="4991100" cy="752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64288" y="5733256"/>
            <a:ext cx="23857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44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Creating Destructible Walls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0490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상단 메뉴의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Component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Scripts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안에서 우리가 생성한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선택해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총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Wall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Dmg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Sprite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손상된 스프라이트를 넣어줍니다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5638800" cy="33242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39952" y="134076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3968" y="3645024"/>
            <a:ext cx="208823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72200" y="4293096"/>
            <a:ext cx="1584176" cy="2659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5268813"/>
            <a:ext cx="49911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4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308126" y="1270010"/>
            <a:ext cx="23762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 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2318" y="94006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꼭지 제목</a:t>
            </a:r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12318" y="2101721"/>
            <a:ext cx="2592288" cy="894988"/>
            <a:chOff x="2312318" y="2101721"/>
            <a:chExt cx="2592288" cy="894988"/>
          </a:xfrm>
        </p:grpSpPr>
        <p:sp>
          <p:nvSpPr>
            <p:cNvPr id="35" name="TextBox 34"/>
            <p:cNvSpPr txBox="1"/>
            <p:nvPr/>
          </p:nvSpPr>
          <p:spPr>
            <a:xfrm>
              <a:off x="2312318" y="210172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2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17651" y="2442711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308126" y="3284984"/>
            <a:ext cx="2595339" cy="901204"/>
            <a:chOff x="2308126" y="3973929"/>
            <a:chExt cx="2595339" cy="901204"/>
          </a:xfrm>
        </p:grpSpPr>
        <p:sp>
          <p:nvSpPr>
            <p:cNvPr id="39" name="TextBox 38"/>
            <p:cNvSpPr txBox="1"/>
            <p:nvPr/>
          </p:nvSpPr>
          <p:spPr>
            <a:xfrm>
              <a:off x="2311177" y="3973929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3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08126" y="4321135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464671" y="939671"/>
            <a:ext cx="2592288" cy="894988"/>
            <a:chOff x="5464671" y="939671"/>
            <a:chExt cx="2592288" cy="894988"/>
          </a:xfrm>
        </p:grpSpPr>
        <p:sp>
          <p:nvSpPr>
            <p:cNvPr id="41" name="TextBox 40"/>
            <p:cNvSpPr txBox="1"/>
            <p:nvPr/>
          </p:nvSpPr>
          <p:spPr>
            <a:xfrm>
              <a:off x="5464671" y="93967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4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70004" y="1280661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441429" y="2101721"/>
            <a:ext cx="2595339" cy="901204"/>
            <a:chOff x="5441429" y="2380228"/>
            <a:chExt cx="2595339" cy="901204"/>
          </a:xfrm>
        </p:grpSpPr>
        <p:sp>
          <p:nvSpPr>
            <p:cNvPr id="43" name="TextBox 42"/>
            <p:cNvSpPr txBox="1"/>
            <p:nvPr/>
          </p:nvSpPr>
          <p:spPr>
            <a:xfrm>
              <a:off x="5444480" y="2380228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5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꼭지 제목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41429" y="2727434"/>
              <a:ext cx="2376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5-1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5-2  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페이지 제목</a:t>
              </a: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mtClean="0"/>
              <a:t>목차</a:t>
            </a:r>
            <a:endParaRPr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866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Hierachy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끌어다 두어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7005"/>
            <a:ext cx="2714625" cy="44291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63888" y="3861048"/>
            <a:ext cx="864096" cy="10081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0"/>
          </p:cNvCxnSpPr>
          <p:nvPr/>
        </p:nvCxnSpPr>
        <p:spPr>
          <a:xfrm flipH="1" flipV="1">
            <a:off x="2987824" y="2132856"/>
            <a:ext cx="1008112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21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6612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애니메이션 컨트롤러를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좌측의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Parameters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+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누르고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새로운 트리거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트리거를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오른쪽 마우스를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Make Transition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누른 다음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0167"/>
            <a:ext cx="2592288" cy="12961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315" y="2869576"/>
            <a:ext cx="2085975" cy="6572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139952" y="3032468"/>
            <a:ext cx="361338" cy="1657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810" y="2852936"/>
            <a:ext cx="2047875" cy="685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0152" y="3195836"/>
            <a:ext cx="1584176" cy="2686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005064"/>
            <a:ext cx="2057400" cy="8477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55776" y="4579402"/>
            <a:ext cx="1512168" cy="2733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3683" y="5245563"/>
            <a:ext cx="2462628" cy="11442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7983" y="5297434"/>
            <a:ext cx="2093638" cy="109233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084168" y="5877272"/>
            <a:ext cx="1728192" cy="46062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4661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오른쪽 마우스를 클릭하고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Make Transition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누른 다음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마찬가지로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Make Transition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이용하여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연결시켜줍니다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Has Exit Time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체크해제합니다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Has Exit Time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Settings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01861"/>
            <a:ext cx="3600400" cy="10598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02348"/>
            <a:ext cx="3600400" cy="10659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938" y="3402348"/>
            <a:ext cx="2619375" cy="8953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08304" y="3402348"/>
            <a:ext cx="216024" cy="24267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5936" y="3935302"/>
            <a:ext cx="216024" cy="14177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884037"/>
            <a:ext cx="2619375" cy="12287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411760" y="4884037"/>
            <a:ext cx="216024" cy="20114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35896" y="5397825"/>
            <a:ext cx="1471439" cy="2110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43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08780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Settings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Conditions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Exit Time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575" y="1234783"/>
            <a:ext cx="3124200" cy="609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27784" y="1484784"/>
            <a:ext cx="1340891" cy="18585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575" y="2121382"/>
            <a:ext cx="3705225" cy="1304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889" y="3820106"/>
            <a:ext cx="3200400" cy="1276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63888" y="4509120"/>
            <a:ext cx="1966887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63888" y="4213905"/>
            <a:ext cx="1966887" cy="1363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575" y="5476652"/>
            <a:ext cx="3800475" cy="6572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67944" y="5805264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50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667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Has Exit Time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체크해제하고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Conditions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향하는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 Time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초기화하고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74" y="1196752"/>
            <a:ext cx="3209925" cy="12668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63888" y="1196752"/>
            <a:ext cx="261721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3888" y="1916832"/>
            <a:ext cx="2058011" cy="1951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868045"/>
            <a:ext cx="3067050" cy="571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55776" y="3068960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3792213"/>
            <a:ext cx="3333750" cy="6762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825608" y="3933056"/>
            <a:ext cx="314343" cy="2271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683" y="4904086"/>
            <a:ext cx="3200400" cy="12763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510682" y="5593100"/>
            <a:ext cx="1966887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10682" y="5297885"/>
            <a:ext cx="1966887" cy="1363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46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Player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571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먼저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아래의 코드를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스크립트를 새로 생성하고 파일을 오픈하고 아래의 코드를 삽입합니다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43598"/>
            <a:ext cx="3505200" cy="11620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11760" y="1628800"/>
            <a:ext cx="3384376" cy="3374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32" y="1234783"/>
            <a:ext cx="2419350" cy="12573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217932" y="1966269"/>
            <a:ext cx="1810452" cy="5258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887" y="2858843"/>
            <a:ext cx="3115267" cy="321601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223" y="2858843"/>
            <a:ext cx="3503241" cy="22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84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Player Script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05" y="957784"/>
            <a:ext cx="2952327" cy="24386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555" y="3452573"/>
            <a:ext cx="2987277" cy="27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89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Player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1995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선택하고 상단의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Component &gt; Scripts &gt; 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추가하여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Blocking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Nothing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바꿔줍니다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014274"/>
            <a:ext cx="3800475" cy="476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101" y="1419449"/>
            <a:ext cx="1578605" cy="16659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11760" y="2348880"/>
            <a:ext cx="648072" cy="73647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40152" y="2204864"/>
            <a:ext cx="720080" cy="20078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676307"/>
            <a:ext cx="3733800" cy="11620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851920" y="4149080"/>
            <a:ext cx="2293640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705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3-5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Enemy Script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47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새로 생성하고 파일을 오픈하고 아래의 코드를 삽입합니다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26740"/>
            <a:ext cx="48291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27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3-5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Writing the Enemy Script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35623"/>
            <a:ext cx="5676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56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1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Setup and Assets</a:t>
            </a:r>
            <a:endParaRPr lang="ko-KR" altLang="en-US" sz="3800" b="0" spc="-9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193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컨트롤러를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만들어줍니다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enemyAttack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Trigger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만들어줍니다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향하는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Has Exit Time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체크해제하고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Duration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73" y="1219721"/>
            <a:ext cx="2686050" cy="1257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5776" y="1484784"/>
            <a:ext cx="648072" cy="9208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74263"/>
            <a:ext cx="3895725" cy="7143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4936579"/>
            <a:ext cx="2619375" cy="8953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144" y="4936579"/>
            <a:ext cx="2619375" cy="1228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91880" y="4936578"/>
            <a:ext cx="360040" cy="2790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92280" y="5431635"/>
            <a:ext cx="1395239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559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22157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enemyAttack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트리거를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향하는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트랜지션을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Exit Time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초기화하고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Transition Duration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컨트롤러는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상속받아서 만들었기 때문에 두 번 작업을 할 필요가 없습니다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512690"/>
            <a:ext cx="3200400" cy="1276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235273"/>
            <a:ext cx="2495550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558771"/>
            <a:ext cx="4680520" cy="17108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39952" y="4797152"/>
            <a:ext cx="648072" cy="8640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99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4766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스크립트에 아래의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코드중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사이에 있는 코드들을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567" y="1551111"/>
            <a:ext cx="3076575" cy="4391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1" y="1268761"/>
            <a:ext cx="3242294" cy="467337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423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0879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새로 열어 아래의 내용을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여기서도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사이에 있는 코드를 삽입해줍니다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90006"/>
            <a:ext cx="4552950" cy="3438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5090120"/>
            <a:ext cx="4676775" cy="1247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855" y="5090120"/>
            <a:ext cx="3074585" cy="12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89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03402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Enemy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추가하기 위해 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중복 선택합니다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상단의 메뉴의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Component &gt; Scripts &gt; 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Enemy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프리팹에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추가하여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프리팹이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선택되어 있는 상태에서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추가된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보면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Nothing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되어 있는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2664296" cy="16847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83768" y="1484784"/>
            <a:ext cx="1296144" cy="7200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635440"/>
            <a:ext cx="3800475" cy="476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83968" y="3861048"/>
            <a:ext cx="792088" cy="19098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875" y="4762065"/>
            <a:ext cx="4608405" cy="12592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83968" y="5301208"/>
            <a:ext cx="280831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89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Enemy Animator Controller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8641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데미지를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다르게 해주기 위해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프리팹만을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선택한 상태에서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Damage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Enemy2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Damage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19449"/>
            <a:ext cx="1676400" cy="1200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942" y="1569274"/>
            <a:ext cx="4440088" cy="9005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12160" y="2276872"/>
            <a:ext cx="2709870" cy="19290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3081264"/>
            <a:ext cx="1754477" cy="10741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03848" y="3356992"/>
            <a:ext cx="720080" cy="7984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29342" y="1745828"/>
            <a:ext cx="720080" cy="7984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942" y="3161370"/>
            <a:ext cx="4440088" cy="91413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12160" y="3756212"/>
            <a:ext cx="2709870" cy="24885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90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6303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유니티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상단 메뉴의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Canvas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Canvas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이미지 오브젝트를 생성하여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Image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앵커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누르면서 아래의 버튼을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Image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컬러를 검은색으로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02" y="1234783"/>
            <a:ext cx="3676650" cy="4572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91880" y="1412776"/>
            <a:ext cx="756147" cy="27920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702" y="2577532"/>
            <a:ext cx="2181225" cy="1724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83768" y="3356992"/>
            <a:ext cx="576064" cy="5760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9" y="4712516"/>
            <a:ext cx="1385836" cy="18562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24188" y="6337895"/>
            <a:ext cx="245418" cy="2308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6842" y="4740648"/>
            <a:ext cx="3960440" cy="109969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228184" y="5013176"/>
            <a:ext cx="230425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30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8219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 오브젝트의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클릭한채로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UI &gt;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텍스트 오브젝트를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앵커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3543300" cy="12001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27784" y="2132856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10203"/>
            <a:ext cx="1466850" cy="1428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27785" y="4365104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3410203"/>
            <a:ext cx="1285875" cy="14287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646984" y="4365104"/>
            <a:ext cx="725215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139952" y="3789040"/>
            <a:ext cx="1080120" cy="6480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5297434"/>
            <a:ext cx="1296144" cy="121428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422208" y="5825417"/>
            <a:ext cx="493607" cy="5124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23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16304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알트키를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중앙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컬러를 흰색으로 바꿔줍니다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08" y="1234783"/>
            <a:ext cx="1868760" cy="250304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203848" y="2636912"/>
            <a:ext cx="43204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306996"/>
            <a:ext cx="4953000" cy="1295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55776" y="5301208"/>
            <a:ext cx="4808984" cy="29035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7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01876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font_size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Horizontal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Vertical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정렬은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중앙정렬로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Font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 폰트를 바꿀 수 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(PressStart2P-Regular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폰트로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여기까지 하면 다음과 같은 화면이 나옵니다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3540"/>
            <a:ext cx="4536504" cy="15588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27784" y="2405648"/>
            <a:ext cx="4320480" cy="1592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29000"/>
            <a:ext cx="4848225" cy="9239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99992" y="3591892"/>
            <a:ext cx="180020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48064" y="3591892"/>
            <a:ext cx="216024" cy="2433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3968" y="3899904"/>
            <a:ext cx="2976017" cy="2275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83968" y="4127416"/>
            <a:ext cx="2976017" cy="1815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746923"/>
            <a:ext cx="3467100" cy="5810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724128" y="4941168"/>
            <a:ext cx="15473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5666765"/>
            <a:ext cx="2808312" cy="89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8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Project Create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484784"/>
            <a:ext cx="6352332" cy="365798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211960" y="2852936"/>
            <a:ext cx="677810" cy="21794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459651" y="3741519"/>
            <a:ext cx="301249" cy="23448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2499691"/>
            <a:ext cx="2850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이름을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Roguelike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42441" y="4190054"/>
            <a:ext cx="2850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프로젝트는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2D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생성합니다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156176" y="3720060"/>
            <a:ext cx="828434" cy="31265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84611" y="3753274"/>
            <a:ext cx="1395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프로젝트를 생성합니다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0601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Text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박스의 내용을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Day 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하이어라키에서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끌어다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음식 점수 텍스트를 새로 만들기 위해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클릭하여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새로운 텍스트 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19.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앵커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클릭하고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알트키를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하단 중앙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프리셋을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16" y="1234783"/>
            <a:ext cx="3514725" cy="762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55776" y="1556792"/>
            <a:ext cx="3373765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318792"/>
            <a:ext cx="2543175" cy="1352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764" y="2273782"/>
            <a:ext cx="2827125" cy="13975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7784" y="3331532"/>
            <a:ext cx="792088" cy="1694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24128" y="3212976"/>
            <a:ext cx="1042201" cy="33458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27784" y="3161197"/>
            <a:ext cx="792088" cy="1703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구부러진 연결선 8"/>
          <p:cNvCxnSpPr>
            <a:stCxn id="6" idx="3"/>
            <a:endCxn id="18" idx="3"/>
          </p:cNvCxnSpPr>
          <p:nvPr/>
        </p:nvCxnSpPr>
        <p:spPr>
          <a:xfrm flipV="1">
            <a:off x="3419872" y="3246365"/>
            <a:ext cx="12700" cy="1699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80" y="4736739"/>
            <a:ext cx="1390650" cy="1524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11760" y="5498739"/>
            <a:ext cx="792088" cy="59455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1583" y="4736740"/>
            <a:ext cx="1137809" cy="1524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954935" y="6021288"/>
            <a:ext cx="265137" cy="23945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74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9517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색깔을 흰색으로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폰트 크기를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하고 화면 정렬은 중앙으로 배치합니다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22. Text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박스의 내용을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 : 100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4953000" cy="12954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55776" y="2276872"/>
            <a:ext cx="4808984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59" y="3068960"/>
            <a:ext cx="3551783" cy="15841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07904" y="3645024"/>
            <a:ext cx="2088232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23928" y="4359384"/>
            <a:ext cx="216024" cy="1497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44008" y="4359384"/>
            <a:ext cx="216024" cy="1497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59" y="5062074"/>
            <a:ext cx="3257550" cy="752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83768" y="5373216"/>
            <a:ext cx="3185541" cy="4413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953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3615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23. Font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(PressStart2P-Regular 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폰트로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24. Horizontal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Vertical 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25. Text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변경하여줍니다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6859"/>
            <a:ext cx="3467100" cy="5810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338694"/>
            <a:ext cx="3371850" cy="10572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07904" y="2867331"/>
            <a:ext cx="2075706" cy="20162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90372" y="3068960"/>
            <a:ext cx="2075706" cy="20162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785595"/>
            <a:ext cx="2533650" cy="1514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27784" y="4941168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05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10609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26.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Canvas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바로 아래 위치하도록 이동시켜줍니다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27.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클릭하고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비활성화시켜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빨간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상자안의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버튼을 해제하여 주세요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0.05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872" y="1268760"/>
            <a:ext cx="2533650" cy="15144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627784" y="2405648"/>
            <a:ext cx="648072" cy="1592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2951820" y="2168860"/>
            <a:ext cx="360040" cy="288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55776" y="2132855"/>
            <a:ext cx="112892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570" y="1230659"/>
            <a:ext cx="2495550" cy="15906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567536" y="2132855"/>
            <a:ext cx="660648" cy="1800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266108"/>
            <a:ext cx="1490983" cy="13127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885" y="3266108"/>
            <a:ext cx="1933575" cy="10096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148064" y="3501008"/>
            <a:ext cx="14401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760" y="5084128"/>
            <a:ext cx="1584176" cy="14846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602493" y="4275758"/>
            <a:ext cx="720080" cy="1613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1961" y="5101100"/>
            <a:ext cx="2448272" cy="145180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652120" y="616530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39524" y="5624724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48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8499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다시 활성화시켜줍니다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30.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있는 부분들을 새로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196752"/>
            <a:ext cx="1933575" cy="10096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770939" y="1431652"/>
            <a:ext cx="144016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715538"/>
            <a:ext cx="3848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69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935623"/>
            <a:ext cx="4344644" cy="540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55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71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있는 부분의 내용을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39338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42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57784"/>
            <a:ext cx="3816424" cy="511764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720407"/>
            <a:ext cx="3762375" cy="14382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53018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Adding UI &amp; Level Transitions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1900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33.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FoodText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끌어다가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오타가 있었습니다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LevevlText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LevelText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이름을 변경해주세요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실행하면 아래와 같이 잘 동작합니다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5609"/>
            <a:ext cx="2552700" cy="7715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83768" y="1772816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101" y="2524780"/>
            <a:ext cx="2543175" cy="121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52" y="2524780"/>
            <a:ext cx="3295650" cy="1657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98236" y="3353455"/>
            <a:ext cx="649628" cy="14755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16216" y="3861048"/>
            <a:ext cx="1872208" cy="2333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구부러진 연결선 9"/>
          <p:cNvCxnSpPr>
            <a:stCxn id="6" idx="2"/>
            <a:endCxn id="7" idx="1"/>
          </p:cNvCxnSpPr>
          <p:nvPr/>
        </p:nvCxnSpPr>
        <p:spPr>
          <a:xfrm rot="16200000" flipH="1">
            <a:off x="4531265" y="1992793"/>
            <a:ext cx="476736" cy="349316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69" y="4928102"/>
            <a:ext cx="3096344" cy="151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69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27703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Ctrl + Shift + 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눌러 새로운 게임 오브젝트를 생성하고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SoundManager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라고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Add Component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 Source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컴포넌트를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4"/>
            <a:ext cx="2736304" cy="15369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83768" y="2564904"/>
            <a:ext cx="936104" cy="20683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49426"/>
            <a:ext cx="3952875" cy="155257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56" y="4581128"/>
            <a:ext cx="2232248" cy="22087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59" y="4941168"/>
            <a:ext cx="3952875" cy="95943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483768" y="4941168"/>
            <a:ext cx="136815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5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Asset Import</a:t>
            </a:r>
            <a:endParaRPr lang="ko-KR" altLang="en-US" sz="1800" b="1" spc="-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35623"/>
            <a:ext cx="6297196" cy="335747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483768" y="980729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1022540"/>
            <a:ext cx="4145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(Ctrl + 9)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단축키를 이용하여 </a:t>
            </a:r>
            <a:r>
              <a:rPr lang="ko-KR" altLang="en-US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에셋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스토어를 열어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Roguelike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검색합니다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444208" y="3573016"/>
            <a:ext cx="1584176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4208" y="3328529"/>
            <a:ext cx="1447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</a:t>
            </a:r>
            <a:r>
              <a:rPr lang="ko-KR" altLang="en-US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에셋을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선택합니다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284732"/>
            <a:ext cx="4059207" cy="2034729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483768" y="5085184"/>
            <a:ext cx="50405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669" y="5126995"/>
            <a:ext cx="1611339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클릭하여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Import </a:t>
            </a:r>
            <a:r>
              <a:rPr lang="ko-KR" altLang="en-US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합니다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304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5715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Add Component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이용하여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하나 더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SoundManager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다음 페이지의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240" y="1234783"/>
            <a:ext cx="2628900" cy="1657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12976"/>
            <a:ext cx="2447925" cy="103822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347864" y="3284984"/>
            <a:ext cx="720080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663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1748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SoundManager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코드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57643"/>
            <a:ext cx="3910757" cy="44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0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7674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사운드 매니저 스크립트를 사운드 매니저 오브젝트로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Audio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각각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Efx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각각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두번째 오디오 소스로부터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AudioClip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바꿔줍니다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68761"/>
            <a:ext cx="2037364" cy="86409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131840" y="1340769"/>
            <a:ext cx="6480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75607"/>
            <a:ext cx="1767106" cy="163117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364088" y="2636912"/>
            <a:ext cx="86409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구부러진 연결선 5"/>
          <p:cNvCxnSpPr>
            <a:stCxn id="2" idx="2"/>
            <a:endCxn id="4" idx="1"/>
          </p:cNvCxnSpPr>
          <p:nvPr/>
        </p:nvCxnSpPr>
        <p:spPr>
          <a:xfrm rot="16200000" flipH="1">
            <a:off x="4067945" y="1448780"/>
            <a:ext cx="684075" cy="190821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59" y="3429000"/>
            <a:ext cx="2695575" cy="147637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843808" y="3429000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43808" y="3636168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59174" y="4142038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59173" y="4349206"/>
            <a:ext cx="10801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구부러진 연결선 11"/>
          <p:cNvCxnSpPr>
            <a:endCxn id="18" idx="0"/>
          </p:cNvCxnSpPr>
          <p:nvPr/>
        </p:nvCxnSpPr>
        <p:spPr>
          <a:xfrm rot="16200000" flipH="1">
            <a:off x="3823551" y="3666354"/>
            <a:ext cx="576063" cy="3753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16" idx="2"/>
            <a:endCxn id="19" idx="1"/>
          </p:cNvCxnSpPr>
          <p:nvPr/>
        </p:nvCxnSpPr>
        <p:spPr>
          <a:xfrm rot="16200000" flipH="1">
            <a:off x="3269007" y="3967052"/>
            <a:ext cx="605026" cy="37530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59" y="5216140"/>
            <a:ext cx="2283892" cy="1258965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2771800" y="5373216"/>
            <a:ext cx="7997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9293" y="5219372"/>
            <a:ext cx="2600325" cy="809625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7222046" y="5395407"/>
            <a:ext cx="2160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2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8619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scavengers_music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Loop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체크하여 반복되게 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2952750" cy="21050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11760" y="2204864"/>
            <a:ext cx="936104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908" y="3820107"/>
            <a:ext cx="2156341" cy="133708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443101" y="4946477"/>
            <a:ext cx="192795" cy="2107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3820106"/>
            <a:ext cx="1952571" cy="1337087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6032353" y="4878661"/>
            <a:ext cx="195831" cy="20652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577249" y="4221088"/>
            <a:ext cx="498807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77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8456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첫번째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Audio Source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 On Awake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체크 해제합니다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붙어 있는 줄의 코드를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2283892" cy="125896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793461" y="1251139"/>
            <a:ext cx="79972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141" y="1251139"/>
            <a:ext cx="1965753" cy="125896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156176" y="2204864"/>
            <a:ext cx="144016" cy="20078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1" y="2892192"/>
            <a:ext cx="2440302" cy="24090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3463" y="3043989"/>
            <a:ext cx="4118536" cy="20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41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929531"/>
            <a:ext cx="4260516" cy="33635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293096"/>
            <a:ext cx="4260516" cy="161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22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157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에게 사운드를 할당하기 위해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각각의 변수에 걸맞는 사운드를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184860"/>
            <a:ext cx="1924050" cy="9715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483768" y="1670635"/>
            <a:ext cx="504056" cy="24619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492896"/>
            <a:ext cx="2400300" cy="28575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644008" y="4077072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44008" y="4221088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44008" y="4388778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44008" y="4532794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44008" y="4771081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654086" y="4915097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44008" y="5079166"/>
            <a:ext cx="16805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2058" y="4032890"/>
            <a:ext cx="869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footstep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2057" y="4338255"/>
            <a:ext cx="881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fruitstep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12056" y="4717895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soda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12055" y="5089346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die</a:t>
            </a:r>
            <a:endParaRPr lang="ko-KR" altLang="en-US" sz="1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549" y="2491639"/>
            <a:ext cx="1673186" cy="28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33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9509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이번에는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있는 줄을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Enemy1, Enemy2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복수 선택하고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사운드를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( enemy1, enemy2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사운드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84640"/>
            <a:ext cx="2362200" cy="1276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2560990"/>
            <a:ext cx="4886325" cy="1400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83" y="4509120"/>
            <a:ext cx="2657475" cy="13144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773960" y="5410720"/>
            <a:ext cx="217198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73960" y="5579367"/>
            <a:ext cx="217198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14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>Audio and Sound Manager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17806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17. Wall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열어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보이는 줄을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18. Wall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프리팹들을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모두 복수 선택하고 사운드를 추가해줍니다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(chop1, chop2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사운드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196752"/>
            <a:ext cx="4338306" cy="33843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187" y="5086480"/>
            <a:ext cx="26479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81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4324350" cy="4714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4269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Button 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  (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UI &gt; Button)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627784" y="2780928"/>
            <a:ext cx="252028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56484" y="3518185"/>
            <a:ext cx="1579473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28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2" name="TextBox 1"/>
          <p:cNvSpPr txBox="1"/>
          <p:nvPr/>
        </p:nvSpPr>
        <p:spPr>
          <a:xfrm>
            <a:off x="2411760" y="957784"/>
            <a:ext cx="4606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Assets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Animation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생성하고 하위 디렉토리로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Animations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AnimatorControllers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824841"/>
            <a:ext cx="6225522" cy="1744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1760" y="1486670"/>
            <a:ext cx="648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하단의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Project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탭에서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들어있는 미리 잘려져 있는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seet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들을 확인합니다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1760" y="3644470"/>
            <a:ext cx="5978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(Ctrl + Shift + N)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눌러 새로운 게임 오브젝트를 생성하고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바꾸어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3986568"/>
            <a:ext cx="6513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하단의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seet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기본 상태가 될 이미지들을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끌어다 놓습니다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36" y="4334299"/>
            <a:ext cx="4326550" cy="9024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492" y="5384583"/>
            <a:ext cx="2497460" cy="81583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489879" y="4425494"/>
            <a:ext cx="4176464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89879" y="5877272"/>
            <a:ext cx="425937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>
            <a:stCxn id="6" idx="3"/>
            <a:endCxn id="7" idx="3"/>
          </p:cNvCxnSpPr>
          <p:nvPr/>
        </p:nvCxnSpPr>
        <p:spPr>
          <a:xfrm flipH="1">
            <a:off x="2915816" y="4785534"/>
            <a:ext cx="3750527" cy="1163746"/>
          </a:xfrm>
          <a:prstGeom prst="bentConnector3">
            <a:avLst>
              <a:gd name="adj1" fmla="val -60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68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81" y="1254678"/>
            <a:ext cx="3619500" cy="1971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63163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Button 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누르고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55776" y="2348880"/>
            <a:ext cx="86409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681" y="3785505"/>
            <a:ext cx="4686300" cy="20574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436096" y="5229200"/>
            <a:ext cx="100811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92080" y="4475644"/>
            <a:ext cx="1008112" cy="3935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8224" y="52379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</a:t>
            </a:r>
            <a:endParaRPr lang="ko-KR" altLang="en-US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03832" y="437925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</a:t>
            </a:r>
            <a:endParaRPr lang="ko-KR" altLang="en-US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125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58128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Hierarchy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25,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값을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3657600" cy="18192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699792" y="2636912"/>
            <a:ext cx="432048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635440"/>
            <a:ext cx="4695825" cy="26384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83768" y="3789040"/>
            <a:ext cx="57606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55976" y="4869160"/>
            <a:ext cx="36004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355976" y="5837699"/>
            <a:ext cx="720080" cy="43616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80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32621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이라는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80949"/>
            <a:ext cx="3257550" cy="104775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91880" y="1340768"/>
            <a:ext cx="720080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969492"/>
            <a:ext cx="31146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6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만들기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340769"/>
            <a:ext cx="3024335" cy="15879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576247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9. 8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번에서의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Object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누릅니다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(1)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번을 누르고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설정한다음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QuitButton.Quit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878" y="1625725"/>
            <a:ext cx="2896195" cy="9315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627784" y="2276872"/>
            <a:ext cx="57606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588224" y="1670635"/>
            <a:ext cx="720080" cy="822261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구부러진 연결선 5"/>
          <p:cNvCxnSpPr>
            <a:stCxn id="4" idx="2"/>
            <a:endCxn id="3" idx="2"/>
          </p:cNvCxnSpPr>
          <p:nvPr/>
        </p:nvCxnSpPr>
        <p:spPr>
          <a:xfrm rot="5400000">
            <a:off x="4932040" y="476672"/>
            <a:ext cx="12700" cy="40324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189" y="3846935"/>
            <a:ext cx="4680092" cy="9194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59" y="5297434"/>
            <a:ext cx="4848225" cy="94297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707904" y="5828465"/>
            <a:ext cx="216024" cy="19282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23928" y="5600264"/>
            <a:ext cx="3240360" cy="22820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1335" y="6019509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(1)</a:t>
            </a:r>
            <a:endParaRPr lang="ko-KR" altLang="en-US" sz="1400" b="1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2875" y="5313539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(2)</a:t>
            </a:r>
            <a:endParaRPr lang="ko-KR" altLang="en-US" sz="1400" b="1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195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종료 버튼 구현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3858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기존에 만들었던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GameObject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불러옵니다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내용을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(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빨간 줄의 코드입니다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.)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586246"/>
            <a:ext cx="2520280" cy="145236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411760" y="1844824"/>
            <a:ext cx="24482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1" y="3038611"/>
            <a:ext cx="4248472" cy="2206437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699792" y="3861048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822" y="5245048"/>
            <a:ext cx="4324350" cy="125730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2633309" y="5949280"/>
            <a:ext cx="18666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26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74" y="1403945"/>
            <a:ext cx="4343400" cy="4933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1760" y="957784"/>
            <a:ext cx="2473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재 시작을 구현할 버튼을 만듭니다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580112" y="3717032"/>
            <a:ext cx="50405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717323" y="2996952"/>
            <a:ext cx="342509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70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4908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이라는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29323"/>
            <a:ext cx="2943225" cy="10763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131840" y="1412776"/>
            <a:ext cx="936104" cy="9928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335" y="2916138"/>
            <a:ext cx="34956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01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01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다음의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67" y="1234783"/>
            <a:ext cx="2724150" cy="89535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411760" y="2130133"/>
            <a:ext cx="23007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348880"/>
            <a:ext cx="2695575" cy="162877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411760" y="3933056"/>
            <a:ext cx="2334807" cy="76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1760" y="3717032"/>
            <a:ext cx="1512168" cy="38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107179"/>
            <a:ext cx="4495800" cy="1752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55976" y="4293096"/>
            <a:ext cx="21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새로 함수를 작성합니다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459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044699"/>
            <a:ext cx="4714875" cy="260032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2771800" y="2132856"/>
            <a:ext cx="34563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861048"/>
            <a:ext cx="4457700" cy="143827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627784" y="4797152"/>
            <a:ext cx="214141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658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46583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stati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바꾸어주고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FoodReStart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()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작성합니다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생성했던 버튼의 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83" y="1449185"/>
            <a:ext cx="3171825" cy="1419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450774"/>
            <a:ext cx="1866900" cy="135255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555776" y="4127049"/>
            <a:ext cx="864096" cy="16604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10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957784"/>
            <a:ext cx="601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Create New Animation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창이 뜬다면 이전에 만들었던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Assets\Animation\Animations</a:t>
            </a: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디렉토리에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이름으로 저장합니다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3680" y="1556792"/>
            <a:ext cx="6467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공격 모션을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PlayerChop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이라는 이름으로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번과 동일한 방법으로 애니메이션을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844824"/>
            <a:ext cx="1533525" cy="923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3680" y="2917125"/>
            <a:ext cx="5620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히트 모션을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PlayerHit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라는 이름으로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번처럼 애니메이션을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00980"/>
            <a:ext cx="1600200" cy="838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11759" y="4138958"/>
            <a:ext cx="646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애니메이션을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생성할때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같이 생성된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Controller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더블 클릭하고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PlayerIdle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모션을 눌러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Speed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조정합니다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581128"/>
            <a:ext cx="3672408" cy="132694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56" y="5042792"/>
            <a:ext cx="576064" cy="6184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900231"/>
            <a:ext cx="2685788" cy="133708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710883" y="5122165"/>
            <a:ext cx="1224136" cy="31625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714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7894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Min, 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83" y="1497335"/>
            <a:ext cx="2533650" cy="1571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630672"/>
            <a:ext cx="1781175" cy="120015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699792" y="4365104"/>
            <a:ext cx="360040" cy="22647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94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4734071" y="1006896"/>
            <a:ext cx="3989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박스에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그리고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Alignment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중앙정렬로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설정하고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Overflow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287" y="991513"/>
            <a:ext cx="2307931" cy="549098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91880" y="4509120"/>
            <a:ext cx="36004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55776" y="3573016"/>
            <a:ext cx="57606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91880" y="5373216"/>
            <a:ext cx="93610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1880" y="5013176"/>
            <a:ext cx="115212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20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재 시작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4135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다시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작성했던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드래그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Click()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 뒤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등록하고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ReStartButton.ReSatrt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9384"/>
            <a:ext cx="1466850" cy="1390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269384"/>
            <a:ext cx="2695575" cy="95250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555776" y="1964709"/>
            <a:ext cx="936104" cy="16814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940152" y="1269384"/>
            <a:ext cx="864096" cy="86347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구부러진 연결선 6"/>
          <p:cNvCxnSpPr>
            <a:stCxn id="5" idx="2"/>
            <a:endCxn id="4" idx="0"/>
          </p:cNvCxnSpPr>
          <p:nvPr/>
        </p:nvCxnSpPr>
        <p:spPr>
          <a:xfrm rot="5400000" flipH="1">
            <a:off x="4613940" y="374597"/>
            <a:ext cx="168147" cy="3348372"/>
          </a:xfrm>
          <a:prstGeom prst="curvedConnector5">
            <a:avLst>
              <a:gd name="adj1" fmla="val -135952"/>
              <a:gd name="adj2" fmla="val 49462"/>
              <a:gd name="adj3" fmla="val 23595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863702"/>
            <a:ext cx="2609850" cy="93345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427984" y="4509120"/>
            <a:ext cx="270029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59832" y="4330427"/>
            <a:ext cx="288032" cy="17869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19872" y="4106624"/>
            <a:ext cx="1512168" cy="22380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10" idx="1"/>
            <a:endCxn id="11" idx="2"/>
          </p:cNvCxnSpPr>
          <p:nvPr/>
        </p:nvCxnSpPr>
        <p:spPr>
          <a:xfrm rot="10800000">
            <a:off x="3203848" y="4509120"/>
            <a:ext cx="1224136" cy="14401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1" idx="1"/>
            <a:endCxn id="12" idx="0"/>
          </p:cNvCxnSpPr>
          <p:nvPr/>
        </p:nvCxnSpPr>
        <p:spPr>
          <a:xfrm rot="10800000" flipH="1">
            <a:off x="3059832" y="4106624"/>
            <a:ext cx="1116124" cy="313150"/>
          </a:xfrm>
          <a:prstGeom prst="curvedConnector4">
            <a:avLst>
              <a:gd name="adj1" fmla="val -20482"/>
              <a:gd name="adj2" fmla="val 173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01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On, Off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구현할 버튼을 만듭니다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74" y="1403945"/>
            <a:ext cx="4343400" cy="493395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5580112" y="3717032"/>
            <a:ext cx="50405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17323" y="2996952"/>
            <a:ext cx="342509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376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2114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버튼의 이름을 </a:t>
            </a:r>
            <a:r>
              <a:rPr lang="en-US" altLang="ko-KR" sz="12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Anchors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Min, Max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X, Y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둘다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초기화를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-100,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-50 Height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초기화합니다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72173"/>
            <a:ext cx="1619250" cy="11334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55776" y="1844824"/>
            <a:ext cx="64807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359249"/>
            <a:ext cx="2552700" cy="208597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059832" y="4077072"/>
            <a:ext cx="1224136" cy="32516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31840" y="4818286"/>
            <a:ext cx="1224136" cy="41091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4402237"/>
            <a:ext cx="504056" cy="32290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14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9015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Font 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24995"/>
            <a:ext cx="1838325" cy="14097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699792" y="2204864"/>
            <a:ext cx="432048" cy="20078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83" y="3266108"/>
            <a:ext cx="2495550" cy="15906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333683" y="3356992"/>
            <a:ext cx="582133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1881" y="4466955"/>
            <a:ext cx="288032" cy="25818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9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448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MusicButton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생성하고 다음의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46767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31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err="1" smtClean="0"/>
              <a:t>배경음</a:t>
            </a:r>
            <a:r>
              <a:rPr lang="ko-KR" altLang="en-US" sz="1800" b="1" spc="-50" dirty="0" smtClean="0"/>
              <a:t> </a:t>
            </a:r>
            <a:r>
              <a:rPr lang="en-US" altLang="ko-KR" sz="1800" b="1" spc="-50" dirty="0" smtClean="0"/>
              <a:t>on, off    </a:t>
            </a:r>
            <a:r>
              <a:rPr lang="ko-KR" altLang="en-US" sz="1800" spc="-50" dirty="0" smtClean="0"/>
              <a:t> 버튼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62852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MusicButton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드래그합니다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Click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MusicOnOff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함수를 등록합니다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시작하고 버튼을 클릭하면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On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Music Off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바뀌고 노래가 나오지 않습니다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72173"/>
            <a:ext cx="1619250" cy="11334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272173"/>
            <a:ext cx="2219325" cy="9906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55776" y="1838910"/>
            <a:ext cx="720080" cy="22193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81662" y="1429434"/>
            <a:ext cx="720080" cy="77543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구부러진 연결선 4"/>
          <p:cNvCxnSpPr>
            <a:stCxn id="11" idx="2"/>
            <a:endCxn id="3" idx="2"/>
          </p:cNvCxnSpPr>
          <p:nvPr/>
        </p:nvCxnSpPr>
        <p:spPr>
          <a:xfrm rot="5400000" flipH="1">
            <a:off x="4406751" y="569913"/>
            <a:ext cx="144016" cy="3125886"/>
          </a:xfrm>
          <a:prstGeom prst="curvedConnector3">
            <a:avLst>
              <a:gd name="adj1" fmla="val -15873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2913379"/>
            <a:ext cx="2562225" cy="7143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131840" y="3356992"/>
            <a:ext cx="144016" cy="27076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47864" y="3194323"/>
            <a:ext cx="1584176" cy="16266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4004772"/>
            <a:ext cx="20669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5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22468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로딩에 넣을 이미지를 다운로드 받습니다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https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://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hlinkClick r:id="rId3"/>
              </a:rPr>
              <a:t>cms1.ks.ac.kr/kor/Contents.do?mCode=MN0014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다운로드 받은 이미지를 </a:t>
            </a:r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Assets &gt;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Sprites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폴더에 넣습니다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419449"/>
            <a:ext cx="2924175" cy="10191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19872" y="2204864"/>
            <a:ext cx="936104" cy="20078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3068960"/>
            <a:ext cx="16954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07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053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UI &gt; Canvas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4476750" cy="484822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436096" y="4797152"/>
            <a:ext cx="64807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29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5842708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 smtClean="0"/>
              <a:t>Player and Enemy Animations</a:t>
            </a:r>
            <a:endParaRPr lang="ko-KR" altLang="en-US" sz="1800" b="1"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2564904"/>
            <a:ext cx="4395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삭제하고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258492"/>
            <a:ext cx="4495800" cy="885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3258492"/>
            <a:ext cx="1381125" cy="866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981493"/>
            <a:ext cx="5042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아래의 두 이미지를 각각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Enemy1Idle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Enemy1Attack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957784"/>
            <a:ext cx="5227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Units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3680" y="1556792"/>
            <a:ext cx="583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컴포넌트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추가하고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is Kinematic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1760" y="4276401"/>
            <a:ext cx="5505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14.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Inspector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tag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Enemy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BlockingLayer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Sorting Layer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Units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3680" y="4735754"/>
            <a:ext cx="5410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15.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플레이어에서와 같이 두 컴포넌트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추가하고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Rigidbody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is Kinematic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체크합니다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Box Collider 2D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에서는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0.9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2828" y="2077608"/>
            <a:ext cx="600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11. Assets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디렉토리를 생성하고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Player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끌어다 두어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7815" y="5382559"/>
            <a:ext cx="537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16. Enemy1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Prefebs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디렉토리에 끌어다 두어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Prefab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만들어 줍니다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94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2951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Canvas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이름을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Loading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 UI &gt; 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두개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340768"/>
            <a:ext cx="1800225" cy="885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884" y="2712110"/>
            <a:ext cx="43338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94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2599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한 이미지는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BackGround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하나는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logo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이름을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Background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앵커를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전체 확대를 누릅니다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46772"/>
            <a:ext cx="2369836" cy="11588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896776"/>
            <a:ext cx="2495550" cy="285750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427984" y="5229200"/>
            <a:ext cx="479326" cy="52507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86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396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logo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이미지의 앵커를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가로 확대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중앙정렬을합니다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05902"/>
            <a:ext cx="3456384" cy="395769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292080" y="3184748"/>
            <a:ext cx="576064" cy="60429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43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5945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logo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이미지의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Height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Source Image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다운로드 받았던 이미지로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68760"/>
            <a:ext cx="3312368" cy="445249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067944" y="1988840"/>
            <a:ext cx="86409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95936" y="4149080"/>
            <a:ext cx="144016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3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b="1" spc="-50" dirty="0" smtClean="0"/>
              <a:t>로딩 구현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91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4783"/>
            <a:ext cx="3240360" cy="15957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787356"/>
            <a:ext cx="3696025" cy="355696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11760" y="1234783"/>
            <a:ext cx="3096344" cy="140212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5776" y="4005064"/>
            <a:ext cx="2952328" cy="140212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45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5-5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smtClean="0"/>
              <a:t>플레이 도중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종료하기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01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다음의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59" y="1253108"/>
            <a:ext cx="3993283" cy="2391916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627784" y="1628800"/>
            <a:ext cx="2880320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790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 smtClean="0"/>
              <a:t>배경음</a:t>
            </a:r>
            <a:r>
              <a:rPr lang="ko-KR" altLang="en-US" sz="1800" spc="-50" dirty="0" smtClean="0"/>
              <a:t> 조절하기</a:t>
            </a: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(</a:t>
            </a:r>
            <a:r>
              <a:rPr lang="en-US" altLang="ko-KR" sz="1800" spc="-50" dirty="0" err="1" smtClean="0"/>
              <a:t>PageUp</a:t>
            </a:r>
            <a:r>
              <a:rPr lang="en-US" altLang="ko-KR" sz="1800" spc="-50" dirty="0" smtClean="0"/>
              <a:t> and </a:t>
            </a:r>
            <a:r>
              <a:rPr lang="en-US" altLang="ko-KR" sz="1800" spc="-50" dirty="0" err="1" smtClean="0"/>
              <a:t>PageDown</a:t>
            </a:r>
            <a:r>
              <a:rPr lang="en-US" altLang="ko-KR" sz="1800" spc="-50" dirty="0" smtClean="0"/>
              <a:t>)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4601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GameManager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C#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스크립트를 오픈하고 아래의 코드를 입력합니다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83" y="1644517"/>
            <a:ext cx="5651737" cy="308062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483768" y="2405648"/>
            <a:ext cx="5400600" cy="159941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70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5-7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 smtClean="0"/>
              <a:t>배경음</a:t>
            </a:r>
            <a:r>
              <a:rPr lang="ko-KR" altLang="en-US" sz="1800" spc="-50" dirty="0" smtClean="0"/>
              <a:t> 볼륨 출력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735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Canavs</a:t>
            </a:r>
            <a:r>
              <a:rPr lang="ko-KR" altLang="en-US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오브젝트를 클릭하고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하나 생성합니다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818" y="1269811"/>
            <a:ext cx="4362450" cy="46482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436096" y="2780928"/>
            <a:ext cx="50405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450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5-7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/>
              <a:t>배경음</a:t>
            </a:r>
            <a:r>
              <a:rPr lang="ko-KR" altLang="en-US" sz="1800" spc="-50" dirty="0"/>
              <a:t> 볼륨 출력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19831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이름을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VolumeText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앵커를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알트를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누른채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왼쪽 상단을 클릭합니다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49952"/>
            <a:ext cx="1809750" cy="17335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699792" y="2276872"/>
            <a:ext cx="72008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634" y="3493421"/>
            <a:ext cx="2495550" cy="28575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059832" y="4509120"/>
            <a:ext cx="43204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86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5-7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 err="1"/>
              <a:t>배경음</a:t>
            </a:r>
            <a:r>
              <a:rPr lang="ko-KR" altLang="en-US" sz="1800" spc="-50" dirty="0"/>
              <a:t> 볼륨 출력</a:t>
            </a:r>
            <a:endParaRPr lang="ko-KR" altLang="en-US" sz="1800" b="1" spc="-5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957784"/>
            <a:ext cx="3161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X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120, </a:t>
            </a:r>
            <a:r>
              <a:rPr lang="en-US" altLang="ko-KR" sz="1200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Pos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Y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-30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1234784"/>
            <a:ext cx="2431326" cy="5103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12820" y="3452044"/>
            <a:ext cx="283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 Text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Volume : 100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변경합니다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987824" y="1412776"/>
            <a:ext cx="1296144" cy="39781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411760" y="3356992"/>
            <a:ext cx="864096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63888" y="3933056"/>
            <a:ext cx="1279199" cy="208823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12819" y="4293096"/>
            <a:ext cx="3292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Font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PressStart2P-Regular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 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Font Size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설정하고 정렬은 가운데로</a:t>
            </a:r>
            <a:endParaRPr lang="en-US" altLang="ko-KR" sz="1200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색상은 빨간색으로 합니다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6090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effectLst/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22962</TotalTime>
  <Words>4321</Words>
  <Application>Microsoft Office PowerPoint</Application>
  <PresentationFormat>화면 슬라이드 쇼(4:3)</PresentationFormat>
  <Paragraphs>1866</Paragraphs>
  <Slides>125</Slides>
  <Notes>119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125</vt:i4>
      </vt:variant>
    </vt:vector>
  </HeadingPairs>
  <TitlesOfParts>
    <vt:vector size="132" baseType="lpstr">
      <vt:lpstr>맑은 고딕</vt:lpstr>
      <vt:lpstr>나눔명조 ExtraBold</vt:lpstr>
      <vt:lpstr>나눔고딕 ExtraBold</vt:lpstr>
      <vt:lpstr>나눔바른고딕 Light</vt:lpstr>
      <vt:lpstr>Arial</vt:lpstr>
      <vt:lpstr>나눔고딕</vt:lpstr>
      <vt:lpstr>Office 테마</vt:lpstr>
      <vt:lpstr>2D Roguelike Tutorial (Version : Unity 5.3.4)</vt:lpstr>
      <vt:lpstr>로그 라이크 게임</vt:lpstr>
      <vt:lpstr>목차</vt:lpstr>
      <vt:lpstr>Setup and Assets</vt:lpstr>
      <vt:lpstr>Project Create</vt:lpstr>
      <vt:lpstr>Asset Import</vt:lpstr>
      <vt:lpstr>Player and Enemy Animations</vt:lpstr>
      <vt:lpstr>Player and Enemy Animations</vt:lpstr>
      <vt:lpstr>Player and Enemy Animations</vt:lpstr>
      <vt:lpstr>Player and Enemy Animations</vt:lpstr>
      <vt:lpstr>Player and Enemy Animations</vt:lpstr>
      <vt:lpstr>Creating the Tile Prefabs</vt:lpstr>
      <vt:lpstr>Creating the Tile Prefabs</vt:lpstr>
      <vt:lpstr>Level Generation</vt:lpstr>
      <vt:lpstr>Writing the Board Manager</vt:lpstr>
      <vt:lpstr>Writing the Board Manager</vt:lpstr>
      <vt:lpstr>Writing the Board Manager</vt:lpstr>
      <vt:lpstr>Writing the Game Manager</vt:lpstr>
      <vt:lpstr>Writing the Game Manager</vt:lpstr>
      <vt:lpstr>Writing the Game Manager</vt:lpstr>
      <vt:lpstr>Writing the Game Manager</vt:lpstr>
      <vt:lpstr>Writing the Game Manager</vt:lpstr>
      <vt:lpstr>Writing the Game Manager</vt:lpstr>
      <vt:lpstr>Writing the Game Manager</vt:lpstr>
      <vt:lpstr>Unit Mechanics</vt:lpstr>
      <vt:lpstr>Moving Object Script</vt:lpstr>
      <vt:lpstr>Moving Object Script</vt:lpstr>
      <vt:lpstr>Creating Destructible Walls</vt:lpstr>
      <vt:lpstr>Creating Destructible Walls</vt:lpstr>
      <vt:lpstr>Player Animator Controller</vt:lpstr>
      <vt:lpstr>Player Animator Controller</vt:lpstr>
      <vt:lpstr>Player Animator Controller</vt:lpstr>
      <vt:lpstr>Player Animator Controller</vt:lpstr>
      <vt:lpstr>Player Animator Controller</vt:lpstr>
      <vt:lpstr>Writing the Player Script</vt:lpstr>
      <vt:lpstr>Writing the Player Script</vt:lpstr>
      <vt:lpstr>Writing the Player Script</vt:lpstr>
      <vt:lpstr>Writing the Enemy Script</vt:lpstr>
      <vt:lpstr>Writing the Enemy Script</vt:lpstr>
      <vt:lpstr>Enemy Animator Controller</vt:lpstr>
      <vt:lpstr>Enemy Animator Controller</vt:lpstr>
      <vt:lpstr>Enemy Animator Controller</vt:lpstr>
      <vt:lpstr>Enemy Animator Controller</vt:lpstr>
      <vt:lpstr>Enemy Animator Controller</vt:lpstr>
      <vt:lpstr>Enemy Animator Controller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Adding UI &amp; Level Transitions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Audio and Sound Manager</vt:lpstr>
      <vt:lpstr>종료 버튼 만들기</vt:lpstr>
      <vt:lpstr>종료 버튼 만들기</vt:lpstr>
      <vt:lpstr>종료 버튼 만들기</vt:lpstr>
      <vt:lpstr>종료 버튼 만들기</vt:lpstr>
      <vt:lpstr>종료 버튼 만들기</vt:lpstr>
      <vt:lpstr>종료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재 시작 버튼 구현</vt:lpstr>
      <vt:lpstr>배경음 on, off     버튼 구현</vt:lpstr>
      <vt:lpstr>배경음 on, off     버튼 구현</vt:lpstr>
      <vt:lpstr>배경음 on, off     버튼 구현</vt:lpstr>
      <vt:lpstr>배경음 on, off     버튼 구현</vt:lpstr>
      <vt:lpstr>배경음 on, off     버튼 구현</vt:lpstr>
      <vt:lpstr>로딩 구현</vt:lpstr>
      <vt:lpstr>로딩 구현</vt:lpstr>
      <vt:lpstr>로딩 구현</vt:lpstr>
      <vt:lpstr>로딩 구현</vt:lpstr>
      <vt:lpstr>로딩 구현</vt:lpstr>
      <vt:lpstr>로딩 구현</vt:lpstr>
      <vt:lpstr>로딩 구현</vt:lpstr>
      <vt:lpstr>플레이 도중 종료하기</vt:lpstr>
      <vt:lpstr>배경음 조절하기 (PageUp and PageDown)</vt:lpstr>
      <vt:lpstr>배경음 볼륨 출력</vt:lpstr>
      <vt:lpstr>배경음 볼륨 출력</vt:lpstr>
      <vt:lpstr>배경음 볼륨 출력</vt:lpstr>
      <vt:lpstr>배경음 볼륨 출력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제작 정보</vt:lpstr>
      <vt:lpstr>스크린샷 버튼</vt:lpstr>
      <vt:lpstr>스크린샷 버튼</vt:lpstr>
      <vt:lpstr>스크린샷 버튼</vt:lpstr>
      <vt:lpstr>스크린샷 버튼</vt:lpstr>
      <vt:lpstr>카메라 흔들기</vt:lpstr>
      <vt:lpstr>카메라 흔들기</vt:lpstr>
      <vt:lpstr>카메라 흔들기</vt:lpstr>
      <vt:lpstr>카메라 흔들기</vt:lpstr>
      <vt:lpstr>Referene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deokhyun kim</cp:lastModifiedBy>
  <cp:revision>1075</cp:revision>
  <dcterms:created xsi:type="dcterms:W3CDTF">2011-08-23T09:45:48Z</dcterms:created>
  <dcterms:modified xsi:type="dcterms:W3CDTF">2017-11-15T15:34:27Z</dcterms:modified>
</cp:coreProperties>
</file>