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fc7d27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fc7d27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3c0fbc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3c0fbc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3c0fbc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3c0fbc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3c0fbc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3c0fbc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USPTO Object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an intuitive user-interface to allow the layman to be able to more readily work with patent data.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269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this capstone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3546025"/>
            <a:ext cx="76887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first one or two phases on the overall project.</a:t>
            </a:r>
            <a:br>
              <a:rPr lang="en"/>
            </a:br>
            <a:r>
              <a:rPr lang="en"/>
              <a:t>	- Create and object detector to recognize patent images.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tools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6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tensorflow==1.13.1</a:t>
            </a:r>
            <a:br>
              <a:rPr lang="en"/>
            </a:br>
            <a:r>
              <a:rPr lang="en"/>
              <a:t>six==1.12.0</a:t>
            </a:r>
            <a:br>
              <a:rPr lang="en"/>
            </a:br>
            <a:r>
              <a:rPr lang="en"/>
              <a:t>Pillow==6.0.0</a:t>
            </a:r>
            <a:br>
              <a:rPr lang="en"/>
            </a:br>
            <a:r>
              <a:rPr lang="en"/>
              <a:t>numpy==1.16.4</a:t>
            </a:r>
            <a:br>
              <a:rPr lang="en"/>
            </a:br>
            <a:r>
              <a:rPr lang="en"/>
              <a:t>matplotlib==3.1.1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much more...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steps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Collect images from USPTO website</a:t>
            </a:r>
            <a:br>
              <a:rPr lang="en"/>
            </a:br>
            <a:r>
              <a:rPr lang="en"/>
              <a:t>2- Annotate the images - human trains machine</a:t>
            </a:r>
            <a:br>
              <a:rPr lang="en"/>
            </a:br>
            <a:r>
              <a:rPr lang="en"/>
              <a:t>3- Split images/annotations into train/test</a:t>
            </a:r>
            <a:br>
              <a:rPr lang="en"/>
            </a:br>
            <a:r>
              <a:rPr lang="en"/>
              <a:t>4- Generate TF Records - 1s &amp; 0s</a:t>
            </a:r>
            <a:br>
              <a:rPr lang="en"/>
            </a:br>
            <a:r>
              <a:rPr lang="en"/>
              <a:t>5- Setup config file - config | record | .pbtxt | steps | rate</a:t>
            </a:r>
            <a:br>
              <a:rPr lang="en"/>
            </a:br>
            <a:r>
              <a:rPr lang="en"/>
              <a:t>6- Train</a:t>
            </a:r>
            <a:br>
              <a:rPr lang="en"/>
            </a:br>
            <a:r>
              <a:rPr lang="en"/>
              <a:t>7- Export graph from trained model</a:t>
            </a:r>
            <a:br>
              <a:rPr lang="en"/>
            </a:br>
            <a:r>
              <a:rPr lang="en"/>
              <a:t>8- Detect patent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225" y="501550"/>
            <a:ext cx="3823552" cy="492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