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01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61D9-752B-42BF-A1D5-E3564279959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CF23-0F89-44C9-B320-46AB13C15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5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61D9-752B-42BF-A1D5-E3564279959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CF23-0F89-44C9-B320-46AB13C15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6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61D9-752B-42BF-A1D5-E3564279959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CF23-0F89-44C9-B320-46AB13C15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20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61D9-752B-42BF-A1D5-E3564279959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CF23-0F89-44C9-B320-46AB13C150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1845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61D9-752B-42BF-A1D5-E3564279959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CF23-0F89-44C9-B320-46AB13C15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72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61D9-752B-42BF-A1D5-E3564279959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CF23-0F89-44C9-B320-46AB13C15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11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61D9-752B-42BF-A1D5-E3564279959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CF23-0F89-44C9-B320-46AB13C15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70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61D9-752B-42BF-A1D5-E3564279959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CF23-0F89-44C9-B320-46AB13C15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21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61D9-752B-42BF-A1D5-E3564279959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CF23-0F89-44C9-B320-46AB13C15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9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61D9-752B-42BF-A1D5-E3564279959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CF23-0F89-44C9-B320-46AB13C15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61D9-752B-42BF-A1D5-E3564279959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CF23-0F89-44C9-B320-46AB13C15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1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61D9-752B-42BF-A1D5-E3564279959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CF23-0F89-44C9-B320-46AB13C15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4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61D9-752B-42BF-A1D5-E3564279959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CF23-0F89-44C9-B320-46AB13C15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5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61D9-752B-42BF-A1D5-E3564279959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CF23-0F89-44C9-B320-46AB13C15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0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61D9-752B-42BF-A1D5-E3564279959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CF23-0F89-44C9-B320-46AB13C15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8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61D9-752B-42BF-A1D5-E3564279959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CF23-0F89-44C9-B320-46AB13C15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5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61D9-752B-42BF-A1D5-E3564279959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CF23-0F89-44C9-B320-46AB13C15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9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961D9-752B-42BF-A1D5-E3564279959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6CF23-0F89-44C9-B320-46AB13C15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05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ut diamond">
            <a:extLst>
              <a:ext uri="{FF2B5EF4-FFF2-40B4-BE49-F238E27FC236}">
                <a16:creationId xmlns:a16="http://schemas.microsoft.com/office/drawing/2014/main" id="{724189A3-C9E5-9702-BDE3-3592708763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grayscl/>
          </a:blip>
          <a:srcRect t="10717" b="50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B73345-9B12-B31A-6D64-D34ED3B7F5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Diamond K Designs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247F0-CBA6-BA1D-72DD-4D4B77BAB3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Kristoffer Krueger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30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AA67-7357-CFB1-3620-FFC51045A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html</a:t>
            </a: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176A558-D7BC-36D9-3A93-47133BEFE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84" y="1935921"/>
            <a:ext cx="5524416" cy="4437995"/>
          </a:xfrm>
        </p:spPr>
      </p:pic>
    </p:spTree>
    <p:extLst>
      <p:ext uri="{BB962C8B-B14F-4D97-AF65-F5344CB8AC3E}">
        <p14:creationId xmlns:p14="http://schemas.microsoft.com/office/powerpoint/2010/main" val="2906381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42D3-D41D-C29D-CF40-B4285760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WEB PAGE</a:t>
            </a:r>
          </a:p>
        </p:txBody>
      </p:sp>
      <p:pic>
        <p:nvPicPr>
          <p:cNvPr id="5" name="Content Placeholder 4" descr="A screenshot of a screen&#10;&#10;Description automatically generated">
            <a:extLst>
              <a:ext uri="{FF2B5EF4-FFF2-40B4-BE49-F238E27FC236}">
                <a16:creationId xmlns:a16="http://schemas.microsoft.com/office/drawing/2014/main" id="{133C100E-CD99-AB6A-749A-7BF7D7D3F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53" y="2171699"/>
            <a:ext cx="6685893" cy="4465993"/>
          </a:xfrm>
        </p:spPr>
      </p:pic>
    </p:spTree>
    <p:extLst>
      <p:ext uri="{BB962C8B-B14F-4D97-AF65-F5344CB8AC3E}">
        <p14:creationId xmlns:p14="http://schemas.microsoft.com/office/powerpoint/2010/main" val="24143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826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12FD-1413-E064-B529-36A8736D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645" y="2765839"/>
            <a:ext cx="10353761" cy="1326321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rgbClr val="00B05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106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1CAF-EECF-EC6E-283A-CC80AC99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046" y="2628900"/>
            <a:ext cx="5156954" cy="11287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Base HTML</a:t>
            </a:r>
          </a:p>
        </p:txBody>
      </p:sp>
      <p:pic>
        <p:nvPicPr>
          <p:cNvPr id="5" name="Content Placeholder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FEF65210-9727-9B32-2B7E-AA20A88C9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0" y="1056802"/>
            <a:ext cx="5156953" cy="4744396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408721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A6B5A0-3D43-0211-4300-0B0E1D9105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19" b="5736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D0DCA7-8768-4C62-B113-5FA8C70D2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23540D-89BB-4B19-BDB9-7954F41E9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EDCC9-2050-A3BB-7CE2-43CB598B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69" y="1122363"/>
            <a:ext cx="90014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Home </a:t>
            </a:r>
          </a:p>
        </p:txBody>
      </p:sp>
    </p:spTree>
    <p:extLst>
      <p:ext uri="{BB962C8B-B14F-4D97-AF65-F5344CB8AC3E}">
        <p14:creationId xmlns:p14="http://schemas.microsoft.com/office/powerpoint/2010/main" val="227300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A31F-766E-8BC4-4130-291D136C9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900372" y="382212"/>
            <a:ext cx="10391256" cy="1036319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HTML</a:t>
            </a:r>
          </a:p>
        </p:txBody>
      </p:sp>
      <p:pic>
        <p:nvPicPr>
          <p:cNvPr id="5" name="Content Placeholder 4" descr="A computer screen with text and images&#10;&#10;Description automatically generated">
            <a:extLst>
              <a:ext uri="{FF2B5EF4-FFF2-40B4-BE49-F238E27FC236}">
                <a16:creationId xmlns:a16="http://schemas.microsoft.com/office/drawing/2014/main" id="{5F9284A7-1FF8-6787-3851-EE8195E91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135" y="1418531"/>
            <a:ext cx="7006515" cy="5287069"/>
          </a:xfrm>
        </p:spPr>
      </p:pic>
    </p:spTree>
    <p:extLst>
      <p:ext uri="{BB962C8B-B14F-4D97-AF65-F5344CB8AC3E}">
        <p14:creationId xmlns:p14="http://schemas.microsoft.com/office/powerpoint/2010/main" val="249439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FC91-11D7-E18B-0093-E38DCE12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38150"/>
            <a:ext cx="10353761" cy="132632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Web Page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36E9843-D410-29E5-89E4-16766BB56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56" y="1764471"/>
            <a:ext cx="6711238" cy="4856472"/>
          </a:xfrm>
        </p:spPr>
      </p:pic>
    </p:spTree>
    <p:extLst>
      <p:ext uri="{BB962C8B-B14F-4D97-AF65-F5344CB8AC3E}">
        <p14:creationId xmlns:p14="http://schemas.microsoft.com/office/powerpoint/2010/main" val="243680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2BE099-F4E1-0C20-62D5-90AF7D296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29AF19-A1E7-976F-0E44-54FEB61B3B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19" b="5736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4B6DCE3-0184-51C9-C88D-21652EB54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4F932B-95B3-F329-67FC-C5AF36FDC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52666-E146-C0A9-EF74-26D74A6E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69" y="1122363"/>
            <a:ext cx="90014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Decal </a:t>
            </a:r>
          </a:p>
        </p:txBody>
      </p:sp>
    </p:spTree>
    <p:extLst>
      <p:ext uri="{BB962C8B-B14F-4D97-AF65-F5344CB8AC3E}">
        <p14:creationId xmlns:p14="http://schemas.microsoft.com/office/powerpoint/2010/main" val="77205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FFEB-26EA-30D0-3686-81FB67C1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28600"/>
            <a:ext cx="10353761" cy="1326321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HTML</a:t>
            </a:r>
          </a:p>
        </p:txBody>
      </p:sp>
      <p:pic>
        <p:nvPicPr>
          <p:cNvPr id="5" name="Content Placeholder 4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E0CBEC9F-4163-DFC3-DD77-70960723B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298" y="1554921"/>
            <a:ext cx="5535402" cy="4655947"/>
          </a:xfrm>
        </p:spPr>
      </p:pic>
    </p:spTree>
    <p:extLst>
      <p:ext uri="{BB962C8B-B14F-4D97-AF65-F5344CB8AC3E}">
        <p14:creationId xmlns:p14="http://schemas.microsoft.com/office/powerpoint/2010/main" val="293730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203A-1ECA-3462-05B6-81F3FADA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Web page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C65A630-FE0A-9EFA-639B-DD087A0FE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525" y="2095500"/>
            <a:ext cx="6014949" cy="4152900"/>
          </a:xfrm>
        </p:spPr>
      </p:pic>
    </p:spTree>
    <p:extLst>
      <p:ext uri="{BB962C8B-B14F-4D97-AF65-F5344CB8AC3E}">
        <p14:creationId xmlns:p14="http://schemas.microsoft.com/office/powerpoint/2010/main" val="272456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43E4C9-88B6-BC1E-EEC3-099CD13FB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1242ED-42B3-1FF7-87F5-1300EE81FD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19" b="5736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73B09D2-D634-2BB6-A4C3-90E9D15B2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FDBC90-3D54-3D60-BF8C-E7A5A1126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6E70F-9F1A-F193-6485-4CCF1F911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69" y="1122363"/>
            <a:ext cx="90014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Apparel </a:t>
            </a:r>
          </a:p>
        </p:txBody>
      </p:sp>
    </p:spTree>
    <p:extLst>
      <p:ext uri="{BB962C8B-B14F-4D97-AF65-F5344CB8AC3E}">
        <p14:creationId xmlns:p14="http://schemas.microsoft.com/office/powerpoint/2010/main" val="3943478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173</TotalTime>
  <Words>22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Calibri</vt:lpstr>
      <vt:lpstr>Rockwell</vt:lpstr>
      <vt:lpstr>Damask</vt:lpstr>
      <vt:lpstr>Diamond K Designs</vt:lpstr>
      <vt:lpstr>Base HTML</vt:lpstr>
      <vt:lpstr>Home </vt:lpstr>
      <vt:lpstr>HTML</vt:lpstr>
      <vt:lpstr>Web Page</vt:lpstr>
      <vt:lpstr>Decal </vt:lpstr>
      <vt:lpstr>HTML</vt:lpstr>
      <vt:lpstr>Web page</vt:lpstr>
      <vt:lpstr>Apparel </vt:lpstr>
      <vt:lpstr>html</vt:lpstr>
      <vt:lpstr>WEB PAGE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 K Designs</dc:title>
  <dc:creator>Kristoffer Krueger</dc:creator>
  <cp:lastModifiedBy>Kristoffer Krueger</cp:lastModifiedBy>
  <cp:revision>1</cp:revision>
  <dcterms:created xsi:type="dcterms:W3CDTF">2024-02-25T23:54:08Z</dcterms:created>
  <dcterms:modified xsi:type="dcterms:W3CDTF">2024-02-26T02:47:43Z</dcterms:modified>
</cp:coreProperties>
</file>