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361" r:id="rId2"/>
    <p:sldId id="1835" r:id="rId3"/>
    <p:sldId id="1825" r:id="rId4"/>
    <p:sldId id="1813" r:id="rId5"/>
    <p:sldId id="1866" r:id="rId6"/>
    <p:sldId id="1842" r:id="rId7"/>
    <p:sldId id="1867" r:id="rId8"/>
    <p:sldId id="1883" r:id="rId9"/>
    <p:sldId id="1870" r:id="rId10"/>
    <p:sldId id="1844" r:id="rId11"/>
    <p:sldId id="1872" r:id="rId12"/>
    <p:sldId id="1873" r:id="rId13"/>
    <p:sldId id="1875" r:id="rId14"/>
    <p:sldId id="1847" r:id="rId15"/>
    <p:sldId id="1879" r:id="rId16"/>
    <p:sldId id="1878" r:id="rId17"/>
    <p:sldId id="1880" r:id="rId18"/>
    <p:sldId id="1863" r:id="rId19"/>
    <p:sldId id="1881" r:id="rId20"/>
    <p:sldId id="1882" r:id="rId21"/>
    <p:sldId id="1869" r:id="rId22"/>
    <p:sldId id="1861" r:id="rId23"/>
    <p:sldId id="176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BCBAFF75-C350-1A4F-8E43-5DA1E09D78A9}">
          <p14:sldIdLst>
            <p14:sldId id="361"/>
          </p14:sldIdLst>
        </p14:section>
        <p14:section name="目录" id="{56E350CD-16C1-8D46-8ECE-15AE73E03DAD}">
          <p14:sldIdLst>
            <p14:sldId id="1835"/>
            <p14:sldId id="1825"/>
            <p14:sldId id="1813"/>
            <p14:sldId id="1866"/>
            <p14:sldId id="1842"/>
            <p14:sldId id="1867"/>
            <p14:sldId id="1883"/>
            <p14:sldId id="1870"/>
            <p14:sldId id="1844"/>
            <p14:sldId id="1872"/>
            <p14:sldId id="1873"/>
            <p14:sldId id="1875"/>
            <p14:sldId id="1847"/>
            <p14:sldId id="1879"/>
            <p14:sldId id="1878"/>
            <p14:sldId id="1880"/>
            <p14:sldId id="1863"/>
            <p14:sldId id="1881"/>
            <p14:sldId id="1882"/>
            <p14:sldId id="1869"/>
            <p14:sldId id="1861"/>
          </p14:sldIdLst>
        </p14:section>
        <p14:section name="End" id="{D6719B0A-DB40-9E4E-A12E-2A560BD2A67E}">
          <p14:sldIdLst>
            <p14:sldId id="17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563A"/>
    <a:srgbClr val="2C2B2C"/>
    <a:srgbClr val="403F40"/>
    <a:srgbClr val="00E2C7"/>
    <a:srgbClr val="00EDCD"/>
    <a:srgbClr val="00ECE1"/>
    <a:srgbClr val="00EBCC"/>
    <a:srgbClr val="00DDC9"/>
    <a:srgbClr val="00CEB9"/>
    <a:srgbClr val="00C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74303"/>
  </p:normalViewPr>
  <p:slideViewPr>
    <p:cSldViewPr snapToGrid="0" snapToObjects="1">
      <p:cViewPr varScale="1">
        <p:scale>
          <a:sx n="127" d="100"/>
          <a:sy n="127" d="100"/>
        </p:scale>
        <p:origin x="115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9" d="100"/>
          <a:sy n="119" d="100"/>
        </p:scale>
        <p:origin x="443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A90C54C-2FA1-4B40-86CB-0B47635054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AA3E2C-F05D-4F44-9647-68933E15CD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BF84D-3552-4741-9E23-1425C801D7A9}" type="datetimeFigureOut">
              <a:t>2021/10/14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FA847C-0A0D-E34F-9554-65F57D4006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82FF7B-1161-AF4C-9685-D9731B1436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CAF8A-9838-E243-B44E-D43430BEC86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062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E1C80-554F-1741-8299-713A5F3AA53C}" type="datetimeFigureOut">
              <a:t>2021/10/14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FEDC4-07B4-B245-AA89-62492146A88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06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43764000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43764000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CN" altLang="en-US"/>
              <a:t>引入</a:t>
            </a:r>
            <a:r>
              <a:rPr lang="en-US" altLang="zh-CN"/>
              <a:t> css </a:t>
            </a:r>
            <a:r>
              <a:rPr lang="zh-CN" altLang="en-US"/>
              <a:t>对象 </a:t>
            </a:r>
            <a:r>
              <a:rPr lang="en-US" altLang="zh-CN"/>
              <a:t>styles</a:t>
            </a:r>
            <a:r>
              <a:rPr lang="zh-CN" altLang="en-US"/>
              <a:t> 后，就可以直接在</a:t>
            </a:r>
            <a:r>
              <a:rPr lang="en-US" altLang="zh-CN"/>
              <a:t> className </a:t>
            </a:r>
            <a:r>
              <a:rPr lang="zh-CN" altLang="en-US"/>
              <a:t>中使用了，规则是</a:t>
            </a:r>
            <a:r>
              <a:rPr lang="en-US" altLang="zh-CN"/>
              <a:t> css </a:t>
            </a:r>
            <a:r>
              <a:rPr lang="zh-CN" altLang="en-US"/>
              <a:t>对象加类名，渲染到页面的类名后面会跟着一串唯一的哈希值，规避类名冲突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0296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43764000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43764000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8669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43764000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43764000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309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43764000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43764000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CN" altLang="e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命名方法论更高级的一种方案，就是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CSS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Modules</a:t>
            </a:r>
          </a:p>
          <a:p>
            <a:endParaRPr lang="en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Modules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允许我们像 </a:t>
            </a:r>
            <a:r>
              <a:rPr lang="en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 </a:t>
            </a:r>
            <a:r>
              <a:rPr lang="en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Module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一样去 </a:t>
            </a:r>
            <a:r>
              <a:rPr lang="en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 </a:t>
            </a:r>
            <a:r>
              <a:rPr lang="en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Module</a:t>
            </a:r>
            <a:r>
              <a:rPr lang="zh-CN" altLang="e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具体来说，每个 </a:t>
            </a:r>
            <a:r>
              <a:rPr lang="en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文件都是一个独立的模块，每一个类名都是该模块所导出对象的一个属性。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除了可以按需加载所需的类名样式，</a:t>
            </a:r>
            <a:r>
              <a:rPr lang="en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Modules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在打包时还会自动类名混淆成全局唯一的 </a:t>
            </a:r>
            <a:r>
              <a:rPr lang="en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值，从而避免发生命名冲突问题。</a:t>
            </a:r>
          </a:p>
        </p:txBody>
      </p:sp>
    </p:spTree>
    <p:extLst>
      <p:ext uri="{BB962C8B-B14F-4D97-AF65-F5344CB8AC3E}">
        <p14:creationId xmlns:p14="http://schemas.microsoft.com/office/powerpoint/2010/main" val="1760117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43764000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43764000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195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FEDC4-07B4-B245-AA89-62492146A88C}" type="slidenum">
              <a:rPr lang="en-US" altLang="zh-CN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5557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43764000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43764000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9618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43764000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43764000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3650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43764000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43764000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CN" altLang="en-US"/>
              <a:t>首先是规范</a:t>
            </a:r>
            <a:r>
              <a:rPr lang="en-US" altLang="zh-CN"/>
              <a:t> css </a:t>
            </a:r>
            <a:r>
              <a:rPr lang="zh-CN" altLang="en-US"/>
              <a:t>命名，这一步不影响结果，但作为一个模块，加上 </a:t>
            </a:r>
            <a:r>
              <a:rPr lang="en-US" altLang="zh-CN"/>
              <a:t>.module </a:t>
            </a:r>
            <a:r>
              <a:rPr lang="zh-CN" altLang="en-US"/>
              <a:t>的前缀会使文件命名更加规范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9985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162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 preserve="1" userDrawn="1">
  <p:cSld name="1_Title design 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14;p16">
            <a:extLst>
              <a:ext uri="{FF2B5EF4-FFF2-40B4-BE49-F238E27FC236}">
                <a16:creationId xmlns:a16="http://schemas.microsoft.com/office/drawing/2014/main" id="{4BAC60FF-A27F-BB46-BB27-1543B7088C5F}"/>
              </a:ext>
            </a:extLst>
          </p:cNvPr>
          <p:cNvSpPr/>
          <p:nvPr userDrawn="1"/>
        </p:nvSpPr>
        <p:spPr>
          <a:xfrm rot="-5400000" flipH="1">
            <a:off x="19200" y="6187000"/>
            <a:ext cx="651600" cy="690000"/>
          </a:xfrm>
          <a:prstGeom prst="rect">
            <a:avLst/>
          </a:prstGeom>
          <a:solidFill>
            <a:srgbClr val="6CDEC5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15;p16">
            <a:extLst>
              <a:ext uri="{FF2B5EF4-FFF2-40B4-BE49-F238E27FC236}">
                <a16:creationId xmlns:a16="http://schemas.microsoft.com/office/drawing/2014/main" id="{927C1B21-AD1B-884E-BE09-A6466F151D1C}"/>
              </a:ext>
            </a:extLst>
          </p:cNvPr>
          <p:cNvSpPr/>
          <p:nvPr userDrawn="1"/>
        </p:nvSpPr>
        <p:spPr>
          <a:xfrm rot="10800000" flipH="1">
            <a:off x="0" y="2365999"/>
            <a:ext cx="690000" cy="202680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116;p16">
            <a:extLst>
              <a:ext uri="{FF2B5EF4-FFF2-40B4-BE49-F238E27FC236}">
                <a16:creationId xmlns:a16="http://schemas.microsoft.com/office/drawing/2014/main" id="{33393035-F107-F148-B85F-6395DCF3B0D7}"/>
              </a:ext>
            </a:extLst>
          </p:cNvPr>
          <p:cNvSpPr/>
          <p:nvPr userDrawn="1"/>
        </p:nvSpPr>
        <p:spPr>
          <a:xfrm rot="-5400000" flipH="1">
            <a:off x="-564196" y="4951863"/>
            <a:ext cx="1818400" cy="69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117;p16">
            <a:extLst>
              <a:ext uri="{FF2B5EF4-FFF2-40B4-BE49-F238E27FC236}">
                <a16:creationId xmlns:a16="http://schemas.microsoft.com/office/drawing/2014/main" id="{C7A2F280-C3DE-0F40-A591-48B2C027D2B7}"/>
              </a:ext>
            </a:extLst>
          </p:cNvPr>
          <p:cNvSpPr/>
          <p:nvPr userDrawn="1"/>
        </p:nvSpPr>
        <p:spPr>
          <a:xfrm rot="5400000" flipH="1">
            <a:off x="11521204" y="72"/>
            <a:ext cx="651600" cy="6900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118;p16">
            <a:extLst>
              <a:ext uri="{FF2B5EF4-FFF2-40B4-BE49-F238E27FC236}">
                <a16:creationId xmlns:a16="http://schemas.microsoft.com/office/drawing/2014/main" id="{FEEA4037-5846-044E-8CA0-9C8281D6816D}"/>
              </a:ext>
            </a:extLst>
          </p:cNvPr>
          <p:cNvSpPr/>
          <p:nvPr userDrawn="1"/>
        </p:nvSpPr>
        <p:spPr>
          <a:xfrm flipH="1">
            <a:off x="11502000" y="2484276"/>
            <a:ext cx="690000" cy="439280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119;p16">
            <a:extLst>
              <a:ext uri="{FF2B5EF4-FFF2-40B4-BE49-F238E27FC236}">
                <a16:creationId xmlns:a16="http://schemas.microsoft.com/office/drawing/2014/main" id="{9AB4F5AF-E9CC-234D-80F0-72372EECCDF3}"/>
              </a:ext>
            </a:extLst>
          </p:cNvPr>
          <p:cNvSpPr/>
          <p:nvPr userDrawn="1"/>
        </p:nvSpPr>
        <p:spPr>
          <a:xfrm rot="5400000" flipH="1">
            <a:off x="10937800" y="1235209"/>
            <a:ext cx="1818400" cy="6900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17;p18">
            <a:extLst>
              <a:ext uri="{FF2B5EF4-FFF2-40B4-BE49-F238E27FC236}">
                <a16:creationId xmlns:a16="http://schemas.microsoft.com/office/drawing/2014/main" id="{2FAE79AC-8801-8E47-ABF2-385D6FC52297}"/>
              </a:ext>
            </a:extLst>
          </p:cNvPr>
          <p:cNvSpPr/>
          <p:nvPr userDrawn="1"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A0D9F4"/>
          </a:solidFill>
          <a:ln w="38100"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îş1iḋè">
            <a:extLst>
              <a:ext uri="{FF2B5EF4-FFF2-40B4-BE49-F238E27FC236}">
                <a16:creationId xmlns:a16="http://schemas.microsoft.com/office/drawing/2014/main" id="{4B8FAFD5-A8E0-0144-8FF8-F9C38DC77ED9}"/>
              </a:ext>
            </a:extLst>
          </p:cNvPr>
          <p:cNvSpPr/>
          <p:nvPr userDrawn="1"/>
        </p:nvSpPr>
        <p:spPr bwMode="auto">
          <a:xfrm>
            <a:off x="285281" y="263651"/>
            <a:ext cx="332556" cy="319826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69228" dist="38100" dir="2700000" algn="tl" rotWithShape="0">
              <a:schemeClr val="bg1">
                <a:alpha val="96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F1091D-7BC9-A744-BB0A-53F2963CDE31}"/>
              </a:ext>
            </a:extLst>
          </p:cNvPr>
          <p:cNvSpPr txBox="1"/>
          <p:nvPr userDrawn="1"/>
        </p:nvSpPr>
        <p:spPr>
          <a:xfrm>
            <a:off x="510744" y="209207"/>
            <a:ext cx="2010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2400" b="1">
                <a:solidFill>
                  <a:schemeClr val="tx1"/>
                </a:solidFill>
                <a:effectLst>
                  <a:outerShdw blurRad="543608" dist="38100" dir="2700000" algn="tl" rotWithShape="0">
                    <a:schemeClr val="bg1">
                      <a:alpha val="81000"/>
                    </a:schemeClr>
                  </a:outerShdw>
                </a:effectLst>
                <a:ea typeface="PingFang SC Semibold" panose="020B0400000000000000" pitchFamily="34" charset="-122"/>
              </a:rPr>
              <a:t>工作产出</a:t>
            </a:r>
          </a:p>
        </p:txBody>
      </p:sp>
    </p:spTree>
    <p:extLst>
      <p:ext uri="{BB962C8B-B14F-4D97-AF65-F5344CB8AC3E}">
        <p14:creationId xmlns:p14="http://schemas.microsoft.com/office/powerpoint/2010/main" val="63665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 preserve="1" userDrawn="1">
  <p:cSld name="1_Title and text 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7;p18">
            <a:extLst>
              <a:ext uri="{FF2B5EF4-FFF2-40B4-BE49-F238E27FC236}">
                <a16:creationId xmlns:a16="http://schemas.microsoft.com/office/drawing/2014/main" id="{15C1B2AE-111E-4F4B-9925-7033D86CD0B0}"/>
              </a:ext>
            </a:extLst>
          </p:cNvPr>
          <p:cNvSpPr/>
          <p:nvPr userDrawn="1"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A0D9F4"/>
          </a:solidFill>
          <a:ln w="38100"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îş1iḋè">
            <a:extLst>
              <a:ext uri="{FF2B5EF4-FFF2-40B4-BE49-F238E27FC236}">
                <a16:creationId xmlns:a16="http://schemas.microsoft.com/office/drawing/2014/main" id="{6AB8628D-EC1F-F345-92A1-B5BAC0E0CE2A}"/>
              </a:ext>
            </a:extLst>
          </p:cNvPr>
          <p:cNvSpPr/>
          <p:nvPr userDrawn="1"/>
        </p:nvSpPr>
        <p:spPr bwMode="auto">
          <a:xfrm>
            <a:off x="285281" y="263651"/>
            <a:ext cx="332556" cy="319826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69228" dist="38100" dir="2700000" algn="tl" rotWithShape="0">
              <a:schemeClr val="bg1">
                <a:alpha val="96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4421F3-E1DC-FC48-BD9B-CC21D1890B80}"/>
              </a:ext>
            </a:extLst>
          </p:cNvPr>
          <p:cNvSpPr txBox="1"/>
          <p:nvPr userDrawn="1"/>
        </p:nvSpPr>
        <p:spPr>
          <a:xfrm>
            <a:off x="510744" y="209207"/>
            <a:ext cx="2010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2400" b="1">
                <a:solidFill>
                  <a:schemeClr val="tx1"/>
                </a:solidFill>
                <a:effectLst>
                  <a:outerShdw blurRad="543608" dist="38100" dir="2700000" algn="tl" rotWithShape="0">
                    <a:schemeClr val="bg1">
                      <a:alpha val="81000"/>
                    </a:schemeClr>
                  </a:outerShdw>
                </a:effectLst>
                <a:ea typeface="PingFang SC Semibold" panose="020B0400000000000000" pitchFamily="34" charset="-122"/>
              </a:rPr>
              <a:t>工作产出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062D1CE-A5E5-BA44-B84F-CD4EA1AF4254}"/>
              </a:ext>
            </a:extLst>
          </p:cNvPr>
          <p:cNvGrpSpPr/>
          <p:nvPr userDrawn="1"/>
        </p:nvGrpSpPr>
        <p:grpSpPr>
          <a:xfrm rot="16200000" flipH="1">
            <a:off x="9731197" y="-1764731"/>
            <a:ext cx="690006" cy="4231603"/>
            <a:chOff x="-2" y="2626396"/>
            <a:chExt cx="690006" cy="4231603"/>
          </a:xfrm>
        </p:grpSpPr>
        <p:sp>
          <p:nvSpPr>
            <p:cNvPr id="20" name="Google Shape;147;p18">
              <a:extLst>
                <a:ext uri="{FF2B5EF4-FFF2-40B4-BE49-F238E27FC236}">
                  <a16:creationId xmlns:a16="http://schemas.microsoft.com/office/drawing/2014/main" id="{7C72077C-289D-E242-B8CC-D61F71F944A5}"/>
                </a:ext>
              </a:extLst>
            </p:cNvPr>
            <p:cNvSpPr/>
            <p:nvPr userDrawn="1"/>
          </p:nvSpPr>
          <p:spPr>
            <a:xfrm rot="5400000" flipH="1">
              <a:off x="19204" y="2607196"/>
              <a:ext cx="651600" cy="69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148;p18">
              <a:extLst>
                <a:ext uri="{FF2B5EF4-FFF2-40B4-BE49-F238E27FC236}">
                  <a16:creationId xmlns:a16="http://schemas.microsoft.com/office/drawing/2014/main" id="{84BEC476-6D46-2A43-9CCA-F8731D3C1C86}"/>
                </a:ext>
              </a:extLst>
            </p:cNvPr>
            <p:cNvSpPr/>
            <p:nvPr userDrawn="1"/>
          </p:nvSpPr>
          <p:spPr>
            <a:xfrm flipH="1">
              <a:off x="-1" y="5214396"/>
              <a:ext cx="690000" cy="1643603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148;p18">
              <a:extLst>
                <a:ext uri="{FF2B5EF4-FFF2-40B4-BE49-F238E27FC236}">
                  <a16:creationId xmlns:a16="http://schemas.microsoft.com/office/drawing/2014/main" id="{9DB5F218-D376-5041-B6C7-335C3F9BFAD2}"/>
                </a:ext>
              </a:extLst>
            </p:cNvPr>
            <p:cNvSpPr/>
            <p:nvPr userDrawn="1"/>
          </p:nvSpPr>
          <p:spPr>
            <a:xfrm flipH="1">
              <a:off x="-2" y="3277996"/>
              <a:ext cx="690000" cy="1936401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446C06E-0F16-124D-86B1-07297E64273F}"/>
              </a:ext>
            </a:extLst>
          </p:cNvPr>
          <p:cNvGrpSpPr/>
          <p:nvPr userDrawn="1"/>
        </p:nvGrpSpPr>
        <p:grpSpPr>
          <a:xfrm rot="5400000">
            <a:off x="1770800" y="4397195"/>
            <a:ext cx="690006" cy="4231603"/>
            <a:chOff x="-2" y="2626396"/>
            <a:chExt cx="690006" cy="4231603"/>
          </a:xfrm>
        </p:grpSpPr>
        <p:sp>
          <p:nvSpPr>
            <p:cNvPr id="25" name="Google Shape;147;p18">
              <a:extLst>
                <a:ext uri="{FF2B5EF4-FFF2-40B4-BE49-F238E27FC236}">
                  <a16:creationId xmlns:a16="http://schemas.microsoft.com/office/drawing/2014/main" id="{8673DAD8-D084-6D4D-BDD3-DCD149EB662A}"/>
                </a:ext>
              </a:extLst>
            </p:cNvPr>
            <p:cNvSpPr/>
            <p:nvPr userDrawn="1"/>
          </p:nvSpPr>
          <p:spPr>
            <a:xfrm rot="5400000" flipH="1">
              <a:off x="19204" y="2607196"/>
              <a:ext cx="651600" cy="69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148;p18">
              <a:extLst>
                <a:ext uri="{FF2B5EF4-FFF2-40B4-BE49-F238E27FC236}">
                  <a16:creationId xmlns:a16="http://schemas.microsoft.com/office/drawing/2014/main" id="{D5C7F849-4384-9B4C-A717-2E681AEDEBE2}"/>
                </a:ext>
              </a:extLst>
            </p:cNvPr>
            <p:cNvSpPr/>
            <p:nvPr userDrawn="1"/>
          </p:nvSpPr>
          <p:spPr>
            <a:xfrm flipH="1">
              <a:off x="-1" y="5214396"/>
              <a:ext cx="690000" cy="1643603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148;p18">
              <a:extLst>
                <a:ext uri="{FF2B5EF4-FFF2-40B4-BE49-F238E27FC236}">
                  <a16:creationId xmlns:a16="http://schemas.microsoft.com/office/drawing/2014/main" id="{8628B7E6-8CE9-0443-A209-ED4E132EDF13}"/>
                </a:ext>
              </a:extLst>
            </p:cNvPr>
            <p:cNvSpPr/>
            <p:nvPr userDrawn="1"/>
          </p:nvSpPr>
          <p:spPr>
            <a:xfrm flipH="1">
              <a:off x="-2" y="3277996"/>
              <a:ext cx="690000" cy="1936401"/>
            </a:xfrm>
            <a:prstGeom prst="rect">
              <a:avLst/>
            </a:pr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85593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 preserve="1" userDrawn="1">
  <p:cSld name="1_Title and text 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7;p18">
            <a:extLst>
              <a:ext uri="{FF2B5EF4-FFF2-40B4-BE49-F238E27FC236}">
                <a16:creationId xmlns:a16="http://schemas.microsoft.com/office/drawing/2014/main" id="{15C1B2AE-111E-4F4B-9925-7033D86CD0B0}"/>
              </a:ext>
            </a:extLst>
          </p:cNvPr>
          <p:cNvSpPr/>
          <p:nvPr userDrawn="1"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A0D9F4"/>
          </a:solidFill>
          <a:ln w="38100"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îş1iḋè">
            <a:extLst>
              <a:ext uri="{FF2B5EF4-FFF2-40B4-BE49-F238E27FC236}">
                <a16:creationId xmlns:a16="http://schemas.microsoft.com/office/drawing/2014/main" id="{6AB8628D-EC1F-F345-92A1-B5BAC0E0CE2A}"/>
              </a:ext>
            </a:extLst>
          </p:cNvPr>
          <p:cNvSpPr/>
          <p:nvPr userDrawn="1"/>
        </p:nvSpPr>
        <p:spPr bwMode="auto">
          <a:xfrm>
            <a:off x="285281" y="263651"/>
            <a:ext cx="332556" cy="319826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69228" dist="38100" dir="2700000" algn="tl" rotWithShape="0">
              <a:schemeClr val="bg1">
                <a:alpha val="96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4421F3-E1DC-FC48-BD9B-CC21D1890B80}"/>
              </a:ext>
            </a:extLst>
          </p:cNvPr>
          <p:cNvSpPr txBox="1"/>
          <p:nvPr userDrawn="1"/>
        </p:nvSpPr>
        <p:spPr>
          <a:xfrm>
            <a:off x="510744" y="209207"/>
            <a:ext cx="2010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2400" b="1">
                <a:solidFill>
                  <a:schemeClr val="tx1"/>
                </a:solidFill>
                <a:effectLst>
                  <a:outerShdw blurRad="543608" dist="38100" dir="2700000" algn="tl" rotWithShape="0">
                    <a:schemeClr val="bg1">
                      <a:alpha val="81000"/>
                    </a:schemeClr>
                  </a:outerShdw>
                </a:effectLst>
                <a:ea typeface="PingFang SC Semibold" panose="020B0400000000000000" pitchFamily="34" charset="-122"/>
              </a:rPr>
              <a:t>工作产出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446C06E-0F16-124D-86B1-07297E64273F}"/>
              </a:ext>
            </a:extLst>
          </p:cNvPr>
          <p:cNvGrpSpPr/>
          <p:nvPr userDrawn="1"/>
        </p:nvGrpSpPr>
        <p:grpSpPr>
          <a:xfrm rot="5400000">
            <a:off x="2161600" y="4006395"/>
            <a:ext cx="690008" cy="5013205"/>
            <a:chOff x="-2" y="1844794"/>
            <a:chExt cx="690008" cy="5013205"/>
          </a:xfrm>
        </p:grpSpPr>
        <p:sp>
          <p:nvSpPr>
            <p:cNvPr id="25" name="Google Shape;147;p18">
              <a:extLst>
                <a:ext uri="{FF2B5EF4-FFF2-40B4-BE49-F238E27FC236}">
                  <a16:creationId xmlns:a16="http://schemas.microsoft.com/office/drawing/2014/main" id="{8673DAD8-D084-6D4D-BDD3-DCD149EB662A}"/>
                </a:ext>
              </a:extLst>
            </p:cNvPr>
            <p:cNvSpPr/>
            <p:nvPr userDrawn="1"/>
          </p:nvSpPr>
          <p:spPr>
            <a:xfrm rot="5400000" flipH="1">
              <a:off x="19206" y="1825594"/>
              <a:ext cx="651600" cy="69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148;p18">
              <a:extLst>
                <a:ext uri="{FF2B5EF4-FFF2-40B4-BE49-F238E27FC236}">
                  <a16:creationId xmlns:a16="http://schemas.microsoft.com/office/drawing/2014/main" id="{D5C7F849-4384-9B4C-A717-2E681AEDEBE2}"/>
                </a:ext>
              </a:extLst>
            </p:cNvPr>
            <p:cNvSpPr/>
            <p:nvPr userDrawn="1"/>
          </p:nvSpPr>
          <p:spPr>
            <a:xfrm flipH="1">
              <a:off x="-1" y="5490447"/>
              <a:ext cx="690000" cy="1367552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148;p18">
              <a:extLst>
                <a:ext uri="{FF2B5EF4-FFF2-40B4-BE49-F238E27FC236}">
                  <a16:creationId xmlns:a16="http://schemas.microsoft.com/office/drawing/2014/main" id="{8628B7E6-8CE9-0443-A209-ED4E132EDF13}"/>
                </a:ext>
              </a:extLst>
            </p:cNvPr>
            <p:cNvSpPr/>
            <p:nvPr userDrawn="1"/>
          </p:nvSpPr>
          <p:spPr>
            <a:xfrm flipH="1">
              <a:off x="-2" y="2496394"/>
              <a:ext cx="690000" cy="2994053"/>
            </a:xfrm>
            <a:prstGeom prst="rect">
              <a:avLst/>
            </a:pr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A6500C6-1827-074A-B796-3DB7B0ECC22E}"/>
              </a:ext>
            </a:extLst>
          </p:cNvPr>
          <p:cNvGrpSpPr/>
          <p:nvPr userDrawn="1"/>
        </p:nvGrpSpPr>
        <p:grpSpPr>
          <a:xfrm rot="16200000" flipH="1">
            <a:off x="9340395" y="-2161597"/>
            <a:ext cx="690008" cy="5013205"/>
            <a:chOff x="-2" y="1844794"/>
            <a:chExt cx="690008" cy="5013205"/>
          </a:xfrm>
        </p:grpSpPr>
        <p:sp>
          <p:nvSpPr>
            <p:cNvPr id="18" name="Google Shape;147;p18">
              <a:extLst>
                <a:ext uri="{FF2B5EF4-FFF2-40B4-BE49-F238E27FC236}">
                  <a16:creationId xmlns:a16="http://schemas.microsoft.com/office/drawing/2014/main" id="{4BBD80D1-1172-B941-8449-645FFBAA7F37}"/>
                </a:ext>
              </a:extLst>
            </p:cNvPr>
            <p:cNvSpPr/>
            <p:nvPr userDrawn="1"/>
          </p:nvSpPr>
          <p:spPr>
            <a:xfrm rot="5400000" flipH="1">
              <a:off x="19206" y="1825594"/>
              <a:ext cx="651600" cy="69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148;p18">
              <a:extLst>
                <a:ext uri="{FF2B5EF4-FFF2-40B4-BE49-F238E27FC236}">
                  <a16:creationId xmlns:a16="http://schemas.microsoft.com/office/drawing/2014/main" id="{2B1AE584-4166-BF4E-AFC9-97A4853E4529}"/>
                </a:ext>
              </a:extLst>
            </p:cNvPr>
            <p:cNvSpPr/>
            <p:nvPr userDrawn="1"/>
          </p:nvSpPr>
          <p:spPr>
            <a:xfrm flipH="1">
              <a:off x="-1" y="5490447"/>
              <a:ext cx="690000" cy="1367552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148;p18">
              <a:extLst>
                <a:ext uri="{FF2B5EF4-FFF2-40B4-BE49-F238E27FC236}">
                  <a16:creationId xmlns:a16="http://schemas.microsoft.com/office/drawing/2014/main" id="{72000BB4-E921-1D4A-9363-A40F5D44DF50}"/>
                </a:ext>
              </a:extLst>
            </p:cNvPr>
            <p:cNvSpPr/>
            <p:nvPr userDrawn="1"/>
          </p:nvSpPr>
          <p:spPr>
            <a:xfrm flipH="1">
              <a:off x="-2" y="2496394"/>
              <a:ext cx="690000" cy="2994053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50170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 preserve="1" userDrawn="1">
  <p:cSld name="1_Title and text 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7;p18">
            <a:extLst>
              <a:ext uri="{FF2B5EF4-FFF2-40B4-BE49-F238E27FC236}">
                <a16:creationId xmlns:a16="http://schemas.microsoft.com/office/drawing/2014/main" id="{15C1B2AE-111E-4F4B-9925-7033D86CD0B0}"/>
              </a:ext>
            </a:extLst>
          </p:cNvPr>
          <p:cNvSpPr/>
          <p:nvPr userDrawn="1"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A0D9F4"/>
          </a:solidFill>
          <a:ln w="38100"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îş1iḋè">
            <a:extLst>
              <a:ext uri="{FF2B5EF4-FFF2-40B4-BE49-F238E27FC236}">
                <a16:creationId xmlns:a16="http://schemas.microsoft.com/office/drawing/2014/main" id="{6AB8628D-EC1F-F345-92A1-B5BAC0E0CE2A}"/>
              </a:ext>
            </a:extLst>
          </p:cNvPr>
          <p:cNvSpPr/>
          <p:nvPr userDrawn="1"/>
        </p:nvSpPr>
        <p:spPr bwMode="auto">
          <a:xfrm>
            <a:off x="285281" y="263651"/>
            <a:ext cx="332556" cy="319826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69228" dist="38100" dir="2700000" algn="tl" rotWithShape="0">
              <a:schemeClr val="bg1">
                <a:alpha val="96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4421F3-E1DC-FC48-BD9B-CC21D1890B80}"/>
              </a:ext>
            </a:extLst>
          </p:cNvPr>
          <p:cNvSpPr txBox="1"/>
          <p:nvPr userDrawn="1"/>
        </p:nvSpPr>
        <p:spPr>
          <a:xfrm>
            <a:off x="510744" y="209207"/>
            <a:ext cx="2010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2400" b="1">
                <a:solidFill>
                  <a:schemeClr val="tx1"/>
                </a:solidFill>
                <a:effectLst>
                  <a:outerShdw blurRad="543608" dist="38100" dir="2700000" algn="tl" rotWithShape="0">
                    <a:schemeClr val="bg1">
                      <a:alpha val="81000"/>
                    </a:schemeClr>
                  </a:outerShdw>
                </a:effectLst>
                <a:ea typeface="PingFang SC Semibold" panose="020B0400000000000000" pitchFamily="34" charset="-122"/>
              </a:rPr>
              <a:t>工作产出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A6500C6-1827-074A-B796-3DB7B0ECC22E}"/>
              </a:ext>
            </a:extLst>
          </p:cNvPr>
          <p:cNvGrpSpPr/>
          <p:nvPr userDrawn="1"/>
        </p:nvGrpSpPr>
        <p:grpSpPr>
          <a:xfrm rot="16200000" flipH="1">
            <a:off x="9340395" y="-2161597"/>
            <a:ext cx="690008" cy="5013205"/>
            <a:chOff x="-2" y="1844794"/>
            <a:chExt cx="690008" cy="5013205"/>
          </a:xfrm>
        </p:grpSpPr>
        <p:sp>
          <p:nvSpPr>
            <p:cNvPr id="18" name="Google Shape;147;p18">
              <a:extLst>
                <a:ext uri="{FF2B5EF4-FFF2-40B4-BE49-F238E27FC236}">
                  <a16:creationId xmlns:a16="http://schemas.microsoft.com/office/drawing/2014/main" id="{4BBD80D1-1172-B941-8449-645FFBAA7F37}"/>
                </a:ext>
              </a:extLst>
            </p:cNvPr>
            <p:cNvSpPr/>
            <p:nvPr userDrawn="1"/>
          </p:nvSpPr>
          <p:spPr>
            <a:xfrm rot="5400000" flipH="1">
              <a:off x="19206" y="1825594"/>
              <a:ext cx="651600" cy="69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148;p18">
              <a:extLst>
                <a:ext uri="{FF2B5EF4-FFF2-40B4-BE49-F238E27FC236}">
                  <a16:creationId xmlns:a16="http://schemas.microsoft.com/office/drawing/2014/main" id="{2B1AE584-4166-BF4E-AFC9-97A4853E4529}"/>
                </a:ext>
              </a:extLst>
            </p:cNvPr>
            <p:cNvSpPr/>
            <p:nvPr userDrawn="1"/>
          </p:nvSpPr>
          <p:spPr>
            <a:xfrm flipH="1">
              <a:off x="-1" y="5490447"/>
              <a:ext cx="690000" cy="1367552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148;p18">
              <a:extLst>
                <a:ext uri="{FF2B5EF4-FFF2-40B4-BE49-F238E27FC236}">
                  <a16:creationId xmlns:a16="http://schemas.microsoft.com/office/drawing/2014/main" id="{72000BB4-E921-1D4A-9363-A40F5D44DF50}"/>
                </a:ext>
              </a:extLst>
            </p:cNvPr>
            <p:cNvSpPr/>
            <p:nvPr userDrawn="1"/>
          </p:nvSpPr>
          <p:spPr>
            <a:xfrm flipH="1">
              <a:off x="-2" y="2496394"/>
              <a:ext cx="690000" cy="2994053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7CB8D50-7596-004C-86A3-D6694E7E4EED}"/>
              </a:ext>
            </a:extLst>
          </p:cNvPr>
          <p:cNvGrpSpPr/>
          <p:nvPr userDrawn="1"/>
        </p:nvGrpSpPr>
        <p:grpSpPr>
          <a:xfrm>
            <a:off x="0" y="6167999"/>
            <a:ext cx="12192000" cy="690001"/>
            <a:chOff x="0" y="6167999"/>
            <a:chExt cx="12192000" cy="690001"/>
          </a:xfrm>
        </p:grpSpPr>
        <p:sp>
          <p:nvSpPr>
            <p:cNvPr id="13" name="Google Shape;115;p16">
              <a:extLst>
                <a:ext uri="{FF2B5EF4-FFF2-40B4-BE49-F238E27FC236}">
                  <a16:creationId xmlns:a16="http://schemas.microsoft.com/office/drawing/2014/main" id="{E1045F7C-FDA6-6447-B004-2F8DC027BBE2}"/>
                </a:ext>
              </a:extLst>
            </p:cNvPr>
            <p:cNvSpPr/>
            <p:nvPr userDrawn="1"/>
          </p:nvSpPr>
          <p:spPr>
            <a:xfrm rot="16200000" flipH="1">
              <a:off x="10557696" y="5223696"/>
              <a:ext cx="690000" cy="2578608"/>
            </a:xfrm>
            <a:prstGeom prst="rect">
              <a:avLst/>
            </a:pr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15;p16">
              <a:extLst>
                <a:ext uri="{FF2B5EF4-FFF2-40B4-BE49-F238E27FC236}">
                  <a16:creationId xmlns:a16="http://schemas.microsoft.com/office/drawing/2014/main" id="{964C12CA-0309-D445-B387-C84A3D769C00}"/>
                </a:ext>
              </a:extLst>
            </p:cNvPr>
            <p:cNvSpPr/>
            <p:nvPr userDrawn="1"/>
          </p:nvSpPr>
          <p:spPr>
            <a:xfrm rot="16200000" flipH="1">
              <a:off x="944304" y="5223695"/>
              <a:ext cx="690000" cy="2578608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15;p16">
              <a:extLst>
                <a:ext uri="{FF2B5EF4-FFF2-40B4-BE49-F238E27FC236}">
                  <a16:creationId xmlns:a16="http://schemas.microsoft.com/office/drawing/2014/main" id="{E722906D-B01A-BD46-B9BE-58ED065BCFD6}"/>
                </a:ext>
              </a:extLst>
            </p:cNvPr>
            <p:cNvSpPr/>
            <p:nvPr userDrawn="1"/>
          </p:nvSpPr>
          <p:spPr>
            <a:xfrm rot="16200000" flipH="1">
              <a:off x="5751000" y="2995608"/>
              <a:ext cx="690000" cy="7034784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52089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 preserve="1" userDrawn="1">
  <p:cSld name="1_Title and text 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7;p18">
            <a:extLst>
              <a:ext uri="{FF2B5EF4-FFF2-40B4-BE49-F238E27FC236}">
                <a16:creationId xmlns:a16="http://schemas.microsoft.com/office/drawing/2014/main" id="{15C1B2AE-111E-4F4B-9925-7033D86CD0B0}"/>
              </a:ext>
            </a:extLst>
          </p:cNvPr>
          <p:cNvSpPr/>
          <p:nvPr userDrawn="1"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A0D9F4"/>
          </a:solidFill>
          <a:ln w="38100"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îş1iḋè">
            <a:extLst>
              <a:ext uri="{FF2B5EF4-FFF2-40B4-BE49-F238E27FC236}">
                <a16:creationId xmlns:a16="http://schemas.microsoft.com/office/drawing/2014/main" id="{6AB8628D-EC1F-F345-92A1-B5BAC0E0CE2A}"/>
              </a:ext>
            </a:extLst>
          </p:cNvPr>
          <p:cNvSpPr/>
          <p:nvPr userDrawn="1"/>
        </p:nvSpPr>
        <p:spPr bwMode="auto">
          <a:xfrm>
            <a:off x="285281" y="263651"/>
            <a:ext cx="332556" cy="319826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69228" dist="38100" dir="2700000" algn="tl" rotWithShape="0">
              <a:schemeClr val="bg1">
                <a:alpha val="96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4421F3-E1DC-FC48-BD9B-CC21D1890B80}"/>
              </a:ext>
            </a:extLst>
          </p:cNvPr>
          <p:cNvSpPr txBox="1"/>
          <p:nvPr userDrawn="1"/>
        </p:nvSpPr>
        <p:spPr>
          <a:xfrm>
            <a:off x="510744" y="209207"/>
            <a:ext cx="2010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2400" b="1">
                <a:solidFill>
                  <a:schemeClr val="tx1"/>
                </a:solidFill>
                <a:effectLst>
                  <a:outerShdw blurRad="543608" dist="38100" dir="2700000" algn="tl" rotWithShape="0">
                    <a:schemeClr val="bg1">
                      <a:alpha val="81000"/>
                    </a:schemeClr>
                  </a:outerShdw>
                </a:effectLst>
                <a:ea typeface="PingFang SC Semibold" panose="020B0400000000000000" pitchFamily="34" charset="-122"/>
              </a:rPr>
              <a:t>工作产出</a:t>
            </a:r>
          </a:p>
        </p:txBody>
      </p:sp>
      <p:sp>
        <p:nvSpPr>
          <p:cNvPr id="16" name="Google Shape;115;p16">
            <a:extLst>
              <a:ext uri="{FF2B5EF4-FFF2-40B4-BE49-F238E27FC236}">
                <a16:creationId xmlns:a16="http://schemas.microsoft.com/office/drawing/2014/main" id="{95731213-6FC1-E243-AB9C-286A739B160B}"/>
              </a:ext>
            </a:extLst>
          </p:cNvPr>
          <p:cNvSpPr/>
          <p:nvPr userDrawn="1"/>
        </p:nvSpPr>
        <p:spPr>
          <a:xfrm rot="16200000" flipH="1">
            <a:off x="1182048" y="4985951"/>
            <a:ext cx="690000" cy="3054096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15;p16">
            <a:extLst>
              <a:ext uri="{FF2B5EF4-FFF2-40B4-BE49-F238E27FC236}">
                <a16:creationId xmlns:a16="http://schemas.microsoft.com/office/drawing/2014/main" id="{DD9AFBF1-797B-9343-B9F2-2245889AA46A}"/>
              </a:ext>
            </a:extLst>
          </p:cNvPr>
          <p:cNvSpPr/>
          <p:nvPr userDrawn="1"/>
        </p:nvSpPr>
        <p:spPr>
          <a:xfrm rot="16200000" flipH="1">
            <a:off x="3463476" y="4225475"/>
            <a:ext cx="690000" cy="4575048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115;p16">
            <a:extLst>
              <a:ext uri="{FF2B5EF4-FFF2-40B4-BE49-F238E27FC236}">
                <a16:creationId xmlns:a16="http://schemas.microsoft.com/office/drawing/2014/main" id="{607E041F-809A-8D43-B7BD-086AD1D43BB1}"/>
              </a:ext>
            </a:extLst>
          </p:cNvPr>
          <p:cNvSpPr/>
          <p:nvPr userDrawn="1"/>
        </p:nvSpPr>
        <p:spPr>
          <a:xfrm rot="16200000" flipH="1">
            <a:off x="10332144" y="4985951"/>
            <a:ext cx="690000" cy="3054096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115;p16">
            <a:extLst>
              <a:ext uri="{FF2B5EF4-FFF2-40B4-BE49-F238E27FC236}">
                <a16:creationId xmlns:a16="http://schemas.microsoft.com/office/drawing/2014/main" id="{65AC8D5F-4D42-FB44-9F8F-C61110537BC5}"/>
              </a:ext>
            </a:extLst>
          </p:cNvPr>
          <p:cNvSpPr/>
          <p:nvPr userDrawn="1"/>
        </p:nvSpPr>
        <p:spPr>
          <a:xfrm rot="16200000" flipH="1">
            <a:off x="7265858" y="-1182048"/>
            <a:ext cx="690000" cy="3054096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115;p16">
            <a:extLst>
              <a:ext uri="{FF2B5EF4-FFF2-40B4-BE49-F238E27FC236}">
                <a16:creationId xmlns:a16="http://schemas.microsoft.com/office/drawing/2014/main" id="{ECD49DFA-DE68-2E4E-A879-495614155A47}"/>
              </a:ext>
            </a:extLst>
          </p:cNvPr>
          <p:cNvSpPr/>
          <p:nvPr userDrawn="1"/>
        </p:nvSpPr>
        <p:spPr>
          <a:xfrm rot="16200000" flipH="1">
            <a:off x="9565573" y="-1948619"/>
            <a:ext cx="690000" cy="4587238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115;p16">
            <a:extLst>
              <a:ext uri="{FF2B5EF4-FFF2-40B4-BE49-F238E27FC236}">
                <a16:creationId xmlns:a16="http://schemas.microsoft.com/office/drawing/2014/main" id="{276E94F0-2D78-444F-BE4C-3E3F23F3EBAE}"/>
              </a:ext>
            </a:extLst>
          </p:cNvPr>
          <p:cNvSpPr/>
          <p:nvPr userDrawn="1"/>
        </p:nvSpPr>
        <p:spPr>
          <a:xfrm rot="16200000" flipH="1">
            <a:off x="8032429" y="4219380"/>
            <a:ext cx="690000" cy="4587238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91136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 preserve="1" userDrawn="1">
  <p:cSld name="1_Title and text 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7;p18">
            <a:extLst>
              <a:ext uri="{FF2B5EF4-FFF2-40B4-BE49-F238E27FC236}">
                <a16:creationId xmlns:a16="http://schemas.microsoft.com/office/drawing/2014/main" id="{15C1B2AE-111E-4F4B-9925-7033D86CD0B0}"/>
              </a:ext>
            </a:extLst>
          </p:cNvPr>
          <p:cNvSpPr/>
          <p:nvPr userDrawn="1"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A0D9F4"/>
          </a:solidFill>
          <a:ln w="38100"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îş1iḋè">
            <a:extLst>
              <a:ext uri="{FF2B5EF4-FFF2-40B4-BE49-F238E27FC236}">
                <a16:creationId xmlns:a16="http://schemas.microsoft.com/office/drawing/2014/main" id="{6AB8628D-EC1F-F345-92A1-B5BAC0E0CE2A}"/>
              </a:ext>
            </a:extLst>
          </p:cNvPr>
          <p:cNvSpPr/>
          <p:nvPr userDrawn="1"/>
        </p:nvSpPr>
        <p:spPr bwMode="auto">
          <a:xfrm>
            <a:off x="285281" y="263651"/>
            <a:ext cx="332556" cy="319826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69228" dist="38100" dir="2700000" algn="tl" rotWithShape="0">
              <a:schemeClr val="bg1">
                <a:alpha val="96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4421F3-E1DC-FC48-BD9B-CC21D1890B80}"/>
              </a:ext>
            </a:extLst>
          </p:cNvPr>
          <p:cNvSpPr txBox="1"/>
          <p:nvPr userDrawn="1"/>
        </p:nvSpPr>
        <p:spPr>
          <a:xfrm>
            <a:off x="510744" y="209207"/>
            <a:ext cx="2010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2400" b="1">
                <a:solidFill>
                  <a:schemeClr val="tx1"/>
                </a:solidFill>
                <a:effectLst>
                  <a:outerShdw blurRad="543608" dist="38100" dir="2700000" algn="tl" rotWithShape="0">
                    <a:schemeClr val="bg1">
                      <a:alpha val="81000"/>
                    </a:schemeClr>
                  </a:outerShdw>
                </a:effectLst>
                <a:ea typeface="PingFang SC Semibold" panose="020B0400000000000000" pitchFamily="34" charset="-122"/>
              </a:rPr>
              <a:t>工作产出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446C06E-0F16-124D-86B1-07297E64273F}"/>
              </a:ext>
            </a:extLst>
          </p:cNvPr>
          <p:cNvGrpSpPr/>
          <p:nvPr userDrawn="1"/>
        </p:nvGrpSpPr>
        <p:grpSpPr>
          <a:xfrm rot="5400000">
            <a:off x="2702997" y="3464998"/>
            <a:ext cx="690007" cy="6095998"/>
            <a:chOff x="-2" y="762001"/>
            <a:chExt cx="690007" cy="6095998"/>
          </a:xfrm>
        </p:grpSpPr>
        <p:sp>
          <p:nvSpPr>
            <p:cNvPr id="25" name="Google Shape;147;p18">
              <a:extLst>
                <a:ext uri="{FF2B5EF4-FFF2-40B4-BE49-F238E27FC236}">
                  <a16:creationId xmlns:a16="http://schemas.microsoft.com/office/drawing/2014/main" id="{8673DAD8-D084-6D4D-BDD3-DCD149EB662A}"/>
                </a:ext>
              </a:extLst>
            </p:cNvPr>
            <p:cNvSpPr/>
            <p:nvPr userDrawn="1"/>
          </p:nvSpPr>
          <p:spPr>
            <a:xfrm rot="5400000" flipH="1">
              <a:off x="19205" y="742801"/>
              <a:ext cx="651600" cy="69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148;p18">
              <a:extLst>
                <a:ext uri="{FF2B5EF4-FFF2-40B4-BE49-F238E27FC236}">
                  <a16:creationId xmlns:a16="http://schemas.microsoft.com/office/drawing/2014/main" id="{D5C7F849-4384-9B4C-A717-2E681AEDEBE2}"/>
                </a:ext>
              </a:extLst>
            </p:cNvPr>
            <p:cNvSpPr/>
            <p:nvPr userDrawn="1"/>
          </p:nvSpPr>
          <p:spPr>
            <a:xfrm flipH="1">
              <a:off x="-1" y="5490447"/>
              <a:ext cx="690000" cy="1367552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148;p18">
              <a:extLst>
                <a:ext uri="{FF2B5EF4-FFF2-40B4-BE49-F238E27FC236}">
                  <a16:creationId xmlns:a16="http://schemas.microsoft.com/office/drawing/2014/main" id="{8628B7E6-8CE9-0443-A209-ED4E132EDF13}"/>
                </a:ext>
              </a:extLst>
            </p:cNvPr>
            <p:cNvSpPr/>
            <p:nvPr userDrawn="1"/>
          </p:nvSpPr>
          <p:spPr>
            <a:xfrm flipH="1">
              <a:off x="-2" y="1413600"/>
              <a:ext cx="690000" cy="4076847"/>
            </a:xfrm>
            <a:prstGeom prst="rect">
              <a:avLst/>
            </a:pr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E978A4D-4E59-5441-9182-09FBD2AE1753}"/>
              </a:ext>
            </a:extLst>
          </p:cNvPr>
          <p:cNvGrpSpPr/>
          <p:nvPr userDrawn="1"/>
        </p:nvGrpSpPr>
        <p:grpSpPr>
          <a:xfrm rot="16200000" flipH="1">
            <a:off x="8798997" y="-2702994"/>
            <a:ext cx="690007" cy="6095998"/>
            <a:chOff x="-2" y="762001"/>
            <a:chExt cx="690007" cy="6095998"/>
          </a:xfrm>
        </p:grpSpPr>
        <p:sp>
          <p:nvSpPr>
            <p:cNvPr id="14" name="Google Shape;147;p18">
              <a:extLst>
                <a:ext uri="{FF2B5EF4-FFF2-40B4-BE49-F238E27FC236}">
                  <a16:creationId xmlns:a16="http://schemas.microsoft.com/office/drawing/2014/main" id="{E6431B5B-6C6D-3442-9FAC-BBFB968F1F66}"/>
                </a:ext>
              </a:extLst>
            </p:cNvPr>
            <p:cNvSpPr/>
            <p:nvPr userDrawn="1"/>
          </p:nvSpPr>
          <p:spPr>
            <a:xfrm rot="5400000" flipH="1">
              <a:off x="19205" y="742801"/>
              <a:ext cx="651600" cy="69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48;p18">
              <a:extLst>
                <a:ext uri="{FF2B5EF4-FFF2-40B4-BE49-F238E27FC236}">
                  <a16:creationId xmlns:a16="http://schemas.microsoft.com/office/drawing/2014/main" id="{ADEC5380-A6DD-0E4D-90FB-74122BE1E44A}"/>
                </a:ext>
              </a:extLst>
            </p:cNvPr>
            <p:cNvSpPr/>
            <p:nvPr userDrawn="1"/>
          </p:nvSpPr>
          <p:spPr>
            <a:xfrm flipH="1">
              <a:off x="-1" y="5490447"/>
              <a:ext cx="690000" cy="1367552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48;p18">
              <a:extLst>
                <a:ext uri="{FF2B5EF4-FFF2-40B4-BE49-F238E27FC236}">
                  <a16:creationId xmlns:a16="http://schemas.microsoft.com/office/drawing/2014/main" id="{16C233C0-9BCD-674A-B66F-002FB2DC837F}"/>
                </a:ext>
              </a:extLst>
            </p:cNvPr>
            <p:cNvSpPr/>
            <p:nvPr userDrawn="1"/>
          </p:nvSpPr>
          <p:spPr>
            <a:xfrm flipH="1">
              <a:off x="-2" y="1413600"/>
              <a:ext cx="690000" cy="4076847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33555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 preserve="1" userDrawn="1">
  <p:cSld name="1_Title and text 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17;p18">
            <a:extLst>
              <a:ext uri="{FF2B5EF4-FFF2-40B4-BE49-F238E27FC236}">
                <a16:creationId xmlns:a16="http://schemas.microsoft.com/office/drawing/2014/main" id="{15C1B2AE-111E-4F4B-9925-7033D86CD0B0}"/>
              </a:ext>
            </a:extLst>
          </p:cNvPr>
          <p:cNvSpPr/>
          <p:nvPr userDrawn="1"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A0D9F4"/>
          </a:solidFill>
          <a:ln w="38100"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îş1iḋè">
            <a:extLst>
              <a:ext uri="{FF2B5EF4-FFF2-40B4-BE49-F238E27FC236}">
                <a16:creationId xmlns:a16="http://schemas.microsoft.com/office/drawing/2014/main" id="{6AB8628D-EC1F-F345-92A1-B5BAC0E0CE2A}"/>
              </a:ext>
            </a:extLst>
          </p:cNvPr>
          <p:cNvSpPr/>
          <p:nvPr userDrawn="1"/>
        </p:nvSpPr>
        <p:spPr bwMode="auto">
          <a:xfrm>
            <a:off x="285281" y="263651"/>
            <a:ext cx="332556" cy="319826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69228" dist="38100" dir="2700000" algn="tl" rotWithShape="0">
              <a:schemeClr val="bg1">
                <a:alpha val="96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4421F3-E1DC-FC48-BD9B-CC21D1890B80}"/>
              </a:ext>
            </a:extLst>
          </p:cNvPr>
          <p:cNvSpPr txBox="1"/>
          <p:nvPr userDrawn="1"/>
        </p:nvSpPr>
        <p:spPr>
          <a:xfrm>
            <a:off x="510744" y="209207"/>
            <a:ext cx="2010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2400" b="1">
                <a:solidFill>
                  <a:schemeClr val="tx1"/>
                </a:solidFill>
                <a:effectLst>
                  <a:outerShdw blurRad="543608" dist="38100" dir="2700000" algn="tl" rotWithShape="0">
                    <a:schemeClr val="bg1">
                      <a:alpha val="81000"/>
                    </a:schemeClr>
                  </a:outerShdw>
                </a:effectLst>
                <a:ea typeface="PingFang SC Semibold" panose="020B0400000000000000" pitchFamily="34" charset="-122"/>
              </a:rPr>
              <a:t>工作产出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062D1CE-A5E5-BA44-B84F-CD4EA1AF4254}"/>
              </a:ext>
            </a:extLst>
          </p:cNvPr>
          <p:cNvGrpSpPr/>
          <p:nvPr userDrawn="1"/>
        </p:nvGrpSpPr>
        <p:grpSpPr>
          <a:xfrm rot="16200000" flipH="1">
            <a:off x="9731199" y="-1764732"/>
            <a:ext cx="690005" cy="4231605"/>
            <a:chOff x="-1" y="2626396"/>
            <a:chExt cx="690005" cy="4231605"/>
          </a:xfrm>
        </p:grpSpPr>
        <p:sp>
          <p:nvSpPr>
            <p:cNvPr id="20" name="Google Shape;147;p18">
              <a:extLst>
                <a:ext uri="{FF2B5EF4-FFF2-40B4-BE49-F238E27FC236}">
                  <a16:creationId xmlns:a16="http://schemas.microsoft.com/office/drawing/2014/main" id="{7C72077C-289D-E242-B8CC-D61F71F944A5}"/>
                </a:ext>
              </a:extLst>
            </p:cNvPr>
            <p:cNvSpPr/>
            <p:nvPr userDrawn="1"/>
          </p:nvSpPr>
          <p:spPr>
            <a:xfrm rot="5400000" flipH="1">
              <a:off x="19204" y="2607196"/>
              <a:ext cx="651600" cy="690000"/>
            </a:xfrm>
            <a:prstGeom prst="rect">
              <a:avLst/>
            </a:pr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148;p18">
              <a:extLst>
                <a:ext uri="{FF2B5EF4-FFF2-40B4-BE49-F238E27FC236}">
                  <a16:creationId xmlns:a16="http://schemas.microsoft.com/office/drawing/2014/main" id="{84BEC476-6D46-2A43-9CCA-F8731D3C1C86}"/>
                </a:ext>
              </a:extLst>
            </p:cNvPr>
            <p:cNvSpPr/>
            <p:nvPr userDrawn="1"/>
          </p:nvSpPr>
          <p:spPr>
            <a:xfrm flipH="1">
              <a:off x="-1" y="3277997"/>
              <a:ext cx="690000" cy="3580004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446C06E-0F16-124D-86B1-07297E64273F}"/>
              </a:ext>
            </a:extLst>
          </p:cNvPr>
          <p:cNvGrpSpPr/>
          <p:nvPr userDrawn="1"/>
        </p:nvGrpSpPr>
        <p:grpSpPr>
          <a:xfrm rot="5400000">
            <a:off x="1770801" y="4397196"/>
            <a:ext cx="690005" cy="4231603"/>
            <a:chOff x="-1" y="2626396"/>
            <a:chExt cx="690005" cy="4231603"/>
          </a:xfrm>
        </p:grpSpPr>
        <p:sp>
          <p:nvSpPr>
            <p:cNvPr id="25" name="Google Shape;147;p18">
              <a:extLst>
                <a:ext uri="{FF2B5EF4-FFF2-40B4-BE49-F238E27FC236}">
                  <a16:creationId xmlns:a16="http://schemas.microsoft.com/office/drawing/2014/main" id="{8673DAD8-D084-6D4D-BDD3-DCD149EB662A}"/>
                </a:ext>
              </a:extLst>
            </p:cNvPr>
            <p:cNvSpPr/>
            <p:nvPr userDrawn="1"/>
          </p:nvSpPr>
          <p:spPr>
            <a:xfrm rot="5400000" flipH="1">
              <a:off x="19204" y="2607196"/>
              <a:ext cx="651600" cy="69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148;p18">
              <a:extLst>
                <a:ext uri="{FF2B5EF4-FFF2-40B4-BE49-F238E27FC236}">
                  <a16:creationId xmlns:a16="http://schemas.microsoft.com/office/drawing/2014/main" id="{D5C7F849-4384-9B4C-A717-2E681AEDEBE2}"/>
                </a:ext>
              </a:extLst>
            </p:cNvPr>
            <p:cNvSpPr/>
            <p:nvPr userDrawn="1"/>
          </p:nvSpPr>
          <p:spPr>
            <a:xfrm flipH="1">
              <a:off x="-1" y="3277996"/>
              <a:ext cx="690000" cy="3580003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27097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 preserve="1" userDrawn="1">
  <p:cSld name="1_Title and text 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855952C-7A92-4C48-8685-BB72A73D9B13}"/>
              </a:ext>
            </a:extLst>
          </p:cNvPr>
          <p:cNvGrpSpPr/>
          <p:nvPr userDrawn="1"/>
        </p:nvGrpSpPr>
        <p:grpSpPr>
          <a:xfrm flipH="1">
            <a:off x="0" y="6206400"/>
            <a:ext cx="7550964" cy="651600"/>
            <a:chOff x="4641036" y="6206400"/>
            <a:chExt cx="7550964" cy="651600"/>
          </a:xfrm>
        </p:grpSpPr>
        <p:sp>
          <p:nvSpPr>
            <p:cNvPr id="168" name="Google Shape;168;p22"/>
            <p:cNvSpPr/>
            <p:nvPr/>
          </p:nvSpPr>
          <p:spPr>
            <a:xfrm rot="16200000">
              <a:off x="8509281" y="3799681"/>
              <a:ext cx="651600" cy="5465037"/>
            </a:xfrm>
            <a:prstGeom prst="rect">
              <a:avLst/>
            </a:prstGeom>
            <a:solidFill>
              <a:srgbClr val="6CDEC5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22"/>
            <p:cNvSpPr/>
            <p:nvPr/>
          </p:nvSpPr>
          <p:spPr>
            <a:xfrm rot="-5400000">
              <a:off x="11554000" y="6220000"/>
              <a:ext cx="651600" cy="624400"/>
            </a:xfrm>
            <a:prstGeom prst="rect">
              <a:avLst/>
            </a:prstGeom>
            <a:solidFill>
              <a:schemeClr val="accent5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22"/>
            <p:cNvSpPr/>
            <p:nvPr/>
          </p:nvSpPr>
          <p:spPr>
            <a:xfrm rot="16200000">
              <a:off x="5039436" y="5808000"/>
              <a:ext cx="651600" cy="1448400"/>
            </a:xfrm>
            <a:prstGeom prst="rect">
              <a:avLst/>
            </a:prstGeom>
            <a:solidFill>
              <a:srgbClr val="A2A2E9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3BE80EA-0124-E54F-A6E7-B4B833447243}"/>
              </a:ext>
            </a:extLst>
          </p:cNvPr>
          <p:cNvGrpSpPr/>
          <p:nvPr userDrawn="1"/>
        </p:nvGrpSpPr>
        <p:grpSpPr>
          <a:xfrm flipH="1">
            <a:off x="4641037" y="0"/>
            <a:ext cx="7550963" cy="651600"/>
            <a:chOff x="0" y="0"/>
            <a:chExt cx="7550963" cy="651600"/>
          </a:xfrm>
        </p:grpSpPr>
        <p:sp>
          <p:nvSpPr>
            <p:cNvPr id="171" name="Google Shape;171;p22"/>
            <p:cNvSpPr/>
            <p:nvPr/>
          </p:nvSpPr>
          <p:spPr>
            <a:xfrm rot="5400000">
              <a:off x="3034400" y="-2410000"/>
              <a:ext cx="651600" cy="54716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2"/>
            <p:cNvSpPr/>
            <p:nvPr/>
          </p:nvSpPr>
          <p:spPr>
            <a:xfrm rot="5400000">
              <a:off x="-13600" y="13600"/>
              <a:ext cx="651600" cy="624400"/>
            </a:xfrm>
            <a:prstGeom prst="rect">
              <a:avLst/>
            </a:prstGeom>
            <a:solidFill>
              <a:schemeClr val="accent3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22"/>
            <p:cNvSpPr/>
            <p:nvPr/>
          </p:nvSpPr>
          <p:spPr>
            <a:xfrm rot="5400000">
              <a:off x="6500963" y="-398400"/>
              <a:ext cx="651600" cy="1448400"/>
            </a:xfrm>
            <a:prstGeom prst="rect">
              <a:avLst/>
            </a:prstGeom>
            <a:solidFill>
              <a:srgbClr val="A2A2E9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" name="Google Shape;117;p18">
            <a:extLst>
              <a:ext uri="{FF2B5EF4-FFF2-40B4-BE49-F238E27FC236}">
                <a16:creationId xmlns:a16="http://schemas.microsoft.com/office/drawing/2014/main" id="{15C1B2AE-111E-4F4B-9925-7033D86CD0B0}"/>
              </a:ext>
            </a:extLst>
          </p:cNvPr>
          <p:cNvSpPr/>
          <p:nvPr userDrawn="1"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A0D9F4"/>
          </a:solidFill>
          <a:ln w="38100"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îş1iḋè">
            <a:extLst>
              <a:ext uri="{FF2B5EF4-FFF2-40B4-BE49-F238E27FC236}">
                <a16:creationId xmlns:a16="http://schemas.microsoft.com/office/drawing/2014/main" id="{6AB8628D-EC1F-F345-92A1-B5BAC0E0CE2A}"/>
              </a:ext>
            </a:extLst>
          </p:cNvPr>
          <p:cNvSpPr/>
          <p:nvPr userDrawn="1"/>
        </p:nvSpPr>
        <p:spPr bwMode="auto">
          <a:xfrm>
            <a:off x="285281" y="263651"/>
            <a:ext cx="332556" cy="319826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69228" dist="38100" dir="2700000" algn="tl" rotWithShape="0">
              <a:schemeClr val="bg1">
                <a:alpha val="96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4421F3-E1DC-FC48-BD9B-CC21D1890B80}"/>
              </a:ext>
            </a:extLst>
          </p:cNvPr>
          <p:cNvSpPr txBox="1"/>
          <p:nvPr userDrawn="1"/>
        </p:nvSpPr>
        <p:spPr>
          <a:xfrm>
            <a:off x="510744" y="209207"/>
            <a:ext cx="2010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2400" b="1">
                <a:solidFill>
                  <a:schemeClr val="tx1"/>
                </a:solidFill>
                <a:effectLst>
                  <a:outerShdw blurRad="543608" dist="38100" dir="2700000" algn="tl" rotWithShape="0">
                    <a:schemeClr val="bg1">
                      <a:alpha val="81000"/>
                    </a:schemeClr>
                  </a:outerShdw>
                </a:effectLst>
                <a:ea typeface="PingFang SC Semibold" panose="020B0400000000000000" pitchFamily="34" charset="-122"/>
              </a:rPr>
              <a:t>工作产出</a:t>
            </a:r>
          </a:p>
        </p:txBody>
      </p:sp>
    </p:spTree>
    <p:extLst>
      <p:ext uri="{BB962C8B-B14F-4D97-AF65-F5344CB8AC3E}">
        <p14:creationId xmlns:p14="http://schemas.microsoft.com/office/powerpoint/2010/main" val="3090840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 preserve="1" userDrawn="1">
  <p:cSld name="1_Title design 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A2A2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" name="îṩ1îḓé">
            <a:extLst>
              <a:ext uri="{FF2B5EF4-FFF2-40B4-BE49-F238E27FC236}">
                <a16:creationId xmlns:a16="http://schemas.microsoft.com/office/drawing/2014/main" id="{AA23C198-66D6-7349-972B-09D34F5698FF}"/>
              </a:ext>
            </a:extLst>
          </p:cNvPr>
          <p:cNvSpPr/>
          <p:nvPr userDrawn="1"/>
        </p:nvSpPr>
        <p:spPr bwMode="auto">
          <a:xfrm>
            <a:off x="285277" y="263545"/>
            <a:ext cx="332560" cy="319932"/>
          </a:xfrm>
          <a:custGeom>
            <a:avLst/>
            <a:gdLst>
              <a:gd name="connsiteX0" fmla="*/ 195114 w 608814"/>
              <a:gd name="connsiteY0" fmla="*/ 351627 h 585693"/>
              <a:gd name="connsiteX1" fmla="*/ 258290 w 608814"/>
              <a:gd name="connsiteY1" fmla="*/ 351627 h 585693"/>
              <a:gd name="connsiteX2" fmla="*/ 282731 w 608814"/>
              <a:gd name="connsiteY2" fmla="*/ 376018 h 585693"/>
              <a:gd name="connsiteX3" fmla="*/ 282731 w 608814"/>
              <a:gd name="connsiteY3" fmla="*/ 561210 h 585693"/>
              <a:gd name="connsiteX4" fmla="*/ 258290 w 608814"/>
              <a:gd name="connsiteY4" fmla="*/ 585693 h 585693"/>
              <a:gd name="connsiteX5" fmla="*/ 195114 w 608814"/>
              <a:gd name="connsiteY5" fmla="*/ 585693 h 585693"/>
              <a:gd name="connsiteX6" fmla="*/ 170673 w 608814"/>
              <a:gd name="connsiteY6" fmla="*/ 561210 h 585693"/>
              <a:gd name="connsiteX7" fmla="*/ 170673 w 608814"/>
              <a:gd name="connsiteY7" fmla="*/ 376018 h 585693"/>
              <a:gd name="connsiteX8" fmla="*/ 195114 w 608814"/>
              <a:gd name="connsiteY8" fmla="*/ 351627 h 585693"/>
              <a:gd name="connsiteX9" fmla="*/ 358100 w 608814"/>
              <a:gd name="connsiteY9" fmla="*/ 249872 h 585693"/>
              <a:gd name="connsiteX10" fmla="*/ 421316 w 608814"/>
              <a:gd name="connsiteY10" fmla="*/ 249872 h 585693"/>
              <a:gd name="connsiteX11" fmla="*/ 445737 w 608814"/>
              <a:gd name="connsiteY11" fmla="*/ 274267 h 585693"/>
              <a:gd name="connsiteX12" fmla="*/ 445737 w 608814"/>
              <a:gd name="connsiteY12" fmla="*/ 561206 h 585693"/>
              <a:gd name="connsiteX13" fmla="*/ 421316 w 608814"/>
              <a:gd name="connsiteY13" fmla="*/ 585693 h 585693"/>
              <a:gd name="connsiteX14" fmla="*/ 358100 w 608814"/>
              <a:gd name="connsiteY14" fmla="*/ 585693 h 585693"/>
              <a:gd name="connsiteX15" fmla="*/ 333679 w 608814"/>
              <a:gd name="connsiteY15" fmla="*/ 561206 h 585693"/>
              <a:gd name="connsiteX16" fmla="*/ 333679 w 608814"/>
              <a:gd name="connsiteY16" fmla="*/ 274267 h 585693"/>
              <a:gd name="connsiteX17" fmla="*/ 358100 w 608814"/>
              <a:gd name="connsiteY17" fmla="*/ 249872 h 585693"/>
              <a:gd name="connsiteX18" fmla="*/ 140260 w 608814"/>
              <a:gd name="connsiteY18" fmla="*/ 224680 h 585693"/>
              <a:gd name="connsiteX19" fmla="*/ 191844 w 608814"/>
              <a:gd name="connsiteY19" fmla="*/ 276122 h 585693"/>
              <a:gd name="connsiteX20" fmla="*/ 140260 w 608814"/>
              <a:gd name="connsiteY20" fmla="*/ 327564 h 585693"/>
              <a:gd name="connsiteX21" fmla="*/ 88676 w 608814"/>
              <a:gd name="connsiteY21" fmla="*/ 276122 h 585693"/>
              <a:gd name="connsiteX22" fmla="*/ 140260 w 608814"/>
              <a:gd name="connsiteY22" fmla="*/ 224680 h 585693"/>
              <a:gd name="connsiteX23" fmla="*/ 521177 w 608814"/>
              <a:gd name="connsiteY23" fmla="*/ 148117 h 585693"/>
              <a:gd name="connsiteX24" fmla="*/ 584301 w 608814"/>
              <a:gd name="connsiteY24" fmla="*/ 148117 h 585693"/>
              <a:gd name="connsiteX25" fmla="*/ 608814 w 608814"/>
              <a:gd name="connsiteY25" fmla="*/ 172601 h 585693"/>
              <a:gd name="connsiteX26" fmla="*/ 608814 w 608814"/>
              <a:gd name="connsiteY26" fmla="*/ 561209 h 585693"/>
              <a:gd name="connsiteX27" fmla="*/ 584301 w 608814"/>
              <a:gd name="connsiteY27" fmla="*/ 585693 h 585693"/>
              <a:gd name="connsiteX28" fmla="*/ 521177 w 608814"/>
              <a:gd name="connsiteY28" fmla="*/ 585693 h 585693"/>
              <a:gd name="connsiteX29" fmla="*/ 496756 w 608814"/>
              <a:gd name="connsiteY29" fmla="*/ 561209 h 585693"/>
              <a:gd name="connsiteX30" fmla="*/ 496756 w 608814"/>
              <a:gd name="connsiteY30" fmla="*/ 172601 h 585693"/>
              <a:gd name="connsiteX31" fmla="*/ 521177 w 608814"/>
              <a:gd name="connsiteY31" fmla="*/ 148117 h 585693"/>
              <a:gd name="connsiteX32" fmla="*/ 116229 w 608814"/>
              <a:gd name="connsiteY32" fmla="*/ 131322 h 585693"/>
              <a:gd name="connsiteX33" fmla="*/ 164246 w 608814"/>
              <a:gd name="connsiteY33" fmla="*/ 131322 h 585693"/>
              <a:gd name="connsiteX34" fmla="*/ 184061 w 608814"/>
              <a:gd name="connsiteY34" fmla="*/ 151113 h 585693"/>
              <a:gd name="connsiteX35" fmla="*/ 184061 w 608814"/>
              <a:gd name="connsiteY35" fmla="*/ 171457 h 585693"/>
              <a:gd name="connsiteX36" fmla="*/ 208669 w 608814"/>
              <a:gd name="connsiteY36" fmla="*/ 186094 h 585693"/>
              <a:gd name="connsiteX37" fmla="*/ 226641 w 608814"/>
              <a:gd name="connsiteY37" fmla="*/ 175692 h 585693"/>
              <a:gd name="connsiteX38" fmla="*/ 253737 w 608814"/>
              <a:gd name="connsiteY38" fmla="*/ 182964 h 585693"/>
              <a:gd name="connsiteX39" fmla="*/ 277792 w 608814"/>
              <a:gd name="connsiteY39" fmla="*/ 224572 h 585693"/>
              <a:gd name="connsiteX40" fmla="*/ 279727 w 608814"/>
              <a:gd name="connsiteY40" fmla="*/ 239577 h 585693"/>
              <a:gd name="connsiteX41" fmla="*/ 270511 w 608814"/>
              <a:gd name="connsiteY41" fmla="*/ 251544 h 585693"/>
              <a:gd name="connsiteX42" fmla="*/ 252355 w 608814"/>
              <a:gd name="connsiteY42" fmla="*/ 262038 h 585693"/>
              <a:gd name="connsiteX43" fmla="*/ 253829 w 608814"/>
              <a:gd name="connsiteY43" fmla="*/ 276122 h 585693"/>
              <a:gd name="connsiteX44" fmla="*/ 252355 w 608814"/>
              <a:gd name="connsiteY44" fmla="*/ 290206 h 585693"/>
              <a:gd name="connsiteX45" fmla="*/ 270511 w 608814"/>
              <a:gd name="connsiteY45" fmla="*/ 300700 h 585693"/>
              <a:gd name="connsiteX46" fmla="*/ 278714 w 608814"/>
              <a:gd name="connsiteY46" fmla="*/ 325094 h 585693"/>
              <a:gd name="connsiteX47" fmla="*/ 258253 w 608814"/>
              <a:gd name="connsiteY47" fmla="*/ 321136 h 585693"/>
              <a:gd name="connsiteX48" fmla="*/ 195858 w 608814"/>
              <a:gd name="connsiteY48" fmla="*/ 321136 h 585693"/>
              <a:gd name="connsiteX49" fmla="*/ 212171 w 608814"/>
              <a:gd name="connsiteY49" fmla="*/ 276122 h 585693"/>
              <a:gd name="connsiteX50" fmla="*/ 140191 w 608814"/>
              <a:gd name="connsiteY50" fmla="*/ 204320 h 585693"/>
              <a:gd name="connsiteX51" fmla="*/ 68304 w 608814"/>
              <a:gd name="connsiteY51" fmla="*/ 276122 h 585693"/>
              <a:gd name="connsiteX52" fmla="*/ 140191 w 608814"/>
              <a:gd name="connsiteY52" fmla="*/ 348016 h 585693"/>
              <a:gd name="connsiteX53" fmla="*/ 148486 w 608814"/>
              <a:gd name="connsiteY53" fmla="*/ 347095 h 585693"/>
              <a:gd name="connsiteX54" fmla="*/ 140099 w 608814"/>
              <a:gd name="connsiteY54" fmla="*/ 376000 h 585693"/>
              <a:gd name="connsiteX55" fmla="*/ 140099 w 608814"/>
              <a:gd name="connsiteY55" fmla="*/ 420922 h 585693"/>
              <a:gd name="connsiteX56" fmla="*/ 116229 w 608814"/>
              <a:gd name="connsiteY56" fmla="*/ 420922 h 585693"/>
              <a:gd name="connsiteX57" fmla="*/ 96413 w 608814"/>
              <a:gd name="connsiteY57" fmla="*/ 401131 h 585693"/>
              <a:gd name="connsiteX58" fmla="*/ 96413 w 608814"/>
              <a:gd name="connsiteY58" fmla="*/ 380787 h 585693"/>
              <a:gd name="connsiteX59" fmla="*/ 71806 w 608814"/>
              <a:gd name="connsiteY59" fmla="*/ 366150 h 585693"/>
              <a:gd name="connsiteX60" fmla="*/ 53742 w 608814"/>
              <a:gd name="connsiteY60" fmla="*/ 376552 h 585693"/>
              <a:gd name="connsiteX61" fmla="*/ 38719 w 608814"/>
              <a:gd name="connsiteY61" fmla="*/ 378577 h 585693"/>
              <a:gd name="connsiteX62" fmla="*/ 26738 w 608814"/>
              <a:gd name="connsiteY62" fmla="*/ 369372 h 585693"/>
              <a:gd name="connsiteX63" fmla="*/ 2683 w 608814"/>
              <a:gd name="connsiteY63" fmla="*/ 327764 h 585693"/>
              <a:gd name="connsiteX64" fmla="*/ 9872 w 608814"/>
              <a:gd name="connsiteY64" fmla="*/ 300700 h 585693"/>
              <a:gd name="connsiteX65" fmla="*/ 28120 w 608814"/>
              <a:gd name="connsiteY65" fmla="*/ 290206 h 585693"/>
              <a:gd name="connsiteX66" fmla="*/ 26645 w 608814"/>
              <a:gd name="connsiteY66" fmla="*/ 276122 h 585693"/>
              <a:gd name="connsiteX67" fmla="*/ 28120 w 608814"/>
              <a:gd name="connsiteY67" fmla="*/ 262038 h 585693"/>
              <a:gd name="connsiteX68" fmla="*/ 9872 w 608814"/>
              <a:gd name="connsiteY68" fmla="*/ 251544 h 585693"/>
              <a:gd name="connsiteX69" fmla="*/ 2683 w 608814"/>
              <a:gd name="connsiteY69" fmla="*/ 224572 h 585693"/>
              <a:gd name="connsiteX70" fmla="*/ 26738 w 608814"/>
              <a:gd name="connsiteY70" fmla="*/ 182964 h 585693"/>
              <a:gd name="connsiteX71" fmla="*/ 38719 w 608814"/>
              <a:gd name="connsiteY71" fmla="*/ 173759 h 585693"/>
              <a:gd name="connsiteX72" fmla="*/ 53742 w 608814"/>
              <a:gd name="connsiteY72" fmla="*/ 175692 h 585693"/>
              <a:gd name="connsiteX73" fmla="*/ 71806 w 608814"/>
              <a:gd name="connsiteY73" fmla="*/ 186094 h 585693"/>
              <a:gd name="connsiteX74" fmla="*/ 96413 w 608814"/>
              <a:gd name="connsiteY74" fmla="*/ 171457 h 585693"/>
              <a:gd name="connsiteX75" fmla="*/ 96413 w 608814"/>
              <a:gd name="connsiteY75" fmla="*/ 151113 h 585693"/>
              <a:gd name="connsiteX76" fmla="*/ 116229 w 608814"/>
              <a:gd name="connsiteY76" fmla="*/ 131322 h 585693"/>
              <a:gd name="connsiteX77" fmla="*/ 445756 w 608814"/>
              <a:gd name="connsiteY77" fmla="*/ 83476 h 585693"/>
              <a:gd name="connsiteX78" fmla="*/ 414140 w 608814"/>
              <a:gd name="connsiteY78" fmla="*/ 115044 h 585693"/>
              <a:gd name="connsiteX79" fmla="*/ 445756 w 608814"/>
              <a:gd name="connsiteY79" fmla="*/ 146520 h 585693"/>
              <a:gd name="connsiteX80" fmla="*/ 477371 w 608814"/>
              <a:gd name="connsiteY80" fmla="*/ 115044 h 585693"/>
              <a:gd name="connsiteX81" fmla="*/ 445756 w 608814"/>
              <a:gd name="connsiteY81" fmla="*/ 83476 h 585693"/>
              <a:gd name="connsiteX82" fmla="*/ 426676 w 608814"/>
              <a:gd name="connsiteY82" fmla="*/ 0 h 585693"/>
              <a:gd name="connsiteX83" fmla="*/ 464835 w 608814"/>
              <a:gd name="connsiteY83" fmla="*/ 0 h 585693"/>
              <a:gd name="connsiteX84" fmla="*/ 480597 w 608814"/>
              <a:gd name="connsiteY84" fmla="*/ 15738 h 585693"/>
              <a:gd name="connsiteX85" fmla="*/ 480597 w 608814"/>
              <a:gd name="connsiteY85" fmla="*/ 31936 h 585693"/>
              <a:gd name="connsiteX86" fmla="*/ 500138 w 608814"/>
              <a:gd name="connsiteY86" fmla="*/ 43533 h 585693"/>
              <a:gd name="connsiteX87" fmla="*/ 514425 w 608814"/>
              <a:gd name="connsiteY87" fmla="*/ 35249 h 585693"/>
              <a:gd name="connsiteX88" fmla="*/ 535901 w 608814"/>
              <a:gd name="connsiteY88" fmla="*/ 40956 h 585693"/>
              <a:gd name="connsiteX89" fmla="*/ 554981 w 608814"/>
              <a:gd name="connsiteY89" fmla="*/ 73996 h 585693"/>
              <a:gd name="connsiteX90" fmla="*/ 556640 w 608814"/>
              <a:gd name="connsiteY90" fmla="*/ 85961 h 585693"/>
              <a:gd name="connsiteX91" fmla="*/ 549266 w 608814"/>
              <a:gd name="connsiteY91" fmla="*/ 95440 h 585693"/>
              <a:gd name="connsiteX92" fmla="*/ 534887 w 608814"/>
              <a:gd name="connsiteY92" fmla="*/ 103815 h 585693"/>
              <a:gd name="connsiteX93" fmla="*/ 535993 w 608814"/>
              <a:gd name="connsiteY93" fmla="*/ 115044 h 585693"/>
              <a:gd name="connsiteX94" fmla="*/ 535717 w 608814"/>
              <a:gd name="connsiteY94" fmla="*/ 117621 h 585693"/>
              <a:gd name="connsiteX95" fmla="*/ 521153 w 608814"/>
              <a:gd name="connsiteY95" fmla="*/ 117621 h 585693"/>
              <a:gd name="connsiteX96" fmla="*/ 466126 w 608814"/>
              <a:gd name="connsiteY96" fmla="*/ 172565 h 585693"/>
              <a:gd name="connsiteX97" fmla="*/ 466126 w 608814"/>
              <a:gd name="connsiteY97" fmla="*/ 229719 h 585693"/>
              <a:gd name="connsiteX98" fmla="*/ 466126 w 608814"/>
              <a:gd name="connsiteY98" fmla="*/ 242604 h 585693"/>
              <a:gd name="connsiteX99" fmla="*/ 453590 w 608814"/>
              <a:gd name="connsiteY99" fmla="*/ 229995 h 585693"/>
              <a:gd name="connsiteX100" fmla="*/ 421330 w 608814"/>
              <a:gd name="connsiteY100" fmla="*/ 219319 h 585693"/>
              <a:gd name="connsiteX101" fmla="*/ 411928 w 608814"/>
              <a:gd name="connsiteY101" fmla="*/ 219319 h 585693"/>
              <a:gd name="connsiteX102" fmla="*/ 410914 w 608814"/>
              <a:gd name="connsiteY102" fmla="*/ 214257 h 585693"/>
              <a:gd name="connsiteX103" fmla="*/ 410914 w 608814"/>
              <a:gd name="connsiteY103" fmla="*/ 198059 h 585693"/>
              <a:gd name="connsiteX104" fmla="*/ 391373 w 608814"/>
              <a:gd name="connsiteY104" fmla="*/ 186463 h 585693"/>
              <a:gd name="connsiteX105" fmla="*/ 377086 w 608814"/>
              <a:gd name="connsiteY105" fmla="*/ 194746 h 585693"/>
              <a:gd name="connsiteX106" fmla="*/ 365104 w 608814"/>
              <a:gd name="connsiteY106" fmla="*/ 196310 h 585693"/>
              <a:gd name="connsiteX107" fmla="*/ 355610 w 608814"/>
              <a:gd name="connsiteY107" fmla="*/ 189040 h 585693"/>
              <a:gd name="connsiteX108" fmla="*/ 336530 w 608814"/>
              <a:gd name="connsiteY108" fmla="*/ 155999 h 585693"/>
              <a:gd name="connsiteX109" fmla="*/ 342245 w 608814"/>
              <a:gd name="connsiteY109" fmla="*/ 134463 h 585693"/>
              <a:gd name="connsiteX110" fmla="*/ 356716 w 608814"/>
              <a:gd name="connsiteY110" fmla="*/ 126180 h 585693"/>
              <a:gd name="connsiteX111" fmla="*/ 355518 w 608814"/>
              <a:gd name="connsiteY111" fmla="*/ 115044 h 585693"/>
              <a:gd name="connsiteX112" fmla="*/ 356716 w 608814"/>
              <a:gd name="connsiteY112" fmla="*/ 103815 h 585693"/>
              <a:gd name="connsiteX113" fmla="*/ 342245 w 608814"/>
              <a:gd name="connsiteY113" fmla="*/ 95440 h 585693"/>
              <a:gd name="connsiteX114" fmla="*/ 336530 w 608814"/>
              <a:gd name="connsiteY114" fmla="*/ 73996 h 585693"/>
              <a:gd name="connsiteX115" fmla="*/ 355610 w 608814"/>
              <a:gd name="connsiteY115" fmla="*/ 40956 h 585693"/>
              <a:gd name="connsiteX116" fmla="*/ 365104 w 608814"/>
              <a:gd name="connsiteY116" fmla="*/ 33685 h 585693"/>
              <a:gd name="connsiteX117" fmla="*/ 377086 w 608814"/>
              <a:gd name="connsiteY117" fmla="*/ 35249 h 585693"/>
              <a:gd name="connsiteX118" fmla="*/ 391373 w 608814"/>
              <a:gd name="connsiteY118" fmla="*/ 43533 h 585693"/>
              <a:gd name="connsiteX119" fmla="*/ 410914 w 608814"/>
              <a:gd name="connsiteY119" fmla="*/ 31936 h 585693"/>
              <a:gd name="connsiteX120" fmla="*/ 410914 w 608814"/>
              <a:gd name="connsiteY120" fmla="*/ 15738 h 585693"/>
              <a:gd name="connsiteX121" fmla="*/ 426676 w 608814"/>
              <a:gd name="connsiteY121" fmla="*/ 0 h 5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608814" h="585693">
                <a:moveTo>
                  <a:pt x="195114" y="351627"/>
                </a:moveTo>
                <a:lnTo>
                  <a:pt x="258290" y="351627"/>
                </a:lnTo>
                <a:cubicBezTo>
                  <a:pt x="271848" y="351627"/>
                  <a:pt x="282731" y="362580"/>
                  <a:pt x="282731" y="376018"/>
                </a:cubicBezTo>
                <a:lnTo>
                  <a:pt x="282731" y="561210"/>
                </a:lnTo>
                <a:cubicBezTo>
                  <a:pt x="282731" y="574740"/>
                  <a:pt x="271848" y="585693"/>
                  <a:pt x="258290" y="585693"/>
                </a:cubicBezTo>
                <a:lnTo>
                  <a:pt x="195114" y="585693"/>
                </a:lnTo>
                <a:cubicBezTo>
                  <a:pt x="181556" y="585693"/>
                  <a:pt x="170673" y="574740"/>
                  <a:pt x="170673" y="561210"/>
                </a:cubicBezTo>
                <a:lnTo>
                  <a:pt x="170673" y="376018"/>
                </a:lnTo>
                <a:cubicBezTo>
                  <a:pt x="170673" y="362580"/>
                  <a:pt x="181556" y="351627"/>
                  <a:pt x="195114" y="351627"/>
                </a:cubicBezTo>
                <a:close/>
                <a:moveTo>
                  <a:pt x="358100" y="249872"/>
                </a:moveTo>
                <a:lnTo>
                  <a:pt x="421316" y="249872"/>
                </a:lnTo>
                <a:cubicBezTo>
                  <a:pt x="434771" y="249872"/>
                  <a:pt x="445737" y="260735"/>
                  <a:pt x="445737" y="274267"/>
                </a:cubicBezTo>
                <a:lnTo>
                  <a:pt x="445737" y="561206"/>
                </a:lnTo>
                <a:cubicBezTo>
                  <a:pt x="445737" y="574738"/>
                  <a:pt x="434771" y="585693"/>
                  <a:pt x="421316" y="585693"/>
                </a:cubicBezTo>
                <a:lnTo>
                  <a:pt x="358100" y="585693"/>
                </a:lnTo>
                <a:cubicBezTo>
                  <a:pt x="344645" y="585693"/>
                  <a:pt x="333679" y="574738"/>
                  <a:pt x="333679" y="561206"/>
                </a:cubicBezTo>
                <a:lnTo>
                  <a:pt x="333679" y="274267"/>
                </a:lnTo>
                <a:cubicBezTo>
                  <a:pt x="333679" y="260735"/>
                  <a:pt x="344645" y="249872"/>
                  <a:pt x="358100" y="249872"/>
                </a:cubicBezTo>
                <a:close/>
                <a:moveTo>
                  <a:pt x="140260" y="224680"/>
                </a:moveTo>
                <a:cubicBezTo>
                  <a:pt x="168749" y="224680"/>
                  <a:pt x="191844" y="247711"/>
                  <a:pt x="191844" y="276122"/>
                </a:cubicBezTo>
                <a:cubicBezTo>
                  <a:pt x="191844" y="304533"/>
                  <a:pt x="168749" y="327564"/>
                  <a:pt x="140260" y="327564"/>
                </a:cubicBezTo>
                <a:cubicBezTo>
                  <a:pt x="111771" y="327564"/>
                  <a:pt x="88676" y="304533"/>
                  <a:pt x="88676" y="276122"/>
                </a:cubicBezTo>
                <a:cubicBezTo>
                  <a:pt x="88676" y="247711"/>
                  <a:pt x="111771" y="224680"/>
                  <a:pt x="140260" y="224680"/>
                </a:cubicBezTo>
                <a:close/>
                <a:moveTo>
                  <a:pt x="521177" y="148117"/>
                </a:moveTo>
                <a:lnTo>
                  <a:pt x="584301" y="148117"/>
                </a:lnTo>
                <a:cubicBezTo>
                  <a:pt x="597848" y="148117"/>
                  <a:pt x="608814" y="159070"/>
                  <a:pt x="608814" y="172601"/>
                </a:cubicBezTo>
                <a:lnTo>
                  <a:pt x="608814" y="561209"/>
                </a:lnTo>
                <a:cubicBezTo>
                  <a:pt x="608814" y="574740"/>
                  <a:pt x="597848" y="585693"/>
                  <a:pt x="584301" y="585693"/>
                </a:cubicBezTo>
                <a:lnTo>
                  <a:pt x="521177" y="585693"/>
                </a:lnTo>
                <a:cubicBezTo>
                  <a:pt x="507722" y="585693"/>
                  <a:pt x="496756" y="574740"/>
                  <a:pt x="496756" y="561209"/>
                </a:cubicBezTo>
                <a:lnTo>
                  <a:pt x="496756" y="172601"/>
                </a:lnTo>
                <a:cubicBezTo>
                  <a:pt x="496756" y="159070"/>
                  <a:pt x="507722" y="148117"/>
                  <a:pt x="521177" y="148117"/>
                </a:cubicBezTo>
                <a:close/>
                <a:moveTo>
                  <a:pt x="116229" y="131322"/>
                </a:moveTo>
                <a:lnTo>
                  <a:pt x="164246" y="131322"/>
                </a:lnTo>
                <a:cubicBezTo>
                  <a:pt x="175214" y="131322"/>
                  <a:pt x="184061" y="140159"/>
                  <a:pt x="184061" y="151113"/>
                </a:cubicBezTo>
                <a:lnTo>
                  <a:pt x="184061" y="171457"/>
                </a:lnTo>
                <a:cubicBezTo>
                  <a:pt x="193001" y="175231"/>
                  <a:pt x="201019" y="180386"/>
                  <a:pt x="208669" y="186094"/>
                </a:cubicBezTo>
                <a:lnTo>
                  <a:pt x="226641" y="175692"/>
                </a:lnTo>
                <a:cubicBezTo>
                  <a:pt x="236134" y="170261"/>
                  <a:pt x="248300" y="173482"/>
                  <a:pt x="253737" y="182964"/>
                </a:cubicBezTo>
                <a:lnTo>
                  <a:pt x="277792" y="224572"/>
                </a:lnTo>
                <a:cubicBezTo>
                  <a:pt x="280465" y="229083"/>
                  <a:pt x="281110" y="234514"/>
                  <a:pt x="279727" y="239577"/>
                </a:cubicBezTo>
                <a:cubicBezTo>
                  <a:pt x="278437" y="244640"/>
                  <a:pt x="275119" y="248966"/>
                  <a:pt x="270511" y="251544"/>
                </a:cubicBezTo>
                <a:lnTo>
                  <a:pt x="252355" y="262038"/>
                </a:lnTo>
                <a:cubicBezTo>
                  <a:pt x="253000" y="266733"/>
                  <a:pt x="253829" y="271335"/>
                  <a:pt x="253829" y="276122"/>
                </a:cubicBezTo>
                <a:cubicBezTo>
                  <a:pt x="253829" y="281001"/>
                  <a:pt x="253000" y="285604"/>
                  <a:pt x="252355" y="290206"/>
                </a:cubicBezTo>
                <a:lnTo>
                  <a:pt x="270511" y="300700"/>
                </a:lnTo>
                <a:cubicBezTo>
                  <a:pt x="279174" y="305671"/>
                  <a:pt x="282308" y="316165"/>
                  <a:pt x="278714" y="325094"/>
                </a:cubicBezTo>
                <a:cubicBezTo>
                  <a:pt x="272354" y="322609"/>
                  <a:pt x="265442" y="321136"/>
                  <a:pt x="258253" y="321136"/>
                </a:cubicBezTo>
                <a:lnTo>
                  <a:pt x="195858" y="321136"/>
                </a:lnTo>
                <a:cubicBezTo>
                  <a:pt x="205904" y="308709"/>
                  <a:pt x="212171" y="293244"/>
                  <a:pt x="212171" y="276122"/>
                </a:cubicBezTo>
                <a:cubicBezTo>
                  <a:pt x="212171" y="236539"/>
                  <a:pt x="179914" y="204320"/>
                  <a:pt x="140191" y="204320"/>
                </a:cubicBezTo>
                <a:cubicBezTo>
                  <a:pt x="100561" y="204320"/>
                  <a:pt x="68304" y="236539"/>
                  <a:pt x="68304" y="276122"/>
                </a:cubicBezTo>
                <a:cubicBezTo>
                  <a:pt x="68304" y="315797"/>
                  <a:pt x="100561" y="348016"/>
                  <a:pt x="140191" y="348016"/>
                </a:cubicBezTo>
                <a:cubicBezTo>
                  <a:pt x="143048" y="348016"/>
                  <a:pt x="145721" y="347463"/>
                  <a:pt x="148486" y="347095"/>
                </a:cubicBezTo>
                <a:cubicBezTo>
                  <a:pt x="143233" y="355564"/>
                  <a:pt x="140099" y="365414"/>
                  <a:pt x="140099" y="376000"/>
                </a:cubicBezTo>
                <a:lnTo>
                  <a:pt x="140099" y="420922"/>
                </a:lnTo>
                <a:lnTo>
                  <a:pt x="116229" y="420922"/>
                </a:lnTo>
                <a:cubicBezTo>
                  <a:pt x="105261" y="420922"/>
                  <a:pt x="96413" y="412085"/>
                  <a:pt x="96413" y="401131"/>
                </a:cubicBezTo>
                <a:lnTo>
                  <a:pt x="96413" y="380787"/>
                </a:lnTo>
                <a:cubicBezTo>
                  <a:pt x="87474" y="377013"/>
                  <a:pt x="79455" y="371950"/>
                  <a:pt x="71806" y="366150"/>
                </a:cubicBezTo>
                <a:lnTo>
                  <a:pt x="53742" y="376552"/>
                </a:lnTo>
                <a:cubicBezTo>
                  <a:pt x="49226" y="379222"/>
                  <a:pt x="43788" y="379866"/>
                  <a:pt x="38719" y="378577"/>
                </a:cubicBezTo>
                <a:cubicBezTo>
                  <a:pt x="33650" y="377197"/>
                  <a:pt x="29318" y="373883"/>
                  <a:pt x="26738" y="369372"/>
                </a:cubicBezTo>
                <a:lnTo>
                  <a:pt x="2683" y="327764"/>
                </a:lnTo>
                <a:cubicBezTo>
                  <a:pt x="-2847" y="318282"/>
                  <a:pt x="471" y="306131"/>
                  <a:pt x="9872" y="300700"/>
                </a:cubicBezTo>
                <a:lnTo>
                  <a:pt x="28120" y="290206"/>
                </a:lnTo>
                <a:cubicBezTo>
                  <a:pt x="27475" y="285604"/>
                  <a:pt x="26645" y="281001"/>
                  <a:pt x="26645" y="276122"/>
                </a:cubicBezTo>
                <a:cubicBezTo>
                  <a:pt x="26645" y="271335"/>
                  <a:pt x="27475" y="266733"/>
                  <a:pt x="28120" y="262038"/>
                </a:cubicBezTo>
                <a:lnTo>
                  <a:pt x="9872" y="251544"/>
                </a:lnTo>
                <a:cubicBezTo>
                  <a:pt x="471" y="246113"/>
                  <a:pt x="-2847" y="233962"/>
                  <a:pt x="2683" y="224572"/>
                </a:cubicBezTo>
                <a:lnTo>
                  <a:pt x="26738" y="182964"/>
                </a:lnTo>
                <a:cubicBezTo>
                  <a:pt x="29318" y="178361"/>
                  <a:pt x="33650" y="175139"/>
                  <a:pt x="38719" y="173759"/>
                </a:cubicBezTo>
                <a:cubicBezTo>
                  <a:pt x="43788" y="172378"/>
                  <a:pt x="49226" y="173114"/>
                  <a:pt x="53742" y="175692"/>
                </a:cubicBezTo>
                <a:lnTo>
                  <a:pt x="71806" y="186094"/>
                </a:lnTo>
                <a:cubicBezTo>
                  <a:pt x="79455" y="180386"/>
                  <a:pt x="87474" y="175231"/>
                  <a:pt x="96413" y="171457"/>
                </a:cubicBezTo>
                <a:lnTo>
                  <a:pt x="96413" y="151113"/>
                </a:lnTo>
                <a:cubicBezTo>
                  <a:pt x="96413" y="140159"/>
                  <a:pt x="105261" y="131322"/>
                  <a:pt x="116229" y="131322"/>
                </a:cubicBezTo>
                <a:close/>
                <a:moveTo>
                  <a:pt x="445756" y="83476"/>
                </a:moveTo>
                <a:cubicBezTo>
                  <a:pt x="428335" y="83476"/>
                  <a:pt x="414140" y="97557"/>
                  <a:pt x="414140" y="115044"/>
                </a:cubicBezTo>
                <a:cubicBezTo>
                  <a:pt x="414140" y="132438"/>
                  <a:pt x="428335" y="146520"/>
                  <a:pt x="445756" y="146520"/>
                </a:cubicBezTo>
                <a:cubicBezTo>
                  <a:pt x="463176" y="146520"/>
                  <a:pt x="477371" y="132438"/>
                  <a:pt x="477371" y="115044"/>
                </a:cubicBezTo>
                <a:cubicBezTo>
                  <a:pt x="477371" y="97557"/>
                  <a:pt x="463176" y="83476"/>
                  <a:pt x="445756" y="83476"/>
                </a:cubicBezTo>
                <a:close/>
                <a:moveTo>
                  <a:pt x="426676" y="0"/>
                </a:moveTo>
                <a:lnTo>
                  <a:pt x="464835" y="0"/>
                </a:lnTo>
                <a:cubicBezTo>
                  <a:pt x="473500" y="0"/>
                  <a:pt x="480597" y="7087"/>
                  <a:pt x="480597" y="15738"/>
                </a:cubicBezTo>
                <a:lnTo>
                  <a:pt x="480597" y="31936"/>
                </a:lnTo>
                <a:cubicBezTo>
                  <a:pt x="487694" y="34881"/>
                  <a:pt x="494054" y="38931"/>
                  <a:pt x="500138" y="43533"/>
                </a:cubicBezTo>
                <a:lnTo>
                  <a:pt x="514425" y="35249"/>
                </a:lnTo>
                <a:cubicBezTo>
                  <a:pt x="521983" y="30924"/>
                  <a:pt x="531569" y="33501"/>
                  <a:pt x="535901" y="40956"/>
                </a:cubicBezTo>
                <a:lnTo>
                  <a:pt x="554981" y="73996"/>
                </a:lnTo>
                <a:cubicBezTo>
                  <a:pt x="557101" y="77585"/>
                  <a:pt x="557654" y="81911"/>
                  <a:pt x="556640" y="85961"/>
                </a:cubicBezTo>
                <a:cubicBezTo>
                  <a:pt x="555534" y="89918"/>
                  <a:pt x="552861" y="93415"/>
                  <a:pt x="549266" y="95440"/>
                </a:cubicBezTo>
                <a:lnTo>
                  <a:pt x="534887" y="103815"/>
                </a:lnTo>
                <a:cubicBezTo>
                  <a:pt x="535348" y="107497"/>
                  <a:pt x="535993" y="111178"/>
                  <a:pt x="535993" y="115044"/>
                </a:cubicBezTo>
                <a:cubicBezTo>
                  <a:pt x="535993" y="115872"/>
                  <a:pt x="535809" y="116700"/>
                  <a:pt x="535717" y="117621"/>
                </a:cubicBezTo>
                <a:lnTo>
                  <a:pt x="521153" y="117621"/>
                </a:lnTo>
                <a:cubicBezTo>
                  <a:pt x="490828" y="117621"/>
                  <a:pt x="466126" y="142286"/>
                  <a:pt x="466126" y="172565"/>
                </a:cubicBezTo>
                <a:lnTo>
                  <a:pt x="466126" y="229719"/>
                </a:lnTo>
                <a:lnTo>
                  <a:pt x="466126" y="242604"/>
                </a:lnTo>
                <a:cubicBezTo>
                  <a:pt x="462715" y="237726"/>
                  <a:pt x="458383" y="233493"/>
                  <a:pt x="453590" y="229995"/>
                </a:cubicBezTo>
                <a:cubicBezTo>
                  <a:pt x="444465" y="223369"/>
                  <a:pt x="433404" y="219319"/>
                  <a:pt x="421330" y="219319"/>
                </a:cubicBezTo>
                <a:lnTo>
                  <a:pt x="411928" y="219319"/>
                </a:lnTo>
                <a:cubicBezTo>
                  <a:pt x="411375" y="217755"/>
                  <a:pt x="410914" y="216098"/>
                  <a:pt x="410914" y="214257"/>
                </a:cubicBezTo>
                <a:lnTo>
                  <a:pt x="410914" y="198059"/>
                </a:lnTo>
                <a:cubicBezTo>
                  <a:pt x="403817" y="195114"/>
                  <a:pt x="397457" y="191064"/>
                  <a:pt x="391373" y="186463"/>
                </a:cubicBezTo>
                <a:lnTo>
                  <a:pt x="377086" y="194746"/>
                </a:lnTo>
                <a:cubicBezTo>
                  <a:pt x="373492" y="196863"/>
                  <a:pt x="369160" y="197415"/>
                  <a:pt x="365104" y="196310"/>
                </a:cubicBezTo>
                <a:cubicBezTo>
                  <a:pt x="361140" y="195206"/>
                  <a:pt x="357638" y="192629"/>
                  <a:pt x="355610" y="189040"/>
                </a:cubicBezTo>
                <a:lnTo>
                  <a:pt x="336530" y="155999"/>
                </a:lnTo>
                <a:cubicBezTo>
                  <a:pt x="332198" y="148452"/>
                  <a:pt x="334687" y="138881"/>
                  <a:pt x="342245" y="134463"/>
                </a:cubicBezTo>
                <a:lnTo>
                  <a:pt x="356716" y="126180"/>
                </a:lnTo>
                <a:cubicBezTo>
                  <a:pt x="356163" y="122498"/>
                  <a:pt x="355518" y="118817"/>
                  <a:pt x="355518" y="115044"/>
                </a:cubicBezTo>
                <a:cubicBezTo>
                  <a:pt x="355518" y="111178"/>
                  <a:pt x="356163" y="107497"/>
                  <a:pt x="356716" y="103815"/>
                </a:cubicBezTo>
                <a:lnTo>
                  <a:pt x="342245" y="95440"/>
                </a:lnTo>
                <a:cubicBezTo>
                  <a:pt x="334687" y="91115"/>
                  <a:pt x="332198" y="81543"/>
                  <a:pt x="336530" y="73996"/>
                </a:cubicBezTo>
                <a:lnTo>
                  <a:pt x="355610" y="40956"/>
                </a:lnTo>
                <a:cubicBezTo>
                  <a:pt x="357638" y="37366"/>
                  <a:pt x="361140" y="34789"/>
                  <a:pt x="365104" y="33685"/>
                </a:cubicBezTo>
                <a:cubicBezTo>
                  <a:pt x="369160" y="32580"/>
                  <a:pt x="373492" y="33133"/>
                  <a:pt x="377086" y="35249"/>
                </a:cubicBezTo>
                <a:lnTo>
                  <a:pt x="391373" y="43533"/>
                </a:lnTo>
                <a:cubicBezTo>
                  <a:pt x="397457" y="38931"/>
                  <a:pt x="403817" y="34881"/>
                  <a:pt x="410914" y="31936"/>
                </a:cubicBezTo>
                <a:lnTo>
                  <a:pt x="410914" y="15738"/>
                </a:lnTo>
                <a:cubicBezTo>
                  <a:pt x="410914" y="7087"/>
                  <a:pt x="418011" y="0"/>
                  <a:pt x="4266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0551" dist="38100" dir="2700000" algn="tl" rotWithShape="0">
              <a:prstClr val="black">
                <a:alpha val="20196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DD15EC-E3F5-D646-8472-6598FF188BFA}"/>
              </a:ext>
            </a:extLst>
          </p:cNvPr>
          <p:cNvSpPr txBox="1"/>
          <p:nvPr userDrawn="1"/>
        </p:nvSpPr>
        <p:spPr>
          <a:xfrm>
            <a:off x="510744" y="224596"/>
            <a:ext cx="201003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2200" b="1">
                <a:solidFill>
                  <a:schemeClr val="bg1"/>
                </a:solidFill>
                <a:effectLst>
                  <a:outerShdw blurRad="543608" dist="38100" dir="2700000" algn="tl" rotWithShape="0">
                    <a:srgbClr val="686795">
                      <a:alpha val="80784"/>
                    </a:srgbClr>
                  </a:outerShdw>
                </a:effectLst>
                <a:ea typeface="PingFang SC Semibold" panose="020B0400000000000000" pitchFamily="34" charset="-122"/>
              </a:rPr>
              <a:t>收获与成长</a:t>
            </a:r>
          </a:p>
        </p:txBody>
      </p:sp>
    </p:spTree>
    <p:extLst>
      <p:ext uri="{BB962C8B-B14F-4D97-AF65-F5344CB8AC3E}">
        <p14:creationId xmlns:p14="http://schemas.microsoft.com/office/powerpoint/2010/main" val="1918889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 preserve="1" userDrawn="1">
  <p:cSld name="1_Title design 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A2A2E9"/>
          </a:solidFill>
          <a:ln w="38100"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" name="îṩ1îḓé">
            <a:extLst>
              <a:ext uri="{FF2B5EF4-FFF2-40B4-BE49-F238E27FC236}">
                <a16:creationId xmlns:a16="http://schemas.microsoft.com/office/drawing/2014/main" id="{AA23C198-66D6-7349-972B-09D34F5698FF}"/>
              </a:ext>
            </a:extLst>
          </p:cNvPr>
          <p:cNvSpPr/>
          <p:nvPr userDrawn="1"/>
        </p:nvSpPr>
        <p:spPr bwMode="auto">
          <a:xfrm>
            <a:off x="285277" y="263545"/>
            <a:ext cx="332560" cy="319932"/>
          </a:xfrm>
          <a:custGeom>
            <a:avLst/>
            <a:gdLst>
              <a:gd name="connsiteX0" fmla="*/ 195114 w 608814"/>
              <a:gd name="connsiteY0" fmla="*/ 351627 h 585693"/>
              <a:gd name="connsiteX1" fmla="*/ 258290 w 608814"/>
              <a:gd name="connsiteY1" fmla="*/ 351627 h 585693"/>
              <a:gd name="connsiteX2" fmla="*/ 282731 w 608814"/>
              <a:gd name="connsiteY2" fmla="*/ 376018 h 585693"/>
              <a:gd name="connsiteX3" fmla="*/ 282731 w 608814"/>
              <a:gd name="connsiteY3" fmla="*/ 561210 h 585693"/>
              <a:gd name="connsiteX4" fmla="*/ 258290 w 608814"/>
              <a:gd name="connsiteY4" fmla="*/ 585693 h 585693"/>
              <a:gd name="connsiteX5" fmla="*/ 195114 w 608814"/>
              <a:gd name="connsiteY5" fmla="*/ 585693 h 585693"/>
              <a:gd name="connsiteX6" fmla="*/ 170673 w 608814"/>
              <a:gd name="connsiteY6" fmla="*/ 561210 h 585693"/>
              <a:gd name="connsiteX7" fmla="*/ 170673 w 608814"/>
              <a:gd name="connsiteY7" fmla="*/ 376018 h 585693"/>
              <a:gd name="connsiteX8" fmla="*/ 195114 w 608814"/>
              <a:gd name="connsiteY8" fmla="*/ 351627 h 585693"/>
              <a:gd name="connsiteX9" fmla="*/ 358100 w 608814"/>
              <a:gd name="connsiteY9" fmla="*/ 249872 h 585693"/>
              <a:gd name="connsiteX10" fmla="*/ 421316 w 608814"/>
              <a:gd name="connsiteY10" fmla="*/ 249872 h 585693"/>
              <a:gd name="connsiteX11" fmla="*/ 445737 w 608814"/>
              <a:gd name="connsiteY11" fmla="*/ 274267 h 585693"/>
              <a:gd name="connsiteX12" fmla="*/ 445737 w 608814"/>
              <a:gd name="connsiteY12" fmla="*/ 561206 h 585693"/>
              <a:gd name="connsiteX13" fmla="*/ 421316 w 608814"/>
              <a:gd name="connsiteY13" fmla="*/ 585693 h 585693"/>
              <a:gd name="connsiteX14" fmla="*/ 358100 w 608814"/>
              <a:gd name="connsiteY14" fmla="*/ 585693 h 585693"/>
              <a:gd name="connsiteX15" fmla="*/ 333679 w 608814"/>
              <a:gd name="connsiteY15" fmla="*/ 561206 h 585693"/>
              <a:gd name="connsiteX16" fmla="*/ 333679 w 608814"/>
              <a:gd name="connsiteY16" fmla="*/ 274267 h 585693"/>
              <a:gd name="connsiteX17" fmla="*/ 358100 w 608814"/>
              <a:gd name="connsiteY17" fmla="*/ 249872 h 585693"/>
              <a:gd name="connsiteX18" fmla="*/ 140260 w 608814"/>
              <a:gd name="connsiteY18" fmla="*/ 224680 h 585693"/>
              <a:gd name="connsiteX19" fmla="*/ 191844 w 608814"/>
              <a:gd name="connsiteY19" fmla="*/ 276122 h 585693"/>
              <a:gd name="connsiteX20" fmla="*/ 140260 w 608814"/>
              <a:gd name="connsiteY20" fmla="*/ 327564 h 585693"/>
              <a:gd name="connsiteX21" fmla="*/ 88676 w 608814"/>
              <a:gd name="connsiteY21" fmla="*/ 276122 h 585693"/>
              <a:gd name="connsiteX22" fmla="*/ 140260 w 608814"/>
              <a:gd name="connsiteY22" fmla="*/ 224680 h 585693"/>
              <a:gd name="connsiteX23" fmla="*/ 521177 w 608814"/>
              <a:gd name="connsiteY23" fmla="*/ 148117 h 585693"/>
              <a:gd name="connsiteX24" fmla="*/ 584301 w 608814"/>
              <a:gd name="connsiteY24" fmla="*/ 148117 h 585693"/>
              <a:gd name="connsiteX25" fmla="*/ 608814 w 608814"/>
              <a:gd name="connsiteY25" fmla="*/ 172601 h 585693"/>
              <a:gd name="connsiteX26" fmla="*/ 608814 w 608814"/>
              <a:gd name="connsiteY26" fmla="*/ 561209 h 585693"/>
              <a:gd name="connsiteX27" fmla="*/ 584301 w 608814"/>
              <a:gd name="connsiteY27" fmla="*/ 585693 h 585693"/>
              <a:gd name="connsiteX28" fmla="*/ 521177 w 608814"/>
              <a:gd name="connsiteY28" fmla="*/ 585693 h 585693"/>
              <a:gd name="connsiteX29" fmla="*/ 496756 w 608814"/>
              <a:gd name="connsiteY29" fmla="*/ 561209 h 585693"/>
              <a:gd name="connsiteX30" fmla="*/ 496756 w 608814"/>
              <a:gd name="connsiteY30" fmla="*/ 172601 h 585693"/>
              <a:gd name="connsiteX31" fmla="*/ 521177 w 608814"/>
              <a:gd name="connsiteY31" fmla="*/ 148117 h 585693"/>
              <a:gd name="connsiteX32" fmla="*/ 116229 w 608814"/>
              <a:gd name="connsiteY32" fmla="*/ 131322 h 585693"/>
              <a:gd name="connsiteX33" fmla="*/ 164246 w 608814"/>
              <a:gd name="connsiteY33" fmla="*/ 131322 h 585693"/>
              <a:gd name="connsiteX34" fmla="*/ 184061 w 608814"/>
              <a:gd name="connsiteY34" fmla="*/ 151113 h 585693"/>
              <a:gd name="connsiteX35" fmla="*/ 184061 w 608814"/>
              <a:gd name="connsiteY35" fmla="*/ 171457 h 585693"/>
              <a:gd name="connsiteX36" fmla="*/ 208669 w 608814"/>
              <a:gd name="connsiteY36" fmla="*/ 186094 h 585693"/>
              <a:gd name="connsiteX37" fmla="*/ 226641 w 608814"/>
              <a:gd name="connsiteY37" fmla="*/ 175692 h 585693"/>
              <a:gd name="connsiteX38" fmla="*/ 253737 w 608814"/>
              <a:gd name="connsiteY38" fmla="*/ 182964 h 585693"/>
              <a:gd name="connsiteX39" fmla="*/ 277792 w 608814"/>
              <a:gd name="connsiteY39" fmla="*/ 224572 h 585693"/>
              <a:gd name="connsiteX40" fmla="*/ 279727 w 608814"/>
              <a:gd name="connsiteY40" fmla="*/ 239577 h 585693"/>
              <a:gd name="connsiteX41" fmla="*/ 270511 w 608814"/>
              <a:gd name="connsiteY41" fmla="*/ 251544 h 585693"/>
              <a:gd name="connsiteX42" fmla="*/ 252355 w 608814"/>
              <a:gd name="connsiteY42" fmla="*/ 262038 h 585693"/>
              <a:gd name="connsiteX43" fmla="*/ 253829 w 608814"/>
              <a:gd name="connsiteY43" fmla="*/ 276122 h 585693"/>
              <a:gd name="connsiteX44" fmla="*/ 252355 w 608814"/>
              <a:gd name="connsiteY44" fmla="*/ 290206 h 585693"/>
              <a:gd name="connsiteX45" fmla="*/ 270511 w 608814"/>
              <a:gd name="connsiteY45" fmla="*/ 300700 h 585693"/>
              <a:gd name="connsiteX46" fmla="*/ 278714 w 608814"/>
              <a:gd name="connsiteY46" fmla="*/ 325094 h 585693"/>
              <a:gd name="connsiteX47" fmla="*/ 258253 w 608814"/>
              <a:gd name="connsiteY47" fmla="*/ 321136 h 585693"/>
              <a:gd name="connsiteX48" fmla="*/ 195858 w 608814"/>
              <a:gd name="connsiteY48" fmla="*/ 321136 h 585693"/>
              <a:gd name="connsiteX49" fmla="*/ 212171 w 608814"/>
              <a:gd name="connsiteY49" fmla="*/ 276122 h 585693"/>
              <a:gd name="connsiteX50" fmla="*/ 140191 w 608814"/>
              <a:gd name="connsiteY50" fmla="*/ 204320 h 585693"/>
              <a:gd name="connsiteX51" fmla="*/ 68304 w 608814"/>
              <a:gd name="connsiteY51" fmla="*/ 276122 h 585693"/>
              <a:gd name="connsiteX52" fmla="*/ 140191 w 608814"/>
              <a:gd name="connsiteY52" fmla="*/ 348016 h 585693"/>
              <a:gd name="connsiteX53" fmla="*/ 148486 w 608814"/>
              <a:gd name="connsiteY53" fmla="*/ 347095 h 585693"/>
              <a:gd name="connsiteX54" fmla="*/ 140099 w 608814"/>
              <a:gd name="connsiteY54" fmla="*/ 376000 h 585693"/>
              <a:gd name="connsiteX55" fmla="*/ 140099 w 608814"/>
              <a:gd name="connsiteY55" fmla="*/ 420922 h 585693"/>
              <a:gd name="connsiteX56" fmla="*/ 116229 w 608814"/>
              <a:gd name="connsiteY56" fmla="*/ 420922 h 585693"/>
              <a:gd name="connsiteX57" fmla="*/ 96413 w 608814"/>
              <a:gd name="connsiteY57" fmla="*/ 401131 h 585693"/>
              <a:gd name="connsiteX58" fmla="*/ 96413 w 608814"/>
              <a:gd name="connsiteY58" fmla="*/ 380787 h 585693"/>
              <a:gd name="connsiteX59" fmla="*/ 71806 w 608814"/>
              <a:gd name="connsiteY59" fmla="*/ 366150 h 585693"/>
              <a:gd name="connsiteX60" fmla="*/ 53742 w 608814"/>
              <a:gd name="connsiteY60" fmla="*/ 376552 h 585693"/>
              <a:gd name="connsiteX61" fmla="*/ 38719 w 608814"/>
              <a:gd name="connsiteY61" fmla="*/ 378577 h 585693"/>
              <a:gd name="connsiteX62" fmla="*/ 26738 w 608814"/>
              <a:gd name="connsiteY62" fmla="*/ 369372 h 585693"/>
              <a:gd name="connsiteX63" fmla="*/ 2683 w 608814"/>
              <a:gd name="connsiteY63" fmla="*/ 327764 h 585693"/>
              <a:gd name="connsiteX64" fmla="*/ 9872 w 608814"/>
              <a:gd name="connsiteY64" fmla="*/ 300700 h 585693"/>
              <a:gd name="connsiteX65" fmla="*/ 28120 w 608814"/>
              <a:gd name="connsiteY65" fmla="*/ 290206 h 585693"/>
              <a:gd name="connsiteX66" fmla="*/ 26645 w 608814"/>
              <a:gd name="connsiteY66" fmla="*/ 276122 h 585693"/>
              <a:gd name="connsiteX67" fmla="*/ 28120 w 608814"/>
              <a:gd name="connsiteY67" fmla="*/ 262038 h 585693"/>
              <a:gd name="connsiteX68" fmla="*/ 9872 w 608814"/>
              <a:gd name="connsiteY68" fmla="*/ 251544 h 585693"/>
              <a:gd name="connsiteX69" fmla="*/ 2683 w 608814"/>
              <a:gd name="connsiteY69" fmla="*/ 224572 h 585693"/>
              <a:gd name="connsiteX70" fmla="*/ 26738 w 608814"/>
              <a:gd name="connsiteY70" fmla="*/ 182964 h 585693"/>
              <a:gd name="connsiteX71" fmla="*/ 38719 w 608814"/>
              <a:gd name="connsiteY71" fmla="*/ 173759 h 585693"/>
              <a:gd name="connsiteX72" fmla="*/ 53742 w 608814"/>
              <a:gd name="connsiteY72" fmla="*/ 175692 h 585693"/>
              <a:gd name="connsiteX73" fmla="*/ 71806 w 608814"/>
              <a:gd name="connsiteY73" fmla="*/ 186094 h 585693"/>
              <a:gd name="connsiteX74" fmla="*/ 96413 w 608814"/>
              <a:gd name="connsiteY74" fmla="*/ 171457 h 585693"/>
              <a:gd name="connsiteX75" fmla="*/ 96413 w 608814"/>
              <a:gd name="connsiteY75" fmla="*/ 151113 h 585693"/>
              <a:gd name="connsiteX76" fmla="*/ 116229 w 608814"/>
              <a:gd name="connsiteY76" fmla="*/ 131322 h 585693"/>
              <a:gd name="connsiteX77" fmla="*/ 445756 w 608814"/>
              <a:gd name="connsiteY77" fmla="*/ 83476 h 585693"/>
              <a:gd name="connsiteX78" fmla="*/ 414140 w 608814"/>
              <a:gd name="connsiteY78" fmla="*/ 115044 h 585693"/>
              <a:gd name="connsiteX79" fmla="*/ 445756 w 608814"/>
              <a:gd name="connsiteY79" fmla="*/ 146520 h 585693"/>
              <a:gd name="connsiteX80" fmla="*/ 477371 w 608814"/>
              <a:gd name="connsiteY80" fmla="*/ 115044 h 585693"/>
              <a:gd name="connsiteX81" fmla="*/ 445756 w 608814"/>
              <a:gd name="connsiteY81" fmla="*/ 83476 h 585693"/>
              <a:gd name="connsiteX82" fmla="*/ 426676 w 608814"/>
              <a:gd name="connsiteY82" fmla="*/ 0 h 585693"/>
              <a:gd name="connsiteX83" fmla="*/ 464835 w 608814"/>
              <a:gd name="connsiteY83" fmla="*/ 0 h 585693"/>
              <a:gd name="connsiteX84" fmla="*/ 480597 w 608814"/>
              <a:gd name="connsiteY84" fmla="*/ 15738 h 585693"/>
              <a:gd name="connsiteX85" fmla="*/ 480597 w 608814"/>
              <a:gd name="connsiteY85" fmla="*/ 31936 h 585693"/>
              <a:gd name="connsiteX86" fmla="*/ 500138 w 608814"/>
              <a:gd name="connsiteY86" fmla="*/ 43533 h 585693"/>
              <a:gd name="connsiteX87" fmla="*/ 514425 w 608814"/>
              <a:gd name="connsiteY87" fmla="*/ 35249 h 585693"/>
              <a:gd name="connsiteX88" fmla="*/ 535901 w 608814"/>
              <a:gd name="connsiteY88" fmla="*/ 40956 h 585693"/>
              <a:gd name="connsiteX89" fmla="*/ 554981 w 608814"/>
              <a:gd name="connsiteY89" fmla="*/ 73996 h 585693"/>
              <a:gd name="connsiteX90" fmla="*/ 556640 w 608814"/>
              <a:gd name="connsiteY90" fmla="*/ 85961 h 585693"/>
              <a:gd name="connsiteX91" fmla="*/ 549266 w 608814"/>
              <a:gd name="connsiteY91" fmla="*/ 95440 h 585693"/>
              <a:gd name="connsiteX92" fmla="*/ 534887 w 608814"/>
              <a:gd name="connsiteY92" fmla="*/ 103815 h 585693"/>
              <a:gd name="connsiteX93" fmla="*/ 535993 w 608814"/>
              <a:gd name="connsiteY93" fmla="*/ 115044 h 585693"/>
              <a:gd name="connsiteX94" fmla="*/ 535717 w 608814"/>
              <a:gd name="connsiteY94" fmla="*/ 117621 h 585693"/>
              <a:gd name="connsiteX95" fmla="*/ 521153 w 608814"/>
              <a:gd name="connsiteY95" fmla="*/ 117621 h 585693"/>
              <a:gd name="connsiteX96" fmla="*/ 466126 w 608814"/>
              <a:gd name="connsiteY96" fmla="*/ 172565 h 585693"/>
              <a:gd name="connsiteX97" fmla="*/ 466126 w 608814"/>
              <a:gd name="connsiteY97" fmla="*/ 229719 h 585693"/>
              <a:gd name="connsiteX98" fmla="*/ 466126 w 608814"/>
              <a:gd name="connsiteY98" fmla="*/ 242604 h 585693"/>
              <a:gd name="connsiteX99" fmla="*/ 453590 w 608814"/>
              <a:gd name="connsiteY99" fmla="*/ 229995 h 585693"/>
              <a:gd name="connsiteX100" fmla="*/ 421330 w 608814"/>
              <a:gd name="connsiteY100" fmla="*/ 219319 h 585693"/>
              <a:gd name="connsiteX101" fmla="*/ 411928 w 608814"/>
              <a:gd name="connsiteY101" fmla="*/ 219319 h 585693"/>
              <a:gd name="connsiteX102" fmla="*/ 410914 w 608814"/>
              <a:gd name="connsiteY102" fmla="*/ 214257 h 585693"/>
              <a:gd name="connsiteX103" fmla="*/ 410914 w 608814"/>
              <a:gd name="connsiteY103" fmla="*/ 198059 h 585693"/>
              <a:gd name="connsiteX104" fmla="*/ 391373 w 608814"/>
              <a:gd name="connsiteY104" fmla="*/ 186463 h 585693"/>
              <a:gd name="connsiteX105" fmla="*/ 377086 w 608814"/>
              <a:gd name="connsiteY105" fmla="*/ 194746 h 585693"/>
              <a:gd name="connsiteX106" fmla="*/ 365104 w 608814"/>
              <a:gd name="connsiteY106" fmla="*/ 196310 h 585693"/>
              <a:gd name="connsiteX107" fmla="*/ 355610 w 608814"/>
              <a:gd name="connsiteY107" fmla="*/ 189040 h 585693"/>
              <a:gd name="connsiteX108" fmla="*/ 336530 w 608814"/>
              <a:gd name="connsiteY108" fmla="*/ 155999 h 585693"/>
              <a:gd name="connsiteX109" fmla="*/ 342245 w 608814"/>
              <a:gd name="connsiteY109" fmla="*/ 134463 h 585693"/>
              <a:gd name="connsiteX110" fmla="*/ 356716 w 608814"/>
              <a:gd name="connsiteY110" fmla="*/ 126180 h 585693"/>
              <a:gd name="connsiteX111" fmla="*/ 355518 w 608814"/>
              <a:gd name="connsiteY111" fmla="*/ 115044 h 585693"/>
              <a:gd name="connsiteX112" fmla="*/ 356716 w 608814"/>
              <a:gd name="connsiteY112" fmla="*/ 103815 h 585693"/>
              <a:gd name="connsiteX113" fmla="*/ 342245 w 608814"/>
              <a:gd name="connsiteY113" fmla="*/ 95440 h 585693"/>
              <a:gd name="connsiteX114" fmla="*/ 336530 w 608814"/>
              <a:gd name="connsiteY114" fmla="*/ 73996 h 585693"/>
              <a:gd name="connsiteX115" fmla="*/ 355610 w 608814"/>
              <a:gd name="connsiteY115" fmla="*/ 40956 h 585693"/>
              <a:gd name="connsiteX116" fmla="*/ 365104 w 608814"/>
              <a:gd name="connsiteY116" fmla="*/ 33685 h 585693"/>
              <a:gd name="connsiteX117" fmla="*/ 377086 w 608814"/>
              <a:gd name="connsiteY117" fmla="*/ 35249 h 585693"/>
              <a:gd name="connsiteX118" fmla="*/ 391373 w 608814"/>
              <a:gd name="connsiteY118" fmla="*/ 43533 h 585693"/>
              <a:gd name="connsiteX119" fmla="*/ 410914 w 608814"/>
              <a:gd name="connsiteY119" fmla="*/ 31936 h 585693"/>
              <a:gd name="connsiteX120" fmla="*/ 410914 w 608814"/>
              <a:gd name="connsiteY120" fmla="*/ 15738 h 585693"/>
              <a:gd name="connsiteX121" fmla="*/ 426676 w 608814"/>
              <a:gd name="connsiteY121" fmla="*/ 0 h 5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608814" h="585693">
                <a:moveTo>
                  <a:pt x="195114" y="351627"/>
                </a:moveTo>
                <a:lnTo>
                  <a:pt x="258290" y="351627"/>
                </a:lnTo>
                <a:cubicBezTo>
                  <a:pt x="271848" y="351627"/>
                  <a:pt x="282731" y="362580"/>
                  <a:pt x="282731" y="376018"/>
                </a:cubicBezTo>
                <a:lnTo>
                  <a:pt x="282731" y="561210"/>
                </a:lnTo>
                <a:cubicBezTo>
                  <a:pt x="282731" y="574740"/>
                  <a:pt x="271848" y="585693"/>
                  <a:pt x="258290" y="585693"/>
                </a:cubicBezTo>
                <a:lnTo>
                  <a:pt x="195114" y="585693"/>
                </a:lnTo>
                <a:cubicBezTo>
                  <a:pt x="181556" y="585693"/>
                  <a:pt x="170673" y="574740"/>
                  <a:pt x="170673" y="561210"/>
                </a:cubicBezTo>
                <a:lnTo>
                  <a:pt x="170673" y="376018"/>
                </a:lnTo>
                <a:cubicBezTo>
                  <a:pt x="170673" y="362580"/>
                  <a:pt x="181556" y="351627"/>
                  <a:pt x="195114" y="351627"/>
                </a:cubicBezTo>
                <a:close/>
                <a:moveTo>
                  <a:pt x="358100" y="249872"/>
                </a:moveTo>
                <a:lnTo>
                  <a:pt x="421316" y="249872"/>
                </a:lnTo>
                <a:cubicBezTo>
                  <a:pt x="434771" y="249872"/>
                  <a:pt x="445737" y="260735"/>
                  <a:pt x="445737" y="274267"/>
                </a:cubicBezTo>
                <a:lnTo>
                  <a:pt x="445737" y="561206"/>
                </a:lnTo>
                <a:cubicBezTo>
                  <a:pt x="445737" y="574738"/>
                  <a:pt x="434771" y="585693"/>
                  <a:pt x="421316" y="585693"/>
                </a:cubicBezTo>
                <a:lnTo>
                  <a:pt x="358100" y="585693"/>
                </a:lnTo>
                <a:cubicBezTo>
                  <a:pt x="344645" y="585693"/>
                  <a:pt x="333679" y="574738"/>
                  <a:pt x="333679" y="561206"/>
                </a:cubicBezTo>
                <a:lnTo>
                  <a:pt x="333679" y="274267"/>
                </a:lnTo>
                <a:cubicBezTo>
                  <a:pt x="333679" y="260735"/>
                  <a:pt x="344645" y="249872"/>
                  <a:pt x="358100" y="249872"/>
                </a:cubicBezTo>
                <a:close/>
                <a:moveTo>
                  <a:pt x="140260" y="224680"/>
                </a:moveTo>
                <a:cubicBezTo>
                  <a:pt x="168749" y="224680"/>
                  <a:pt x="191844" y="247711"/>
                  <a:pt x="191844" y="276122"/>
                </a:cubicBezTo>
                <a:cubicBezTo>
                  <a:pt x="191844" y="304533"/>
                  <a:pt x="168749" y="327564"/>
                  <a:pt x="140260" y="327564"/>
                </a:cubicBezTo>
                <a:cubicBezTo>
                  <a:pt x="111771" y="327564"/>
                  <a:pt x="88676" y="304533"/>
                  <a:pt x="88676" y="276122"/>
                </a:cubicBezTo>
                <a:cubicBezTo>
                  <a:pt x="88676" y="247711"/>
                  <a:pt x="111771" y="224680"/>
                  <a:pt x="140260" y="224680"/>
                </a:cubicBezTo>
                <a:close/>
                <a:moveTo>
                  <a:pt x="521177" y="148117"/>
                </a:moveTo>
                <a:lnTo>
                  <a:pt x="584301" y="148117"/>
                </a:lnTo>
                <a:cubicBezTo>
                  <a:pt x="597848" y="148117"/>
                  <a:pt x="608814" y="159070"/>
                  <a:pt x="608814" y="172601"/>
                </a:cubicBezTo>
                <a:lnTo>
                  <a:pt x="608814" y="561209"/>
                </a:lnTo>
                <a:cubicBezTo>
                  <a:pt x="608814" y="574740"/>
                  <a:pt x="597848" y="585693"/>
                  <a:pt x="584301" y="585693"/>
                </a:cubicBezTo>
                <a:lnTo>
                  <a:pt x="521177" y="585693"/>
                </a:lnTo>
                <a:cubicBezTo>
                  <a:pt x="507722" y="585693"/>
                  <a:pt x="496756" y="574740"/>
                  <a:pt x="496756" y="561209"/>
                </a:cubicBezTo>
                <a:lnTo>
                  <a:pt x="496756" y="172601"/>
                </a:lnTo>
                <a:cubicBezTo>
                  <a:pt x="496756" y="159070"/>
                  <a:pt x="507722" y="148117"/>
                  <a:pt x="521177" y="148117"/>
                </a:cubicBezTo>
                <a:close/>
                <a:moveTo>
                  <a:pt x="116229" y="131322"/>
                </a:moveTo>
                <a:lnTo>
                  <a:pt x="164246" y="131322"/>
                </a:lnTo>
                <a:cubicBezTo>
                  <a:pt x="175214" y="131322"/>
                  <a:pt x="184061" y="140159"/>
                  <a:pt x="184061" y="151113"/>
                </a:cubicBezTo>
                <a:lnTo>
                  <a:pt x="184061" y="171457"/>
                </a:lnTo>
                <a:cubicBezTo>
                  <a:pt x="193001" y="175231"/>
                  <a:pt x="201019" y="180386"/>
                  <a:pt x="208669" y="186094"/>
                </a:cubicBezTo>
                <a:lnTo>
                  <a:pt x="226641" y="175692"/>
                </a:lnTo>
                <a:cubicBezTo>
                  <a:pt x="236134" y="170261"/>
                  <a:pt x="248300" y="173482"/>
                  <a:pt x="253737" y="182964"/>
                </a:cubicBezTo>
                <a:lnTo>
                  <a:pt x="277792" y="224572"/>
                </a:lnTo>
                <a:cubicBezTo>
                  <a:pt x="280465" y="229083"/>
                  <a:pt x="281110" y="234514"/>
                  <a:pt x="279727" y="239577"/>
                </a:cubicBezTo>
                <a:cubicBezTo>
                  <a:pt x="278437" y="244640"/>
                  <a:pt x="275119" y="248966"/>
                  <a:pt x="270511" y="251544"/>
                </a:cubicBezTo>
                <a:lnTo>
                  <a:pt x="252355" y="262038"/>
                </a:lnTo>
                <a:cubicBezTo>
                  <a:pt x="253000" y="266733"/>
                  <a:pt x="253829" y="271335"/>
                  <a:pt x="253829" y="276122"/>
                </a:cubicBezTo>
                <a:cubicBezTo>
                  <a:pt x="253829" y="281001"/>
                  <a:pt x="253000" y="285604"/>
                  <a:pt x="252355" y="290206"/>
                </a:cubicBezTo>
                <a:lnTo>
                  <a:pt x="270511" y="300700"/>
                </a:lnTo>
                <a:cubicBezTo>
                  <a:pt x="279174" y="305671"/>
                  <a:pt x="282308" y="316165"/>
                  <a:pt x="278714" y="325094"/>
                </a:cubicBezTo>
                <a:cubicBezTo>
                  <a:pt x="272354" y="322609"/>
                  <a:pt x="265442" y="321136"/>
                  <a:pt x="258253" y="321136"/>
                </a:cubicBezTo>
                <a:lnTo>
                  <a:pt x="195858" y="321136"/>
                </a:lnTo>
                <a:cubicBezTo>
                  <a:pt x="205904" y="308709"/>
                  <a:pt x="212171" y="293244"/>
                  <a:pt x="212171" y="276122"/>
                </a:cubicBezTo>
                <a:cubicBezTo>
                  <a:pt x="212171" y="236539"/>
                  <a:pt x="179914" y="204320"/>
                  <a:pt x="140191" y="204320"/>
                </a:cubicBezTo>
                <a:cubicBezTo>
                  <a:pt x="100561" y="204320"/>
                  <a:pt x="68304" y="236539"/>
                  <a:pt x="68304" y="276122"/>
                </a:cubicBezTo>
                <a:cubicBezTo>
                  <a:pt x="68304" y="315797"/>
                  <a:pt x="100561" y="348016"/>
                  <a:pt x="140191" y="348016"/>
                </a:cubicBezTo>
                <a:cubicBezTo>
                  <a:pt x="143048" y="348016"/>
                  <a:pt x="145721" y="347463"/>
                  <a:pt x="148486" y="347095"/>
                </a:cubicBezTo>
                <a:cubicBezTo>
                  <a:pt x="143233" y="355564"/>
                  <a:pt x="140099" y="365414"/>
                  <a:pt x="140099" y="376000"/>
                </a:cubicBezTo>
                <a:lnTo>
                  <a:pt x="140099" y="420922"/>
                </a:lnTo>
                <a:lnTo>
                  <a:pt x="116229" y="420922"/>
                </a:lnTo>
                <a:cubicBezTo>
                  <a:pt x="105261" y="420922"/>
                  <a:pt x="96413" y="412085"/>
                  <a:pt x="96413" y="401131"/>
                </a:cubicBezTo>
                <a:lnTo>
                  <a:pt x="96413" y="380787"/>
                </a:lnTo>
                <a:cubicBezTo>
                  <a:pt x="87474" y="377013"/>
                  <a:pt x="79455" y="371950"/>
                  <a:pt x="71806" y="366150"/>
                </a:cubicBezTo>
                <a:lnTo>
                  <a:pt x="53742" y="376552"/>
                </a:lnTo>
                <a:cubicBezTo>
                  <a:pt x="49226" y="379222"/>
                  <a:pt x="43788" y="379866"/>
                  <a:pt x="38719" y="378577"/>
                </a:cubicBezTo>
                <a:cubicBezTo>
                  <a:pt x="33650" y="377197"/>
                  <a:pt x="29318" y="373883"/>
                  <a:pt x="26738" y="369372"/>
                </a:cubicBezTo>
                <a:lnTo>
                  <a:pt x="2683" y="327764"/>
                </a:lnTo>
                <a:cubicBezTo>
                  <a:pt x="-2847" y="318282"/>
                  <a:pt x="471" y="306131"/>
                  <a:pt x="9872" y="300700"/>
                </a:cubicBezTo>
                <a:lnTo>
                  <a:pt x="28120" y="290206"/>
                </a:lnTo>
                <a:cubicBezTo>
                  <a:pt x="27475" y="285604"/>
                  <a:pt x="26645" y="281001"/>
                  <a:pt x="26645" y="276122"/>
                </a:cubicBezTo>
                <a:cubicBezTo>
                  <a:pt x="26645" y="271335"/>
                  <a:pt x="27475" y="266733"/>
                  <a:pt x="28120" y="262038"/>
                </a:cubicBezTo>
                <a:lnTo>
                  <a:pt x="9872" y="251544"/>
                </a:lnTo>
                <a:cubicBezTo>
                  <a:pt x="471" y="246113"/>
                  <a:pt x="-2847" y="233962"/>
                  <a:pt x="2683" y="224572"/>
                </a:cubicBezTo>
                <a:lnTo>
                  <a:pt x="26738" y="182964"/>
                </a:lnTo>
                <a:cubicBezTo>
                  <a:pt x="29318" y="178361"/>
                  <a:pt x="33650" y="175139"/>
                  <a:pt x="38719" y="173759"/>
                </a:cubicBezTo>
                <a:cubicBezTo>
                  <a:pt x="43788" y="172378"/>
                  <a:pt x="49226" y="173114"/>
                  <a:pt x="53742" y="175692"/>
                </a:cubicBezTo>
                <a:lnTo>
                  <a:pt x="71806" y="186094"/>
                </a:lnTo>
                <a:cubicBezTo>
                  <a:pt x="79455" y="180386"/>
                  <a:pt x="87474" y="175231"/>
                  <a:pt x="96413" y="171457"/>
                </a:cubicBezTo>
                <a:lnTo>
                  <a:pt x="96413" y="151113"/>
                </a:lnTo>
                <a:cubicBezTo>
                  <a:pt x="96413" y="140159"/>
                  <a:pt x="105261" y="131322"/>
                  <a:pt x="116229" y="131322"/>
                </a:cubicBezTo>
                <a:close/>
                <a:moveTo>
                  <a:pt x="445756" y="83476"/>
                </a:moveTo>
                <a:cubicBezTo>
                  <a:pt x="428335" y="83476"/>
                  <a:pt x="414140" y="97557"/>
                  <a:pt x="414140" y="115044"/>
                </a:cubicBezTo>
                <a:cubicBezTo>
                  <a:pt x="414140" y="132438"/>
                  <a:pt x="428335" y="146520"/>
                  <a:pt x="445756" y="146520"/>
                </a:cubicBezTo>
                <a:cubicBezTo>
                  <a:pt x="463176" y="146520"/>
                  <a:pt x="477371" y="132438"/>
                  <a:pt x="477371" y="115044"/>
                </a:cubicBezTo>
                <a:cubicBezTo>
                  <a:pt x="477371" y="97557"/>
                  <a:pt x="463176" y="83476"/>
                  <a:pt x="445756" y="83476"/>
                </a:cubicBezTo>
                <a:close/>
                <a:moveTo>
                  <a:pt x="426676" y="0"/>
                </a:moveTo>
                <a:lnTo>
                  <a:pt x="464835" y="0"/>
                </a:lnTo>
                <a:cubicBezTo>
                  <a:pt x="473500" y="0"/>
                  <a:pt x="480597" y="7087"/>
                  <a:pt x="480597" y="15738"/>
                </a:cubicBezTo>
                <a:lnTo>
                  <a:pt x="480597" y="31936"/>
                </a:lnTo>
                <a:cubicBezTo>
                  <a:pt x="487694" y="34881"/>
                  <a:pt x="494054" y="38931"/>
                  <a:pt x="500138" y="43533"/>
                </a:cubicBezTo>
                <a:lnTo>
                  <a:pt x="514425" y="35249"/>
                </a:lnTo>
                <a:cubicBezTo>
                  <a:pt x="521983" y="30924"/>
                  <a:pt x="531569" y="33501"/>
                  <a:pt x="535901" y="40956"/>
                </a:cubicBezTo>
                <a:lnTo>
                  <a:pt x="554981" y="73996"/>
                </a:lnTo>
                <a:cubicBezTo>
                  <a:pt x="557101" y="77585"/>
                  <a:pt x="557654" y="81911"/>
                  <a:pt x="556640" y="85961"/>
                </a:cubicBezTo>
                <a:cubicBezTo>
                  <a:pt x="555534" y="89918"/>
                  <a:pt x="552861" y="93415"/>
                  <a:pt x="549266" y="95440"/>
                </a:cubicBezTo>
                <a:lnTo>
                  <a:pt x="534887" y="103815"/>
                </a:lnTo>
                <a:cubicBezTo>
                  <a:pt x="535348" y="107497"/>
                  <a:pt x="535993" y="111178"/>
                  <a:pt x="535993" y="115044"/>
                </a:cubicBezTo>
                <a:cubicBezTo>
                  <a:pt x="535993" y="115872"/>
                  <a:pt x="535809" y="116700"/>
                  <a:pt x="535717" y="117621"/>
                </a:cubicBezTo>
                <a:lnTo>
                  <a:pt x="521153" y="117621"/>
                </a:lnTo>
                <a:cubicBezTo>
                  <a:pt x="490828" y="117621"/>
                  <a:pt x="466126" y="142286"/>
                  <a:pt x="466126" y="172565"/>
                </a:cubicBezTo>
                <a:lnTo>
                  <a:pt x="466126" y="229719"/>
                </a:lnTo>
                <a:lnTo>
                  <a:pt x="466126" y="242604"/>
                </a:lnTo>
                <a:cubicBezTo>
                  <a:pt x="462715" y="237726"/>
                  <a:pt x="458383" y="233493"/>
                  <a:pt x="453590" y="229995"/>
                </a:cubicBezTo>
                <a:cubicBezTo>
                  <a:pt x="444465" y="223369"/>
                  <a:pt x="433404" y="219319"/>
                  <a:pt x="421330" y="219319"/>
                </a:cubicBezTo>
                <a:lnTo>
                  <a:pt x="411928" y="219319"/>
                </a:lnTo>
                <a:cubicBezTo>
                  <a:pt x="411375" y="217755"/>
                  <a:pt x="410914" y="216098"/>
                  <a:pt x="410914" y="214257"/>
                </a:cubicBezTo>
                <a:lnTo>
                  <a:pt x="410914" y="198059"/>
                </a:lnTo>
                <a:cubicBezTo>
                  <a:pt x="403817" y="195114"/>
                  <a:pt x="397457" y="191064"/>
                  <a:pt x="391373" y="186463"/>
                </a:cubicBezTo>
                <a:lnTo>
                  <a:pt x="377086" y="194746"/>
                </a:lnTo>
                <a:cubicBezTo>
                  <a:pt x="373492" y="196863"/>
                  <a:pt x="369160" y="197415"/>
                  <a:pt x="365104" y="196310"/>
                </a:cubicBezTo>
                <a:cubicBezTo>
                  <a:pt x="361140" y="195206"/>
                  <a:pt x="357638" y="192629"/>
                  <a:pt x="355610" y="189040"/>
                </a:cubicBezTo>
                <a:lnTo>
                  <a:pt x="336530" y="155999"/>
                </a:lnTo>
                <a:cubicBezTo>
                  <a:pt x="332198" y="148452"/>
                  <a:pt x="334687" y="138881"/>
                  <a:pt x="342245" y="134463"/>
                </a:cubicBezTo>
                <a:lnTo>
                  <a:pt x="356716" y="126180"/>
                </a:lnTo>
                <a:cubicBezTo>
                  <a:pt x="356163" y="122498"/>
                  <a:pt x="355518" y="118817"/>
                  <a:pt x="355518" y="115044"/>
                </a:cubicBezTo>
                <a:cubicBezTo>
                  <a:pt x="355518" y="111178"/>
                  <a:pt x="356163" y="107497"/>
                  <a:pt x="356716" y="103815"/>
                </a:cubicBezTo>
                <a:lnTo>
                  <a:pt x="342245" y="95440"/>
                </a:lnTo>
                <a:cubicBezTo>
                  <a:pt x="334687" y="91115"/>
                  <a:pt x="332198" y="81543"/>
                  <a:pt x="336530" y="73996"/>
                </a:cubicBezTo>
                <a:lnTo>
                  <a:pt x="355610" y="40956"/>
                </a:lnTo>
                <a:cubicBezTo>
                  <a:pt x="357638" y="37366"/>
                  <a:pt x="361140" y="34789"/>
                  <a:pt x="365104" y="33685"/>
                </a:cubicBezTo>
                <a:cubicBezTo>
                  <a:pt x="369160" y="32580"/>
                  <a:pt x="373492" y="33133"/>
                  <a:pt x="377086" y="35249"/>
                </a:cubicBezTo>
                <a:lnTo>
                  <a:pt x="391373" y="43533"/>
                </a:lnTo>
                <a:cubicBezTo>
                  <a:pt x="397457" y="38931"/>
                  <a:pt x="403817" y="34881"/>
                  <a:pt x="410914" y="31936"/>
                </a:cubicBezTo>
                <a:lnTo>
                  <a:pt x="410914" y="15738"/>
                </a:lnTo>
                <a:cubicBezTo>
                  <a:pt x="410914" y="7087"/>
                  <a:pt x="418011" y="0"/>
                  <a:pt x="42667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150551" dist="38100" dir="2700000" algn="tl" rotWithShape="0">
              <a:schemeClr val="bg1">
                <a:alpha val="20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DD15EC-E3F5-D646-8472-6598FF188BFA}"/>
              </a:ext>
            </a:extLst>
          </p:cNvPr>
          <p:cNvSpPr txBox="1"/>
          <p:nvPr userDrawn="1"/>
        </p:nvSpPr>
        <p:spPr>
          <a:xfrm>
            <a:off x="510744" y="224596"/>
            <a:ext cx="201003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2200" b="1">
                <a:solidFill>
                  <a:schemeClr val="tx1"/>
                </a:solidFill>
                <a:effectLst>
                  <a:outerShdw blurRad="543608" dist="38100" dir="2700000" algn="tl" rotWithShape="0">
                    <a:schemeClr val="bg1">
                      <a:alpha val="81000"/>
                    </a:schemeClr>
                  </a:outerShdw>
                </a:effectLst>
                <a:ea typeface="PingFang SC Semibold" panose="020B0400000000000000" pitchFamily="34" charset="-122"/>
              </a:rPr>
              <a:t>收获与成长</a:t>
            </a:r>
          </a:p>
        </p:txBody>
      </p:sp>
    </p:spTree>
    <p:extLst>
      <p:ext uri="{BB962C8B-B14F-4D97-AF65-F5344CB8AC3E}">
        <p14:creationId xmlns:p14="http://schemas.microsoft.com/office/powerpoint/2010/main" val="99455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550900"/>
            <a:ext cx="6396000" cy="3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10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4806667"/>
            <a:ext cx="6172400" cy="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9694767" y="4326800"/>
            <a:ext cx="651600" cy="44108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 rot="-5400000">
            <a:off x="9166933" y="3147200"/>
            <a:ext cx="651600" cy="54668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 rot="-5400000">
            <a:off x="9694767" y="-1879600"/>
            <a:ext cx="651600" cy="441080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 rot="-5400000">
            <a:off x="9157167" y="-1765800"/>
            <a:ext cx="651600" cy="5486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9707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 preserve="1" userDrawn="1">
  <p:cSld name="1_Title design 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4;p18">
            <a:extLst>
              <a:ext uri="{FF2B5EF4-FFF2-40B4-BE49-F238E27FC236}">
                <a16:creationId xmlns:a16="http://schemas.microsoft.com/office/drawing/2014/main" id="{025E34AA-C1B5-6840-8C74-E2BE6CB6E354}"/>
              </a:ext>
            </a:extLst>
          </p:cNvPr>
          <p:cNvSpPr/>
          <p:nvPr userDrawn="1"/>
        </p:nvSpPr>
        <p:spPr>
          <a:xfrm rot="10800000" flipH="1">
            <a:off x="11540400" y="-3"/>
            <a:ext cx="651600" cy="6900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45;p18">
            <a:extLst>
              <a:ext uri="{FF2B5EF4-FFF2-40B4-BE49-F238E27FC236}">
                <a16:creationId xmlns:a16="http://schemas.microsoft.com/office/drawing/2014/main" id="{3FE99B6D-04D0-5E4F-BA58-0D2830DE050F}"/>
              </a:ext>
            </a:extLst>
          </p:cNvPr>
          <p:cNvSpPr/>
          <p:nvPr userDrawn="1"/>
        </p:nvSpPr>
        <p:spPr>
          <a:xfrm rot="5400000" flipH="1">
            <a:off x="9208600" y="-1641800"/>
            <a:ext cx="690000" cy="397360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46;p18">
            <a:extLst>
              <a:ext uri="{FF2B5EF4-FFF2-40B4-BE49-F238E27FC236}">
                <a16:creationId xmlns:a16="http://schemas.microsoft.com/office/drawing/2014/main" id="{4A477DA5-1BD5-6147-956E-351C8C1A8B60}"/>
              </a:ext>
            </a:extLst>
          </p:cNvPr>
          <p:cNvSpPr/>
          <p:nvPr userDrawn="1"/>
        </p:nvSpPr>
        <p:spPr>
          <a:xfrm rot="10800000" flipH="1">
            <a:off x="11540400" y="690071"/>
            <a:ext cx="651600" cy="19364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47;p18">
            <a:extLst>
              <a:ext uri="{FF2B5EF4-FFF2-40B4-BE49-F238E27FC236}">
                <a16:creationId xmlns:a16="http://schemas.microsoft.com/office/drawing/2014/main" id="{1C1665AA-68E0-F244-9260-386569BC12B8}"/>
              </a:ext>
            </a:extLst>
          </p:cNvPr>
          <p:cNvSpPr/>
          <p:nvPr userDrawn="1"/>
        </p:nvSpPr>
        <p:spPr>
          <a:xfrm rot="5400000" flipH="1">
            <a:off x="19204" y="2607196"/>
            <a:ext cx="651600" cy="69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48;p18">
            <a:extLst>
              <a:ext uri="{FF2B5EF4-FFF2-40B4-BE49-F238E27FC236}">
                <a16:creationId xmlns:a16="http://schemas.microsoft.com/office/drawing/2014/main" id="{399E63E3-66D4-7444-9AEA-5627282C92F9}"/>
              </a:ext>
            </a:extLst>
          </p:cNvPr>
          <p:cNvSpPr/>
          <p:nvPr userDrawn="1"/>
        </p:nvSpPr>
        <p:spPr>
          <a:xfrm flipH="1">
            <a:off x="0" y="3277999"/>
            <a:ext cx="690000" cy="358000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17;p18">
            <a:extLst>
              <a:ext uri="{FF2B5EF4-FFF2-40B4-BE49-F238E27FC236}">
                <a16:creationId xmlns:a16="http://schemas.microsoft.com/office/drawing/2014/main" id="{4D25EB6E-4B34-8849-9BD2-93E8E4CFC00A}"/>
              </a:ext>
            </a:extLst>
          </p:cNvPr>
          <p:cNvSpPr/>
          <p:nvPr userDrawn="1"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A2A2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îṩ1îḓé">
            <a:extLst>
              <a:ext uri="{FF2B5EF4-FFF2-40B4-BE49-F238E27FC236}">
                <a16:creationId xmlns:a16="http://schemas.microsoft.com/office/drawing/2014/main" id="{1A1A3ACF-29AC-2F4E-80B9-566B6E65535E}"/>
              </a:ext>
            </a:extLst>
          </p:cNvPr>
          <p:cNvSpPr/>
          <p:nvPr userDrawn="1"/>
        </p:nvSpPr>
        <p:spPr bwMode="auto">
          <a:xfrm>
            <a:off x="285277" y="263545"/>
            <a:ext cx="332560" cy="319932"/>
          </a:xfrm>
          <a:custGeom>
            <a:avLst/>
            <a:gdLst>
              <a:gd name="connsiteX0" fmla="*/ 195114 w 608814"/>
              <a:gd name="connsiteY0" fmla="*/ 351627 h 585693"/>
              <a:gd name="connsiteX1" fmla="*/ 258290 w 608814"/>
              <a:gd name="connsiteY1" fmla="*/ 351627 h 585693"/>
              <a:gd name="connsiteX2" fmla="*/ 282731 w 608814"/>
              <a:gd name="connsiteY2" fmla="*/ 376018 h 585693"/>
              <a:gd name="connsiteX3" fmla="*/ 282731 w 608814"/>
              <a:gd name="connsiteY3" fmla="*/ 561210 h 585693"/>
              <a:gd name="connsiteX4" fmla="*/ 258290 w 608814"/>
              <a:gd name="connsiteY4" fmla="*/ 585693 h 585693"/>
              <a:gd name="connsiteX5" fmla="*/ 195114 w 608814"/>
              <a:gd name="connsiteY5" fmla="*/ 585693 h 585693"/>
              <a:gd name="connsiteX6" fmla="*/ 170673 w 608814"/>
              <a:gd name="connsiteY6" fmla="*/ 561210 h 585693"/>
              <a:gd name="connsiteX7" fmla="*/ 170673 w 608814"/>
              <a:gd name="connsiteY7" fmla="*/ 376018 h 585693"/>
              <a:gd name="connsiteX8" fmla="*/ 195114 w 608814"/>
              <a:gd name="connsiteY8" fmla="*/ 351627 h 585693"/>
              <a:gd name="connsiteX9" fmla="*/ 358100 w 608814"/>
              <a:gd name="connsiteY9" fmla="*/ 249872 h 585693"/>
              <a:gd name="connsiteX10" fmla="*/ 421316 w 608814"/>
              <a:gd name="connsiteY10" fmla="*/ 249872 h 585693"/>
              <a:gd name="connsiteX11" fmla="*/ 445737 w 608814"/>
              <a:gd name="connsiteY11" fmla="*/ 274267 h 585693"/>
              <a:gd name="connsiteX12" fmla="*/ 445737 w 608814"/>
              <a:gd name="connsiteY12" fmla="*/ 561206 h 585693"/>
              <a:gd name="connsiteX13" fmla="*/ 421316 w 608814"/>
              <a:gd name="connsiteY13" fmla="*/ 585693 h 585693"/>
              <a:gd name="connsiteX14" fmla="*/ 358100 w 608814"/>
              <a:gd name="connsiteY14" fmla="*/ 585693 h 585693"/>
              <a:gd name="connsiteX15" fmla="*/ 333679 w 608814"/>
              <a:gd name="connsiteY15" fmla="*/ 561206 h 585693"/>
              <a:gd name="connsiteX16" fmla="*/ 333679 w 608814"/>
              <a:gd name="connsiteY16" fmla="*/ 274267 h 585693"/>
              <a:gd name="connsiteX17" fmla="*/ 358100 w 608814"/>
              <a:gd name="connsiteY17" fmla="*/ 249872 h 585693"/>
              <a:gd name="connsiteX18" fmla="*/ 140260 w 608814"/>
              <a:gd name="connsiteY18" fmla="*/ 224680 h 585693"/>
              <a:gd name="connsiteX19" fmla="*/ 191844 w 608814"/>
              <a:gd name="connsiteY19" fmla="*/ 276122 h 585693"/>
              <a:gd name="connsiteX20" fmla="*/ 140260 w 608814"/>
              <a:gd name="connsiteY20" fmla="*/ 327564 h 585693"/>
              <a:gd name="connsiteX21" fmla="*/ 88676 w 608814"/>
              <a:gd name="connsiteY21" fmla="*/ 276122 h 585693"/>
              <a:gd name="connsiteX22" fmla="*/ 140260 w 608814"/>
              <a:gd name="connsiteY22" fmla="*/ 224680 h 585693"/>
              <a:gd name="connsiteX23" fmla="*/ 521177 w 608814"/>
              <a:gd name="connsiteY23" fmla="*/ 148117 h 585693"/>
              <a:gd name="connsiteX24" fmla="*/ 584301 w 608814"/>
              <a:gd name="connsiteY24" fmla="*/ 148117 h 585693"/>
              <a:gd name="connsiteX25" fmla="*/ 608814 w 608814"/>
              <a:gd name="connsiteY25" fmla="*/ 172601 h 585693"/>
              <a:gd name="connsiteX26" fmla="*/ 608814 w 608814"/>
              <a:gd name="connsiteY26" fmla="*/ 561209 h 585693"/>
              <a:gd name="connsiteX27" fmla="*/ 584301 w 608814"/>
              <a:gd name="connsiteY27" fmla="*/ 585693 h 585693"/>
              <a:gd name="connsiteX28" fmla="*/ 521177 w 608814"/>
              <a:gd name="connsiteY28" fmla="*/ 585693 h 585693"/>
              <a:gd name="connsiteX29" fmla="*/ 496756 w 608814"/>
              <a:gd name="connsiteY29" fmla="*/ 561209 h 585693"/>
              <a:gd name="connsiteX30" fmla="*/ 496756 w 608814"/>
              <a:gd name="connsiteY30" fmla="*/ 172601 h 585693"/>
              <a:gd name="connsiteX31" fmla="*/ 521177 w 608814"/>
              <a:gd name="connsiteY31" fmla="*/ 148117 h 585693"/>
              <a:gd name="connsiteX32" fmla="*/ 116229 w 608814"/>
              <a:gd name="connsiteY32" fmla="*/ 131322 h 585693"/>
              <a:gd name="connsiteX33" fmla="*/ 164246 w 608814"/>
              <a:gd name="connsiteY33" fmla="*/ 131322 h 585693"/>
              <a:gd name="connsiteX34" fmla="*/ 184061 w 608814"/>
              <a:gd name="connsiteY34" fmla="*/ 151113 h 585693"/>
              <a:gd name="connsiteX35" fmla="*/ 184061 w 608814"/>
              <a:gd name="connsiteY35" fmla="*/ 171457 h 585693"/>
              <a:gd name="connsiteX36" fmla="*/ 208669 w 608814"/>
              <a:gd name="connsiteY36" fmla="*/ 186094 h 585693"/>
              <a:gd name="connsiteX37" fmla="*/ 226641 w 608814"/>
              <a:gd name="connsiteY37" fmla="*/ 175692 h 585693"/>
              <a:gd name="connsiteX38" fmla="*/ 253737 w 608814"/>
              <a:gd name="connsiteY38" fmla="*/ 182964 h 585693"/>
              <a:gd name="connsiteX39" fmla="*/ 277792 w 608814"/>
              <a:gd name="connsiteY39" fmla="*/ 224572 h 585693"/>
              <a:gd name="connsiteX40" fmla="*/ 279727 w 608814"/>
              <a:gd name="connsiteY40" fmla="*/ 239577 h 585693"/>
              <a:gd name="connsiteX41" fmla="*/ 270511 w 608814"/>
              <a:gd name="connsiteY41" fmla="*/ 251544 h 585693"/>
              <a:gd name="connsiteX42" fmla="*/ 252355 w 608814"/>
              <a:gd name="connsiteY42" fmla="*/ 262038 h 585693"/>
              <a:gd name="connsiteX43" fmla="*/ 253829 w 608814"/>
              <a:gd name="connsiteY43" fmla="*/ 276122 h 585693"/>
              <a:gd name="connsiteX44" fmla="*/ 252355 w 608814"/>
              <a:gd name="connsiteY44" fmla="*/ 290206 h 585693"/>
              <a:gd name="connsiteX45" fmla="*/ 270511 w 608814"/>
              <a:gd name="connsiteY45" fmla="*/ 300700 h 585693"/>
              <a:gd name="connsiteX46" fmla="*/ 278714 w 608814"/>
              <a:gd name="connsiteY46" fmla="*/ 325094 h 585693"/>
              <a:gd name="connsiteX47" fmla="*/ 258253 w 608814"/>
              <a:gd name="connsiteY47" fmla="*/ 321136 h 585693"/>
              <a:gd name="connsiteX48" fmla="*/ 195858 w 608814"/>
              <a:gd name="connsiteY48" fmla="*/ 321136 h 585693"/>
              <a:gd name="connsiteX49" fmla="*/ 212171 w 608814"/>
              <a:gd name="connsiteY49" fmla="*/ 276122 h 585693"/>
              <a:gd name="connsiteX50" fmla="*/ 140191 w 608814"/>
              <a:gd name="connsiteY50" fmla="*/ 204320 h 585693"/>
              <a:gd name="connsiteX51" fmla="*/ 68304 w 608814"/>
              <a:gd name="connsiteY51" fmla="*/ 276122 h 585693"/>
              <a:gd name="connsiteX52" fmla="*/ 140191 w 608814"/>
              <a:gd name="connsiteY52" fmla="*/ 348016 h 585693"/>
              <a:gd name="connsiteX53" fmla="*/ 148486 w 608814"/>
              <a:gd name="connsiteY53" fmla="*/ 347095 h 585693"/>
              <a:gd name="connsiteX54" fmla="*/ 140099 w 608814"/>
              <a:gd name="connsiteY54" fmla="*/ 376000 h 585693"/>
              <a:gd name="connsiteX55" fmla="*/ 140099 w 608814"/>
              <a:gd name="connsiteY55" fmla="*/ 420922 h 585693"/>
              <a:gd name="connsiteX56" fmla="*/ 116229 w 608814"/>
              <a:gd name="connsiteY56" fmla="*/ 420922 h 585693"/>
              <a:gd name="connsiteX57" fmla="*/ 96413 w 608814"/>
              <a:gd name="connsiteY57" fmla="*/ 401131 h 585693"/>
              <a:gd name="connsiteX58" fmla="*/ 96413 w 608814"/>
              <a:gd name="connsiteY58" fmla="*/ 380787 h 585693"/>
              <a:gd name="connsiteX59" fmla="*/ 71806 w 608814"/>
              <a:gd name="connsiteY59" fmla="*/ 366150 h 585693"/>
              <a:gd name="connsiteX60" fmla="*/ 53742 w 608814"/>
              <a:gd name="connsiteY60" fmla="*/ 376552 h 585693"/>
              <a:gd name="connsiteX61" fmla="*/ 38719 w 608814"/>
              <a:gd name="connsiteY61" fmla="*/ 378577 h 585693"/>
              <a:gd name="connsiteX62" fmla="*/ 26738 w 608814"/>
              <a:gd name="connsiteY62" fmla="*/ 369372 h 585693"/>
              <a:gd name="connsiteX63" fmla="*/ 2683 w 608814"/>
              <a:gd name="connsiteY63" fmla="*/ 327764 h 585693"/>
              <a:gd name="connsiteX64" fmla="*/ 9872 w 608814"/>
              <a:gd name="connsiteY64" fmla="*/ 300700 h 585693"/>
              <a:gd name="connsiteX65" fmla="*/ 28120 w 608814"/>
              <a:gd name="connsiteY65" fmla="*/ 290206 h 585693"/>
              <a:gd name="connsiteX66" fmla="*/ 26645 w 608814"/>
              <a:gd name="connsiteY66" fmla="*/ 276122 h 585693"/>
              <a:gd name="connsiteX67" fmla="*/ 28120 w 608814"/>
              <a:gd name="connsiteY67" fmla="*/ 262038 h 585693"/>
              <a:gd name="connsiteX68" fmla="*/ 9872 w 608814"/>
              <a:gd name="connsiteY68" fmla="*/ 251544 h 585693"/>
              <a:gd name="connsiteX69" fmla="*/ 2683 w 608814"/>
              <a:gd name="connsiteY69" fmla="*/ 224572 h 585693"/>
              <a:gd name="connsiteX70" fmla="*/ 26738 w 608814"/>
              <a:gd name="connsiteY70" fmla="*/ 182964 h 585693"/>
              <a:gd name="connsiteX71" fmla="*/ 38719 w 608814"/>
              <a:gd name="connsiteY71" fmla="*/ 173759 h 585693"/>
              <a:gd name="connsiteX72" fmla="*/ 53742 w 608814"/>
              <a:gd name="connsiteY72" fmla="*/ 175692 h 585693"/>
              <a:gd name="connsiteX73" fmla="*/ 71806 w 608814"/>
              <a:gd name="connsiteY73" fmla="*/ 186094 h 585693"/>
              <a:gd name="connsiteX74" fmla="*/ 96413 w 608814"/>
              <a:gd name="connsiteY74" fmla="*/ 171457 h 585693"/>
              <a:gd name="connsiteX75" fmla="*/ 96413 w 608814"/>
              <a:gd name="connsiteY75" fmla="*/ 151113 h 585693"/>
              <a:gd name="connsiteX76" fmla="*/ 116229 w 608814"/>
              <a:gd name="connsiteY76" fmla="*/ 131322 h 585693"/>
              <a:gd name="connsiteX77" fmla="*/ 445756 w 608814"/>
              <a:gd name="connsiteY77" fmla="*/ 83476 h 585693"/>
              <a:gd name="connsiteX78" fmla="*/ 414140 w 608814"/>
              <a:gd name="connsiteY78" fmla="*/ 115044 h 585693"/>
              <a:gd name="connsiteX79" fmla="*/ 445756 w 608814"/>
              <a:gd name="connsiteY79" fmla="*/ 146520 h 585693"/>
              <a:gd name="connsiteX80" fmla="*/ 477371 w 608814"/>
              <a:gd name="connsiteY80" fmla="*/ 115044 h 585693"/>
              <a:gd name="connsiteX81" fmla="*/ 445756 w 608814"/>
              <a:gd name="connsiteY81" fmla="*/ 83476 h 585693"/>
              <a:gd name="connsiteX82" fmla="*/ 426676 w 608814"/>
              <a:gd name="connsiteY82" fmla="*/ 0 h 585693"/>
              <a:gd name="connsiteX83" fmla="*/ 464835 w 608814"/>
              <a:gd name="connsiteY83" fmla="*/ 0 h 585693"/>
              <a:gd name="connsiteX84" fmla="*/ 480597 w 608814"/>
              <a:gd name="connsiteY84" fmla="*/ 15738 h 585693"/>
              <a:gd name="connsiteX85" fmla="*/ 480597 w 608814"/>
              <a:gd name="connsiteY85" fmla="*/ 31936 h 585693"/>
              <a:gd name="connsiteX86" fmla="*/ 500138 w 608814"/>
              <a:gd name="connsiteY86" fmla="*/ 43533 h 585693"/>
              <a:gd name="connsiteX87" fmla="*/ 514425 w 608814"/>
              <a:gd name="connsiteY87" fmla="*/ 35249 h 585693"/>
              <a:gd name="connsiteX88" fmla="*/ 535901 w 608814"/>
              <a:gd name="connsiteY88" fmla="*/ 40956 h 585693"/>
              <a:gd name="connsiteX89" fmla="*/ 554981 w 608814"/>
              <a:gd name="connsiteY89" fmla="*/ 73996 h 585693"/>
              <a:gd name="connsiteX90" fmla="*/ 556640 w 608814"/>
              <a:gd name="connsiteY90" fmla="*/ 85961 h 585693"/>
              <a:gd name="connsiteX91" fmla="*/ 549266 w 608814"/>
              <a:gd name="connsiteY91" fmla="*/ 95440 h 585693"/>
              <a:gd name="connsiteX92" fmla="*/ 534887 w 608814"/>
              <a:gd name="connsiteY92" fmla="*/ 103815 h 585693"/>
              <a:gd name="connsiteX93" fmla="*/ 535993 w 608814"/>
              <a:gd name="connsiteY93" fmla="*/ 115044 h 585693"/>
              <a:gd name="connsiteX94" fmla="*/ 535717 w 608814"/>
              <a:gd name="connsiteY94" fmla="*/ 117621 h 585693"/>
              <a:gd name="connsiteX95" fmla="*/ 521153 w 608814"/>
              <a:gd name="connsiteY95" fmla="*/ 117621 h 585693"/>
              <a:gd name="connsiteX96" fmla="*/ 466126 w 608814"/>
              <a:gd name="connsiteY96" fmla="*/ 172565 h 585693"/>
              <a:gd name="connsiteX97" fmla="*/ 466126 w 608814"/>
              <a:gd name="connsiteY97" fmla="*/ 229719 h 585693"/>
              <a:gd name="connsiteX98" fmla="*/ 466126 w 608814"/>
              <a:gd name="connsiteY98" fmla="*/ 242604 h 585693"/>
              <a:gd name="connsiteX99" fmla="*/ 453590 w 608814"/>
              <a:gd name="connsiteY99" fmla="*/ 229995 h 585693"/>
              <a:gd name="connsiteX100" fmla="*/ 421330 w 608814"/>
              <a:gd name="connsiteY100" fmla="*/ 219319 h 585693"/>
              <a:gd name="connsiteX101" fmla="*/ 411928 w 608814"/>
              <a:gd name="connsiteY101" fmla="*/ 219319 h 585693"/>
              <a:gd name="connsiteX102" fmla="*/ 410914 w 608814"/>
              <a:gd name="connsiteY102" fmla="*/ 214257 h 585693"/>
              <a:gd name="connsiteX103" fmla="*/ 410914 w 608814"/>
              <a:gd name="connsiteY103" fmla="*/ 198059 h 585693"/>
              <a:gd name="connsiteX104" fmla="*/ 391373 w 608814"/>
              <a:gd name="connsiteY104" fmla="*/ 186463 h 585693"/>
              <a:gd name="connsiteX105" fmla="*/ 377086 w 608814"/>
              <a:gd name="connsiteY105" fmla="*/ 194746 h 585693"/>
              <a:gd name="connsiteX106" fmla="*/ 365104 w 608814"/>
              <a:gd name="connsiteY106" fmla="*/ 196310 h 585693"/>
              <a:gd name="connsiteX107" fmla="*/ 355610 w 608814"/>
              <a:gd name="connsiteY107" fmla="*/ 189040 h 585693"/>
              <a:gd name="connsiteX108" fmla="*/ 336530 w 608814"/>
              <a:gd name="connsiteY108" fmla="*/ 155999 h 585693"/>
              <a:gd name="connsiteX109" fmla="*/ 342245 w 608814"/>
              <a:gd name="connsiteY109" fmla="*/ 134463 h 585693"/>
              <a:gd name="connsiteX110" fmla="*/ 356716 w 608814"/>
              <a:gd name="connsiteY110" fmla="*/ 126180 h 585693"/>
              <a:gd name="connsiteX111" fmla="*/ 355518 w 608814"/>
              <a:gd name="connsiteY111" fmla="*/ 115044 h 585693"/>
              <a:gd name="connsiteX112" fmla="*/ 356716 w 608814"/>
              <a:gd name="connsiteY112" fmla="*/ 103815 h 585693"/>
              <a:gd name="connsiteX113" fmla="*/ 342245 w 608814"/>
              <a:gd name="connsiteY113" fmla="*/ 95440 h 585693"/>
              <a:gd name="connsiteX114" fmla="*/ 336530 w 608814"/>
              <a:gd name="connsiteY114" fmla="*/ 73996 h 585693"/>
              <a:gd name="connsiteX115" fmla="*/ 355610 w 608814"/>
              <a:gd name="connsiteY115" fmla="*/ 40956 h 585693"/>
              <a:gd name="connsiteX116" fmla="*/ 365104 w 608814"/>
              <a:gd name="connsiteY116" fmla="*/ 33685 h 585693"/>
              <a:gd name="connsiteX117" fmla="*/ 377086 w 608814"/>
              <a:gd name="connsiteY117" fmla="*/ 35249 h 585693"/>
              <a:gd name="connsiteX118" fmla="*/ 391373 w 608814"/>
              <a:gd name="connsiteY118" fmla="*/ 43533 h 585693"/>
              <a:gd name="connsiteX119" fmla="*/ 410914 w 608814"/>
              <a:gd name="connsiteY119" fmla="*/ 31936 h 585693"/>
              <a:gd name="connsiteX120" fmla="*/ 410914 w 608814"/>
              <a:gd name="connsiteY120" fmla="*/ 15738 h 585693"/>
              <a:gd name="connsiteX121" fmla="*/ 426676 w 608814"/>
              <a:gd name="connsiteY121" fmla="*/ 0 h 5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608814" h="585693">
                <a:moveTo>
                  <a:pt x="195114" y="351627"/>
                </a:moveTo>
                <a:lnTo>
                  <a:pt x="258290" y="351627"/>
                </a:lnTo>
                <a:cubicBezTo>
                  <a:pt x="271848" y="351627"/>
                  <a:pt x="282731" y="362580"/>
                  <a:pt x="282731" y="376018"/>
                </a:cubicBezTo>
                <a:lnTo>
                  <a:pt x="282731" y="561210"/>
                </a:lnTo>
                <a:cubicBezTo>
                  <a:pt x="282731" y="574740"/>
                  <a:pt x="271848" y="585693"/>
                  <a:pt x="258290" y="585693"/>
                </a:cubicBezTo>
                <a:lnTo>
                  <a:pt x="195114" y="585693"/>
                </a:lnTo>
                <a:cubicBezTo>
                  <a:pt x="181556" y="585693"/>
                  <a:pt x="170673" y="574740"/>
                  <a:pt x="170673" y="561210"/>
                </a:cubicBezTo>
                <a:lnTo>
                  <a:pt x="170673" y="376018"/>
                </a:lnTo>
                <a:cubicBezTo>
                  <a:pt x="170673" y="362580"/>
                  <a:pt x="181556" y="351627"/>
                  <a:pt x="195114" y="351627"/>
                </a:cubicBezTo>
                <a:close/>
                <a:moveTo>
                  <a:pt x="358100" y="249872"/>
                </a:moveTo>
                <a:lnTo>
                  <a:pt x="421316" y="249872"/>
                </a:lnTo>
                <a:cubicBezTo>
                  <a:pt x="434771" y="249872"/>
                  <a:pt x="445737" y="260735"/>
                  <a:pt x="445737" y="274267"/>
                </a:cubicBezTo>
                <a:lnTo>
                  <a:pt x="445737" y="561206"/>
                </a:lnTo>
                <a:cubicBezTo>
                  <a:pt x="445737" y="574738"/>
                  <a:pt x="434771" y="585693"/>
                  <a:pt x="421316" y="585693"/>
                </a:cubicBezTo>
                <a:lnTo>
                  <a:pt x="358100" y="585693"/>
                </a:lnTo>
                <a:cubicBezTo>
                  <a:pt x="344645" y="585693"/>
                  <a:pt x="333679" y="574738"/>
                  <a:pt x="333679" y="561206"/>
                </a:cubicBezTo>
                <a:lnTo>
                  <a:pt x="333679" y="274267"/>
                </a:lnTo>
                <a:cubicBezTo>
                  <a:pt x="333679" y="260735"/>
                  <a:pt x="344645" y="249872"/>
                  <a:pt x="358100" y="249872"/>
                </a:cubicBezTo>
                <a:close/>
                <a:moveTo>
                  <a:pt x="140260" y="224680"/>
                </a:moveTo>
                <a:cubicBezTo>
                  <a:pt x="168749" y="224680"/>
                  <a:pt x="191844" y="247711"/>
                  <a:pt x="191844" y="276122"/>
                </a:cubicBezTo>
                <a:cubicBezTo>
                  <a:pt x="191844" y="304533"/>
                  <a:pt x="168749" y="327564"/>
                  <a:pt x="140260" y="327564"/>
                </a:cubicBezTo>
                <a:cubicBezTo>
                  <a:pt x="111771" y="327564"/>
                  <a:pt x="88676" y="304533"/>
                  <a:pt x="88676" y="276122"/>
                </a:cubicBezTo>
                <a:cubicBezTo>
                  <a:pt x="88676" y="247711"/>
                  <a:pt x="111771" y="224680"/>
                  <a:pt x="140260" y="224680"/>
                </a:cubicBezTo>
                <a:close/>
                <a:moveTo>
                  <a:pt x="521177" y="148117"/>
                </a:moveTo>
                <a:lnTo>
                  <a:pt x="584301" y="148117"/>
                </a:lnTo>
                <a:cubicBezTo>
                  <a:pt x="597848" y="148117"/>
                  <a:pt x="608814" y="159070"/>
                  <a:pt x="608814" y="172601"/>
                </a:cubicBezTo>
                <a:lnTo>
                  <a:pt x="608814" y="561209"/>
                </a:lnTo>
                <a:cubicBezTo>
                  <a:pt x="608814" y="574740"/>
                  <a:pt x="597848" y="585693"/>
                  <a:pt x="584301" y="585693"/>
                </a:cubicBezTo>
                <a:lnTo>
                  <a:pt x="521177" y="585693"/>
                </a:lnTo>
                <a:cubicBezTo>
                  <a:pt x="507722" y="585693"/>
                  <a:pt x="496756" y="574740"/>
                  <a:pt x="496756" y="561209"/>
                </a:cubicBezTo>
                <a:lnTo>
                  <a:pt x="496756" y="172601"/>
                </a:lnTo>
                <a:cubicBezTo>
                  <a:pt x="496756" y="159070"/>
                  <a:pt x="507722" y="148117"/>
                  <a:pt x="521177" y="148117"/>
                </a:cubicBezTo>
                <a:close/>
                <a:moveTo>
                  <a:pt x="116229" y="131322"/>
                </a:moveTo>
                <a:lnTo>
                  <a:pt x="164246" y="131322"/>
                </a:lnTo>
                <a:cubicBezTo>
                  <a:pt x="175214" y="131322"/>
                  <a:pt x="184061" y="140159"/>
                  <a:pt x="184061" y="151113"/>
                </a:cubicBezTo>
                <a:lnTo>
                  <a:pt x="184061" y="171457"/>
                </a:lnTo>
                <a:cubicBezTo>
                  <a:pt x="193001" y="175231"/>
                  <a:pt x="201019" y="180386"/>
                  <a:pt x="208669" y="186094"/>
                </a:cubicBezTo>
                <a:lnTo>
                  <a:pt x="226641" y="175692"/>
                </a:lnTo>
                <a:cubicBezTo>
                  <a:pt x="236134" y="170261"/>
                  <a:pt x="248300" y="173482"/>
                  <a:pt x="253737" y="182964"/>
                </a:cubicBezTo>
                <a:lnTo>
                  <a:pt x="277792" y="224572"/>
                </a:lnTo>
                <a:cubicBezTo>
                  <a:pt x="280465" y="229083"/>
                  <a:pt x="281110" y="234514"/>
                  <a:pt x="279727" y="239577"/>
                </a:cubicBezTo>
                <a:cubicBezTo>
                  <a:pt x="278437" y="244640"/>
                  <a:pt x="275119" y="248966"/>
                  <a:pt x="270511" y="251544"/>
                </a:cubicBezTo>
                <a:lnTo>
                  <a:pt x="252355" y="262038"/>
                </a:lnTo>
                <a:cubicBezTo>
                  <a:pt x="253000" y="266733"/>
                  <a:pt x="253829" y="271335"/>
                  <a:pt x="253829" y="276122"/>
                </a:cubicBezTo>
                <a:cubicBezTo>
                  <a:pt x="253829" y="281001"/>
                  <a:pt x="253000" y="285604"/>
                  <a:pt x="252355" y="290206"/>
                </a:cubicBezTo>
                <a:lnTo>
                  <a:pt x="270511" y="300700"/>
                </a:lnTo>
                <a:cubicBezTo>
                  <a:pt x="279174" y="305671"/>
                  <a:pt x="282308" y="316165"/>
                  <a:pt x="278714" y="325094"/>
                </a:cubicBezTo>
                <a:cubicBezTo>
                  <a:pt x="272354" y="322609"/>
                  <a:pt x="265442" y="321136"/>
                  <a:pt x="258253" y="321136"/>
                </a:cubicBezTo>
                <a:lnTo>
                  <a:pt x="195858" y="321136"/>
                </a:lnTo>
                <a:cubicBezTo>
                  <a:pt x="205904" y="308709"/>
                  <a:pt x="212171" y="293244"/>
                  <a:pt x="212171" y="276122"/>
                </a:cubicBezTo>
                <a:cubicBezTo>
                  <a:pt x="212171" y="236539"/>
                  <a:pt x="179914" y="204320"/>
                  <a:pt x="140191" y="204320"/>
                </a:cubicBezTo>
                <a:cubicBezTo>
                  <a:pt x="100561" y="204320"/>
                  <a:pt x="68304" y="236539"/>
                  <a:pt x="68304" y="276122"/>
                </a:cubicBezTo>
                <a:cubicBezTo>
                  <a:pt x="68304" y="315797"/>
                  <a:pt x="100561" y="348016"/>
                  <a:pt x="140191" y="348016"/>
                </a:cubicBezTo>
                <a:cubicBezTo>
                  <a:pt x="143048" y="348016"/>
                  <a:pt x="145721" y="347463"/>
                  <a:pt x="148486" y="347095"/>
                </a:cubicBezTo>
                <a:cubicBezTo>
                  <a:pt x="143233" y="355564"/>
                  <a:pt x="140099" y="365414"/>
                  <a:pt x="140099" y="376000"/>
                </a:cubicBezTo>
                <a:lnTo>
                  <a:pt x="140099" y="420922"/>
                </a:lnTo>
                <a:lnTo>
                  <a:pt x="116229" y="420922"/>
                </a:lnTo>
                <a:cubicBezTo>
                  <a:pt x="105261" y="420922"/>
                  <a:pt x="96413" y="412085"/>
                  <a:pt x="96413" y="401131"/>
                </a:cubicBezTo>
                <a:lnTo>
                  <a:pt x="96413" y="380787"/>
                </a:lnTo>
                <a:cubicBezTo>
                  <a:pt x="87474" y="377013"/>
                  <a:pt x="79455" y="371950"/>
                  <a:pt x="71806" y="366150"/>
                </a:cubicBezTo>
                <a:lnTo>
                  <a:pt x="53742" y="376552"/>
                </a:lnTo>
                <a:cubicBezTo>
                  <a:pt x="49226" y="379222"/>
                  <a:pt x="43788" y="379866"/>
                  <a:pt x="38719" y="378577"/>
                </a:cubicBezTo>
                <a:cubicBezTo>
                  <a:pt x="33650" y="377197"/>
                  <a:pt x="29318" y="373883"/>
                  <a:pt x="26738" y="369372"/>
                </a:cubicBezTo>
                <a:lnTo>
                  <a:pt x="2683" y="327764"/>
                </a:lnTo>
                <a:cubicBezTo>
                  <a:pt x="-2847" y="318282"/>
                  <a:pt x="471" y="306131"/>
                  <a:pt x="9872" y="300700"/>
                </a:cubicBezTo>
                <a:lnTo>
                  <a:pt x="28120" y="290206"/>
                </a:lnTo>
                <a:cubicBezTo>
                  <a:pt x="27475" y="285604"/>
                  <a:pt x="26645" y="281001"/>
                  <a:pt x="26645" y="276122"/>
                </a:cubicBezTo>
                <a:cubicBezTo>
                  <a:pt x="26645" y="271335"/>
                  <a:pt x="27475" y="266733"/>
                  <a:pt x="28120" y="262038"/>
                </a:cubicBezTo>
                <a:lnTo>
                  <a:pt x="9872" y="251544"/>
                </a:lnTo>
                <a:cubicBezTo>
                  <a:pt x="471" y="246113"/>
                  <a:pt x="-2847" y="233962"/>
                  <a:pt x="2683" y="224572"/>
                </a:cubicBezTo>
                <a:lnTo>
                  <a:pt x="26738" y="182964"/>
                </a:lnTo>
                <a:cubicBezTo>
                  <a:pt x="29318" y="178361"/>
                  <a:pt x="33650" y="175139"/>
                  <a:pt x="38719" y="173759"/>
                </a:cubicBezTo>
                <a:cubicBezTo>
                  <a:pt x="43788" y="172378"/>
                  <a:pt x="49226" y="173114"/>
                  <a:pt x="53742" y="175692"/>
                </a:cubicBezTo>
                <a:lnTo>
                  <a:pt x="71806" y="186094"/>
                </a:lnTo>
                <a:cubicBezTo>
                  <a:pt x="79455" y="180386"/>
                  <a:pt x="87474" y="175231"/>
                  <a:pt x="96413" y="171457"/>
                </a:cubicBezTo>
                <a:lnTo>
                  <a:pt x="96413" y="151113"/>
                </a:lnTo>
                <a:cubicBezTo>
                  <a:pt x="96413" y="140159"/>
                  <a:pt x="105261" y="131322"/>
                  <a:pt x="116229" y="131322"/>
                </a:cubicBezTo>
                <a:close/>
                <a:moveTo>
                  <a:pt x="445756" y="83476"/>
                </a:moveTo>
                <a:cubicBezTo>
                  <a:pt x="428335" y="83476"/>
                  <a:pt x="414140" y="97557"/>
                  <a:pt x="414140" y="115044"/>
                </a:cubicBezTo>
                <a:cubicBezTo>
                  <a:pt x="414140" y="132438"/>
                  <a:pt x="428335" y="146520"/>
                  <a:pt x="445756" y="146520"/>
                </a:cubicBezTo>
                <a:cubicBezTo>
                  <a:pt x="463176" y="146520"/>
                  <a:pt x="477371" y="132438"/>
                  <a:pt x="477371" y="115044"/>
                </a:cubicBezTo>
                <a:cubicBezTo>
                  <a:pt x="477371" y="97557"/>
                  <a:pt x="463176" y="83476"/>
                  <a:pt x="445756" y="83476"/>
                </a:cubicBezTo>
                <a:close/>
                <a:moveTo>
                  <a:pt x="426676" y="0"/>
                </a:moveTo>
                <a:lnTo>
                  <a:pt x="464835" y="0"/>
                </a:lnTo>
                <a:cubicBezTo>
                  <a:pt x="473500" y="0"/>
                  <a:pt x="480597" y="7087"/>
                  <a:pt x="480597" y="15738"/>
                </a:cubicBezTo>
                <a:lnTo>
                  <a:pt x="480597" y="31936"/>
                </a:lnTo>
                <a:cubicBezTo>
                  <a:pt x="487694" y="34881"/>
                  <a:pt x="494054" y="38931"/>
                  <a:pt x="500138" y="43533"/>
                </a:cubicBezTo>
                <a:lnTo>
                  <a:pt x="514425" y="35249"/>
                </a:lnTo>
                <a:cubicBezTo>
                  <a:pt x="521983" y="30924"/>
                  <a:pt x="531569" y="33501"/>
                  <a:pt x="535901" y="40956"/>
                </a:cubicBezTo>
                <a:lnTo>
                  <a:pt x="554981" y="73996"/>
                </a:lnTo>
                <a:cubicBezTo>
                  <a:pt x="557101" y="77585"/>
                  <a:pt x="557654" y="81911"/>
                  <a:pt x="556640" y="85961"/>
                </a:cubicBezTo>
                <a:cubicBezTo>
                  <a:pt x="555534" y="89918"/>
                  <a:pt x="552861" y="93415"/>
                  <a:pt x="549266" y="95440"/>
                </a:cubicBezTo>
                <a:lnTo>
                  <a:pt x="534887" y="103815"/>
                </a:lnTo>
                <a:cubicBezTo>
                  <a:pt x="535348" y="107497"/>
                  <a:pt x="535993" y="111178"/>
                  <a:pt x="535993" y="115044"/>
                </a:cubicBezTo>
                <a:cubicBezTo>
                  <a:pt x="535993" y="115872"/>
                  <a:pt x="535809" y="116700"/>
                  <a:pt x="535717" y="117621"/>
                </a:cubicBezTo>
                <a:lnTo>
                  <a:pt x="521153" y="117621"/>
                </a:lnTo>
                <a:cubicBezTo>
                  <a:pt x="490828" y="117621"/>
                  <a:pt x="466126" y="142286"/>
                  <a:pt x="466126" y="172565"/>
                </a:cubicBezTo>
                <a:lnTo>
                  <a:pt x="466126" y="229719"/>
                </a:lnTo>
                <a:lnTo>
                  <a:pt x="466126" y="242604"/>
                </a:lnTo>
                <a:cubicBezTo>
                  <a:pt x="462715" y="237726"/>
                  <a:pt x="458383" y="233493"/>
                  <a:pt x="453590" y="229995"/>
                </a:cubicBezTo>
                <a:cubicBezTo>
                  <a:pt x="444465" y="223369"/>
                  <a:pt x="433404" y="219319"/>
                  <a:pt x="421330" y="219319"/>
                </a:cubicBezTo>
                <a:lnTo>
                  <a:pt x="411928" y="219319"/>
                </a:lnTo>
                <a:cubicBezTo>
                  <a:pt x="411375" y="217755"/>
                  <a:pt x="410914" y="216098"/>
                  <a:pt x="410914" y="214257"/>
                </a:cubicBezTo>
                <a:lnTo>
                  <a:pt x="410914" y="198059"/>
                </a:lnTo>
                <a:cubicBezTo>
                  <a:pt x="403817" y="195114"/>
                  <a:pt x="397457" y="191064"/>
                  <a:pt x="391373" y="186463"/>
                </a:cubicBezTo>
                <a:lnTo>
                  <a:pt x="377086" y="194746"/>
                </a:lnTo>
                <a:cubicBezTo>
                  <a:pt x="373492" y="196863"/>
                  <a:pt x="369160" y="197415"/>
                  <a:pt x="365104" y="196310"/>
                </a:cubicBezTo>
                <a:cubicBezTo>
                  <a:pt x="361140" y="195206"/>
                  <a:pt x="357638" y="192629"/>
                  <a:pt x="355610" y="189040"/>
                </a:cubicBezTo>
                <a:lnTo>
                  <a:pt x="336530" y="155999"/>
                </a:lnTo>
                <a:cubicBezTo>
                  <a:pt x="332198" y="148452"/>
                  <a:pt x="334687" y="138881"/>
                  <a:pt x="342245" y="134463"/>
                </a:cubicBezTo>
                <a:lnTo>
                  <a:pt x="356716" y="126180"/>
                </a:lnTo>
                <a:cubicBezTo>
                  <a:pt x="356163" y="122498"/>
                  <a:pt x="355518" y="118817"/>
                  <a:pt x="355518" y="115044"/>
                </a:cubicBezTo>
                <a:cubicBezTo>
                  <a:pt x="355518" y="111178"/>
                  <a:pt x="356163" y="107497"/>
                  <a:pt x="356716" y="103815"/>
                </a:cubicBezTo>
                <a:lnTo>
                  <a:pt x="342245" y="95440"/>
                </a:lnTo>
                <a:cubicBezTo>
                  <a:pt x="334687" y="91115"/>
                  <a:pt x="332198" y="81543"/>
                  <a:pt x="336530" y="73996"/>
                </a:cubicBezTo>
                <a:lnTo>
                  <a:pt x="355610" y="40956"/>
                </a:lnTo>
                <a:cubicBezTo>
                  <a:pt x="357638" y="37366"/>
                  <a:pt x="361140" y="34789"/>
                  <a:pt x="365104" y="33685"/>
                </a:cubicBezTo>
                <a:cubicBezTo>
                  <a:pt x="369160" y="32580"/>
                  <a:pt x="373492" y="33133"/>
                  <a:pt x="377086" y="35249"/>
                </a:cubicBezTo>
                <a:lnTo>
                  <a:pt x="391373" y="43533"/>
                </a:lnTo>
                <a:cubicBezTo>
                  <a:pt x="397457" y="38931"/>
                  <a:pt x="403817" y="34881"/>
                  <a:pt x="410914" y="31936"/>
                </a:cubicBezTo>
                <a:lnTo>
                  <a:pt x="410914" y="15738"/>
                </a:lnTo>
                <a:cubicBezTo>
                  <a:pt x="410914" y="7087"/>
                  <a:pt x="418011" y="0"/>
                  <a:pt x="4266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0551" dist="38100" dir="2700000" algn="tl" rotWithShape="0">
              <a:prstClr val="black">
                <a:alpha val="20196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FB8D88-A552-2E43-8E06-492F2B6791A6}"/>
              </a:ext>
            </a:extLst>
          </p:cNvPr>
          <p:cNvSpPr txBox="1"/>
          <p:nvPr userDrawn="1"/>
        </p:nvSpPr>
        <p:spPr>
          <a:xfrm>
            <a:off x="510744" y="224596"/>
            <a:ext cx="201003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2200" b="1">
                <a:solidFill>
                  <a:schemeClr val="bg1"/>
                </a:solidFill>
                <a:effectLst>
                  <a:outerShdw blurRad="543608" dist="38100" dir="2700000" algn="tl" rotWithShape="0">
                    <a:srgbClr val="686795">
                      <a:alpha val="80784"/>
                    </a:srgbClr>
                  </a:outerShdw>
                </a:effectLst>
                <a:ea typeface="PingFang SC Semibold" panose="020B0400000000000000" pitchFamily="34" charset="-122"/>
              </a:rPr>
              <a:t>收获与成长</a:t>
            </a:r>
          </a:p>
        </p:txBody>
      </p:sp>
    </p:spTree>
    <p:extLst>
      <p:ext uri="{BB962C8B-B14F-4D97-AF65-F5344CB8AC3E}">
        <p14:creationId xmlns:p14="http://schemas.microsoft.com/office/powerpoint/2010/main" val="20646982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 preserve="1" userDrawn="1">
  <p:cSld name="1_Title design 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4;p18">
            <a:extLst>
              <a:ext uri="{FF2B5EF4-FFF2-40B4-BE49-F238E27FC236}">
                <a16:creationId xmlns:a16="http://schemas.microsoft.com/office/drawing/2014/main" id="{025E34AA-C1B5-6840-8C74-E2BE6CB6E354}"/>
              </a:ext>
            </a:extLst>
          </p:cNvPr>
          <p:cNvSpPr/>
          <p:nvPr userDrawn="1"/>
        </p:nvSpPr>
        <p:spPr>
          <a:xfrm rot="10800000" flipH="1">
            <a:off x="11540400" y="-3"/>
            <a:ext cx="651600" cy="6900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45;p18">
            <a:extLst>
              <a:ext uri="{FF2B5EF4-FFF2-40B4-BE49-F238E27FC236}">
                <a16:creationId xmlns:a16="http://schemas.microsoft.com/office/drawing/2014/main" id="{3FE99B6D-04D0-5E4F-BA58-0D2830DE050F}"/>
              </a:ext>
            </a:extLst>
          </p:cNvPr>
          <p:cNvSpPr/>
          <p:nvPr userDrawn="1"/>
        </p:nvSpPr>
        <p:spPr>
          <a:xfrm rot="5400000" flipH="1">
            <a:off x="9208600" y="-1641800"/>
            <a:ext cx="690000" cy="397360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46;p18">
            <a:extLst>
              <a:ext uri="{FF2B5EF4-FFF2-40B4-BE49-F238E27FC236}">
                <a16:creationId xmlns:a16="http://schemas.microsoft.com/office/drawing/2014/main" id="{4A477DA5-1BD5-6147-956E-351C8C1A8B60}"/>
              </a:ext>
            </a:extLst>
          </p:cNvPr>
          <p:cNvSpPr/>
          <p:nvPr userDrawn="1"/>
        </p:nvSpPr>
        <p:spPr>
          <a:xfrm rot="10800000" flipH="1">
            <a:off x="11540400" y="690071"/>
            <a:ext cx="651600" cy="19364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8A46A9-DF09-E44C-9B39-7493C55F32C0}"/>
              </a:ext>
            </a:extLst>
          </p:cNvPr>
          <p:cNvGrpSpPr/>
          <p:nvPr userDrawn="1"/>
        </p:nvGrpSpPr>
        <p:grpSpPr>
          <a:xfrm rot="5400000">
            <a:off x="1770801" y="4397196"/>
            <a:ext cx="690004" cy="4231603"/>
            <a:chOff x="0" y="2626396"/>
            <a:chExt cx="690004" cy="4231603"/>
          </a:xfrm>
        </p:grpSpPr>
        <p:sp>
          <p:nvSpPr>
            <p:cNvPr id="12" name="Google Shape;147;p18">
              <a:extLst>
                <a:ext uri="{FF2B5EF4-FFF2-40B4-BE49-F238E27FC236}">
                  <a16:creationId xmlns:a16="http://schemas.microsoft.com/office/drawing/2014/main" id="{1C1665AA-68E0-F244-9260-386569BC12B8}"/>
                </a:ext>
              </a:extLst>
            </p:cNvPr>
            <p:cNvSpPr/>
            <p:nvPr userDrawn="1"/>
          </p:nvSpPr>
          <p:spPr>
            <a:xfrm rot="5400000" flipH="1">
              <a:off x="19204" y="2607196"/>
              <a:ext cx="651600" cy="69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48;p18">
              <a:extLst>
                <a:ext uri="{FF2B5EF4-FFF2-40B4-BE49-F238E27FC236}">
                  <a16:creationId xmlns:a16="http://schemas.microsoft.com/office/drawing/2014/main" id="{399E63E3-66D4-7444-9AEA-5627282C92F9}"/>
                </a:ext>
              </a:extLst>
            </p:cNvPr>
            <p:cNvSpPr/>
            <p:nvPr userDrawn="1"/>
          </p:nvSpPr>
          <p:spPr>
            <a:xfrm flipH="1">
              <a:off x="0" y="3277999"/>
              <a:ext cx="690000" cy="3580000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" name="Google Shape;117;p18">
            <a:extLst>
              <a:ext uri="{FF2B5EF4-FFF2-40B4-BE49-F238E27FC236}">
                <a16:creationId xmlns:a16="http://schemas.microsoft.com/office/drawing/2014/main" id="{18F61BC1-4900-524C-9692-D0D7424886EC}"/>
              </a:ext>
            </a:extLst>
          </p:cNvPr>
          <p:cNvSpPr/>
          <p:nvPr userDrawn="1"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A2A2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îṩ1îḓé">
            <a:extLst>
              <a:ext uri="{FF2B5EF4-FFF2-40B4-BE49-F238E27FC236}">
                <a16:creationId xmlns:a16="http://schemas.microsoft.com/office/drawing/2014/main" id="{485E08EF-1AA8-2B4F-B640-CEC1F61E16B7}"/>
              </a:ext>
            </a:extLst>
          </p:cNvPr>
          <p:cNvSpPr/>
          <p:nvPr userDrawn="1"/>
        </p:nvSpPr>
        <p:spPr bwMode="auto">
          <a:xfrm>
            <a:off x="285277" y="263545"/>
            <a:ext cx="332560" cy="319932"/>
          </a:xfrm>
          <a:custGeom>
            <a:avLst/>
            <a:gdLst>
              <a:gd name="connsiteX0" fmla="*/ 195114 w 608814"/>
              <a:gd name="connsiteY0" fmla="*/ 351627 h 585693"/>
              <a:gd name="connsiteX1" fmla="*/ 258290 w 608814"/>
              <a:gd name="connsiteY1" fmla="*/ 351627 h 585693"/>
              <a:gd name="connsiteX2" fmla="*/ 282731 w 608814"/>
              <a:gd name="connsiteY2" fmla="*/ 376018 h 585693"/>
              <a:gd name="connsiteX3" fmla="*/ 282731 w 608814"/>
              <a:gd name="connsiteY3" fmla="*/ 561210 h 585693"/>
              <a:gd name="connsiteX4" fmla="*/ 258290 w 608814"/>
              <a:gd name="connsiteY4" fmla="*/ 585693 h 585693"/>
              <a:gd name="connsiteX5" fmla="*/ 195114 w 608814"/>
              <a:gd name="connsiteY5" fmla="*/ 585693 h 585693"/>
              <a:gd name="connsiteX6" fmla="*/ 170673 w 608814"/>
              <a:gd name="connsiteY6" fmla="*/ 561210 h 585693"/>
              <a:gd name="connsiteX7" fmla="*/ 170673 w 608814"/>
              <a:gd name="connsiteY7" fmla="*/ 376018 h 585693"/>
              <a:gd name="connsiteX8" fmla="*/ 195114 w 608814"/>
              <a:gd name="connsiteY8" fmla="*/ 351627 h 585693"/>
              <a:gd name="connsiteX9" fmla="*/ 358100 w 608814"/>
              <a:gd name="connsiteY9" fmla="*/ 249872 h 585693"/>
              <a:gd name="connsiteX10" fmla="*/ 421316 w 608814"/>
              <a:gd name="connsiteY10" fmla="*/ 249872 h 585693"/>
              <a:gd name="connsiteX11" fmla="*/ 445737 w 608814"/>
              <a:gd name="connsiteY11" fmla="*/ 274267 h 585693"/>
              <a:gd name="connsiteX12" fmla="*/ 445737 w 608814"/>
              <a:gd name="connsiteY12" fmla="*/ 561206 h 585693"/>
              <a:gd name="connsiteX13" fmla="*/ 421316 w 608814"/>
              <a:gd name="connsiteY13" fmla="*/ 585693 h 585693"/>
              <a:gd name="connsiteX14" fmla="*/ 358100 w 608814"/>
              <a:gd name="connsiteY14" fmla="*/ 585693 h 585693"/>
              <a:gd name="connsiteX15" fmla="*/ 333679 w 608814"/>
              <a:gd name="connsiteY15" fmla="*/ 561206 h 585693"/>
              <a:gd name="connsiteX16" fmla="*/ 333679 w 608814"/>
              <a:gd name="connsiteY16" fmla="*/ 274267 h 585693"/>
              <a:gd name="connsiteX17" fmla="*/ 358100 w 608814"/>
              <a:gd name="connsiteY17" fmla="*/ 249872 h 585693"/>
              <a:gd name="connsiteX18" fmla="*/ 140260 w 608814"/>
              <a:gd name="connsiteY18" fmla="*/ 224680 h 585693"/>
              <a:gd name="connsiteX19" fmla="*/ 191844 w 608814"/>
              <a:gd name="connsiteY19" fmla="*/ 276122 h 585693"/>
              <a:gd name="connsiteX20" fmla="*/ 140260 w 608814"/>
              <a:gd name="connsiteY20" fmla="*/ 327564 h 585693"/>
              <a:gd name="connsiteX21" fmla="*/ 88676 w 608814"/>
              <a:gd name="connsiteY21" fmla="*/ 276122 h 585693"/>
              <a:gd name="connsiteX22" fmla="*/ 140260 w 608814"/>
              <a:gd name="connsiteY22" fmla="*/ 224680 h 585693"/>
              <a:gd name="connsiteX23" fmla="*/ 521177 w 608814"/>
              <a:gd name="connsiteY23" fmla="*/ 148117 h 585693"/>
              <a:gd name="connsiteX24" fmla="*/ 584301 w 608814"/>
              <a:gd name="connsiteY24" fmla="*/ 148117 h 585693"/>
              <a:gd name="connsiteX25" fmla="*/ 608814 w 608814"/>
              <a:gd name="connsiteY25" fmla="*/ 172601 h 585693"/>
              <a:gd name="connsiteX26" fmla="*/ 608814 w 608814"/>
              <a:gd name="connsiteY26" fmla="*/ 561209 h 585693"/>
              <a:gd name="connsiteX27" fmla="*/ 584301 w 608814"/>
              <a:gd name="connsiteY27" fmla="*/ 585693 h 585693"/>
              <a:gd name="connsiteX28" fmla="*/ 521177 w 608814"/>
              <a:gd name="connsiteY28" fmla="*/ 585693 h 585693"/>
              <a:gd name="connsiteX29" fmla="*/ 496756 w 608814"/>
              <a:gd name="connsiteY29" fmla="*/ 561209 h 585693"/>
              <a:gd name="connsiteX30" fmla="*/ 496756 w 608814"/>
              <a:gd name="connsiteY30" fmla="*/ 172601 h 585693"/>
              <a:gd name="connsiteX31" fmla="*/ 521177 w 608814"/>
              <a:gd name="connsiteY31" fmla="*/ 148117 h 585693"/>
              <a:gd name="connsiteX32" fmla="*/ 116229 w 608814"/>
              <a:gd name="connsiteY32" fmla="*/ 131322 h 585693"/>
              <a:gd name="connsiteX33" fmla="*/ 164246 w 608814"/>
              <a:gd name="connsiteY33" fmla="*/ 131322 h 585693"/>
              <a:gd name="connsiteX34" fmla="*/ 184061 w 608814"/>
              <a:gd name="connsiteY34" fmla="*/ 151113 h 585693"/>
              <a:gd name="connsiteX35" fmla="*/ 184061 w 608814"/>
              <a:gd name="connsiteY35" fmla="*/ 171457 h 585693"/>
              <a:gd name="connsiteX36" fmla="*/ 208669 w 608814"/>
              <a:gd name="connsiteY36" fmla="*/ 186094 h 585693"/>
              <a:gd name="connsiteX37" fmla="*/ 226641 w 608814"/>
              <a:gd name="connsiteY37" fmla="*/ 175692 h 585693"/>
              <a:gd name="connsiteX38" fmla="*/ 253737 w 608814"/>
              <a:gd name="connsiteY38" fmla="*/ 182964 h 585693"/>
              <a:gd name="connsiteX39" fmla="*/ 277792 w 608814"/>
              <a:gd name="connsiteY39" fmla="*/ 224572 h 585693"/>
              <a:gd name="connsiteX40" fmla="*/ 279727 w 608814"/>
              <a:gd name="connsiteY40" fmla="*/ 239577 h 585693"/>
              <a:gd name="connsiteX41" fmla="*/ 270511 w 608814"/>
              <a:gd name="connsiteY41" fmla="*/ 251544 h 585693"/>
              <a:gd name="connsiteX42" fmla="*/ 252355 w 608814"/>
              <a:gd name="connsiteY42" fmla="*/ 262038 h 585693"/>
              <a:gd name="connsiteX43" fmla="*/ 253829 w 608814"/>
              <a:gd name="connsiteY43" fmla="*/ 276122 h 585693"/>
              <a:gd name="connsiteX44" fmla="*/ 252355 w 608814"/>
              <a:gd name="connsiteY44" fmla="*/ 290206 h 585693"/>
              <a:gd name="connsiteX45" fmla="*/ 270511 w 608814"/>
              <a:gd name="connsiteY45" fmla="*/ 300700 h 585693"/>
              <a:gd name="connsiteX46" fmla="*/ 278714 w 608814"/>
              <a:gd name="connsiteY46" fmla="*/ 325094 h 585693"/>
              <a:gd name="connsiteX47" fmla="*/ 258253 w 608814"/>
              <a:gd name="connsiteY47" fmla="*/ 321136 h 585693"/>
              <a:gd name="connsiteX48" fmla="*/ 195858 w 608814"/>
              <a:gd name="connsiteY48" fmla="*/ 321136 h 585693"/>
              <a:gd name="connsiteX49" fmla="*/ 212171 w 608814"/>
              <a:gd name="connsiteY49" fmla="*/ 276122 h 585693"/>
              <a:gd name="connsiteX50" fmla="*/ 140191 w 608814"/>
              <a:gd name="connsiteY50" fmla="*/ 204320 h 585693"/>
              <a:gd name="connsiteX51" fmla="*/ 68304 w 608814"/>
              <a:gd name="connsiteY51" fmla="*/ 276122 h 585693"/>
              <a:gd name="connsiteX52" fmla="*/ 140191 w 608814"/>
              <a:gd name="connsiteY52" fmla="*/ 348016 h 585693"/>
              <a:gd name="connsiteX53" fmla="*/ 148486 w 608814"/>
              <a:gd name="connsiteY53" fmla="*/ 347095 h 585693"/>
              <a:gd name="connsiteX54" fmla="*/ 140099 w 608814"/>
              <a:gd name="connsiteY54" fmla="*/ 376000 h 585693"/>
              <a:gd name="connsiteX55" fmla="*/ 140099 w 608814"/>
              <a:gd name="connsiteY55" fmla="*/ 420922 h 585693"/>
              <a:gd name="connsiteX56" fmla="*/ 116229 w 608814"/>
              <a:gd name="connsiteY56" fmla="*/ 420922 h 585693"/>
              <a:gd name="connsiteX57" fmla="*/ 96413 w 608814"/>
              <a:gd name="connsiteY57" fmla="*/ 401131 h 585693"/>
              <a:gd name="connsiteX58" fmla="*/ 96413 w 608814"/>
              <a:gd name="connsiteY58" fmla="*/ 380787 h 585693"/>
              <a:gd name="connsiteX59" fmla="*/ 71806 w 608814"/>
              <a:gd name="connsiteY59" fmla="*/ 366150 h 585693"/>
              <a:gd name="connsiteX60" fmla="*/ 53742 w 608814"/>
              <a:gd name="connsiteY60" fmla="*/ 376552 h 585693"/>
              <a:gd name="connsiteX61" fmla="*/ 38719 w 608814"/>
              <a:gd name="connsiteY61" fmla="*/ 378577 h 585693"/>
              <a:gd name="connsiteX62" fmla="*/ 26738 w 608814"/>
              <a:gd name="connsiteY62" fmla="*/ 369372 h 585693"/>
              <a:gd name="connsiteX63" fmla="*/ 2683 w 608814"/>
              <a:gd name="connsiteY63" fmla="*/ 327764 h 585693"/>
              <a:gd name="connsiteX64" fmla="*/ 9872 w 608814"/>
              <a:gd name="connsiteY64" fmla="*/ 300700 h 585693"/>
              <a:gd name="connsiteX65" fmla="*/ 28120 w 608814"/>
              <a:gd name="connsiteY65" fmla="*/ 290206 h 585693"/>
              <a:gd name="connsiteX66" fmla="*/ 26645 w 608814"/>
              <a:gd name="connsiteY66" fmla="*/ 276122 h 585693"/>
              <a:gd name="connsiteX67" fmla="*/ 28120 w 608814"/>
              <a:gd name="connsiteY67" fmla="*/ 262038 h 585693"/>
              <a:gd name="connsiteX68" fmla="*/ 9872 w 608814"/>
              <a:gd name="connsiteY68" fmla="*/ 251544 h 585693"/>
              <a:gd name="connsiteX69" fmla="*/ 2683 w 608814"/>
              <a:gd name="connsiteY69" fmla="*/ 224572 h 585693"/>
              <a:gd name="connsiteX70" fmla="*/ 26738 w 608814"/>
              <a:gd name="connsiteY70" fmla="*/ 182964 h 585693"/>
              <a:gd name="connsiteX71" fmla="*/ 38719 w 608814"/>
              <a:gd name="connsiteY71" fmla="*/ 173759 h 585693"/>
              <a:gd name="connsiteX72" fmla="*/ 53742 w 608814"/>
              <a:gd name="connsiteY72" fmla="*/ 175692 h 585693"/>
              <a:gd name="connsiteX73" fmla="*/ 71806 w 608814"/>
              <a:gd name="connsiteY73" fmla="*/ 186094 h 585693"/>
              <a:gd name="connsiteX74" fmla="*/ 96413 w 608814"/>
              <a:gd name="connsiteY74" fmla="*/ 171457 h 585693"/>
              <a:gd name="connsiteX75" fmla="*/ 96413 w 608814"/>
              <a:gd name="connsiteY75" fmla="*/ 151113 h 585693"/>
              <a:gd name="connsiteX76" fmla="*/ 116229 w 608814"/>
              <a:gd name="connsiteY76" fmla="*/ 131322 h 585693"/>
              <a:gd name="connsiteX77" fmla="*/ 445756 w 608814"/>
              <a:gd name="connsiteY77" fmla="*/ 83476 h 585693"/>
              <a:gd name="connsiteX78" fmla="*/ 414140 w 608814"/>
              <a:gd name="connsiteY78" fmla="*/ 115044 h 585693"/>
              <a:gd name="connsiteX79" fmla="*/ 445756 w 608814"/>
              <a:gd name="connsiteY79" fmla="*/ 146520 h 585693"/>
              <a:gd name="connsiteX80" fmla="*/ 477371 w 608814"/>
              <a:gd name="connsiteY80" fmla="*/ 115044 h 585693"/>
              <a:gd name="connsiteX81" fmla="*/ 445756 w 608814"/>
              <a:gd name="connsiteY81" fmla="*/ 83476 h 585693"/>
              <a:gd name="connsiteX82" fmla="*/ 426676 w 608814"/>
              <a:gd name="connsiteY82" fmla="*/ 0 h 585693"/>
              <a:gd name="connsiteX83" fmla="*/ 464835 w 608814"/>
              <a:gd name="connsiteY83" fmla="*/ 0 h 585693"/>
              <a:gd name="connsiteX84" fmla="*/ 480597 w 608814"/>
              <a:gd name="connsiteY84" fmla="*/ 15738 h 585693"/>
              <a:gd name="connsiteX85" fmla="*/ 480597 w 608814"/>
              <a:gd name="connsiteY85" fmla="*/ 31936 h 585693"/>
              <a:gd name="connsiteX86" fmla="*/ 500138 w 608814"/>
              <a:gd name="connsiteY86" fmla="*/ 43533 h 585693"/>
              <a:gd name="connsiteX87" fmla="*/ 514425 w 608814"/>
              <a:gd name="connsiteY87" fmla="*/ 35249 h 585693"/>
              <a:gd name="connsiteX88" fmla="*/ 535901 w 608814"/>
              <a:gd name="connsiteY88" fmla="*/ 40956 h 585693"/>
              <a:gd name="connsiteX89" fmla="*/ 554981 w 608814"/>
              <a:gd name="connsiteY89" fmla="*/ 73996 h 585693"/>
              <a:gd name="connsiteX90" fmla="*/ 556640 w 608814"/>
              <a:gd name="connsiteY90" fmla="*/ 85961 h 585693"/>
              <a:gd name="connsiteX91" fmla="*/ 549266 w 608814"/>
              <a:gd name="connsiteY91" fmla="*/ 95440 h 585693"/>
              <a:gd name="connsiteX92" fmla="*/ 534887 w 608814"/>
              <a:gd name="connsiteY92" fmla="*/ 103815 h 585693"/>
              <a:gd name="connsiteX93" fmla="*/ 535993 w 608814"/>
              <a:gd name="connsiteY93" fmla="*/ 115044 h 585693"/>
              <a:gd name="connsiteX94" fmla="*/ 535717 w 608814"/>
              <a:gd name="connsiteY94" fmla="*/ 117621 h 585693"/>
              <a:gd name="connsiteX95" fmla="*/ 521153 w 608814"/>
              <a:gd name="connsiteY95" fmla="*/ 117621 h 585693"/>
              <a:gd name="connsiteX96" fmla="*/ 466126 w 608814"/>
              <a:gd name="connsiteY96" fmla="*/ 172565 h 585693"/>
              <a:gd name="connsiteX97" fmla="*/ 466126 w 608814"/>
              <a:gd name="connsiteY97" fmla="*/ 229719 h 585693"/>
              <a:gd name="connsiteX98" fmla="*/ 466126 w 608814"/>
              <a:gd name="connsiteY98" fmla="*/ 242604 h 585693"/>
              <a:gd name="connsiteX99" fmla="*/ 453590 w 608814"/>
              <a:gd name="connsiteY99" fmla="*/ 229995 h 585693"/>
              <a:gd name="connsiteX100" fmla="*/ 421330 w 608814"/>
              <a:gd name="connsiteY100" fmla="*/ 219319 h 585693"/>
              <a:gd name="connsiteX101" fmla="*/ 411928 w 608814"/>
              <a:gd name="connsiteY101" fmla="*/ 219319 h 585693"/>
              <a:gd name="connsiteX102" fmla="*/ 410914 w 608814"/>
              <a:gd name="connsiteY102" fmla="*/ 214257 h 585693"/>
              <a:gd name="connsiteX103" fmla="*/ 410914 w 608814"/>
              <a:gd name="connsiteY103" fmla="*/ 198059 h 585693"/>
              <a:gd name="connsiteX104" fmla="*/ 391373 w 608814"/>
              <a:gd name="connsiteY104" fmla="*/ 186463 h 585693"/>
              <a:gd name="connsiteX105" fmla="*/ 377086 w 608814"/>
              <a:gd name="connsiteY105" fmla="*/ 194746 h 585693"/>
              <a:gd name="connsiteX106" fmla="*/ 365104 w 608814"/>
              <a:gd name="connsiteY106" fmla="*/ 196310 h 585693"/>
              <a:gd name="connsiteX107" fmla="*/ 355610 w 608814"/>
              <a:gd name="connsiteY107" fmla="*/ 189040 h 585693"/>
              <a:gd name="connsiteX108" fmla="*/ 336530 w 608814"/>
              <a:gd name="connsiteY108" fmla="*/ 155999 h 585693"/>
              <a:gd name="connsiteX109" fmla="*/ 342245 w 608814"/>
              <a:gd name="connsiteY109" fmla="*/ 134463 h 585693"/>
              <a:gd name="connsiteX110" fmla="*/ 356716 w 608814"/>
              <a:gd name="connsiteY110" fmla="*/ 126180 h 585693"/>
              <a:gd name="connsiteX111" fmla="*/ 355518 w 608814"/>
              <a:gd name="connsiteY111" fmla="*/ 115044 h 585693"/>
              <a:gd name="connsiteX112" fmla="*/ 356716 w 608814"/>
              <a:gd name="connsiteY112" fmla="*/ 103815 h 585693"/>
              <a:gd name="connsiteX113" fmla="*/ 342245 w 608814"/>
              <a:gd name="connsiteY113" fmla="*/ 95440 h 585693"/>
              <a:gd name="connsiteX114" fmla="*/ 336530 w 608814"/>
              <a:gd name="connsiteY114" fmla="*/ 73996 h 585693"/>
              <a:gd name="connsiteX115" fmla="*/ 355610 w 608814"/>
              <a:gd name="connsiteY115" fmla="*/ 40956 h 585693"/>
              <a:gd name="connsiteX116" fmla="*/ 365104 w 608814"/>
              <a:gd name="connsiteY116" fmla="*/ 33685 h 585693"/>
              <a:gd name="connsiteX117" fmla="*/ 377086 w 608814"/>
              <a:gd name="connsiteY117" fmla="*/ 35249 h 585693"/>
              <a:gd name="connsiteX118" fmla="*/ 391373 w 608814"/>
              <a:gd name="connsiteY118" fmla="*/ 43533 h 585693"/>
              <a:gd name="connsiteX119" fmla="*/ 410914 w 608814"/>
              <a:gd name="connsiteY119" fmla="*/ 31936 h 585693"/>
              <a:gd name="connsiteX120" fmla="*/ 410914 w 608814"/>
              <a:gd name="connsiteY120" fmla="*/ 15738 h 585693"/>
              <a:gd name="connsiteX121" fmla="*/ 426676 w 608814"/>
              <a:gd name="connsiteY121" fmla="*/ 0 h 5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608814" h="585693">
                <a:moveTo>
                  <a:pt x="195114" y="351627"/>
                </a:moveTo>
                <a:lnTo>
                  <a:pt x="258290" y="351627"/>
                </a:lnTo>
                <a:cubicBezTo>
                  <a:pt x="271848" y="351627"/>
                  <a:pt x="282731" y="362580"/>
                  <a:pt x="282731" y="376018"/>
                </a:cubicBezTo>
                <a:lnTo>
                  <a:pt x="282731" y="561210"/>
                </a:lnTo>
                <a:cubicBezTo>
                  <a:pt x="282731" y="574740"/>
                  <a:pt x="271848" y="585693"/>
                  <a:pt x="258290" y="585693"/>
                </a:cubicBezTo>
                <a:lnTo>
                  <a:pt x="195114" y="585693"/>
                </a:lnTo>
                <a:cubicBezTo>
                  <a:pt x="181556" y="585693"/>
                  <a:pt x="170673" y="574740"/>
                  <a:pt x="170673" y="561210"/>
                </a:cubicBezTo>
                <a:lnTo>
                  <a:pt x="170673" y="376018"/>
                </a:lnTo>
                <a:cubicBezTo>
                  <a:pt x="170673" y="362580"/>
                  <a:pt x="181556" y="351627"/>
                  <a:pt x="195114" y="351627"/>
                </a:cubicBezTo>
                <a:close/>
                <a:moveTo>
                  <a:pt x="358100" y="249872"/>
                </a:moveTo>
                <a:lnTo>
                  <a:pt x="421316" y="249872"/>
                </a:lnTo>
                <a:cubicBezTo>
                  <a:pt x="434771" y="249872"/>
                  <a:pt x="445737" y="260735"/>
                  <a:pt x="445737" y="274267"/>
                </a:cubicBezTo>
                <a:lnTo>
                  <a:pt x="445737" y="561206"/>
                </a:lnTo>
                <a:cubicBezTo>
                  <a:pt x="445737" y="574738"/>
                  <a:pt x="434771" y="585693"/>
                  <a:pt x="421316" y="585693"/>
                </a:cubicBezTo>
                <a:lnTo>
                  <a:pt x="358100" y="585693"/>
                </a:lnTo>
                <a:cubicBezTo>
                  <a:pt x="344645" y="585693"/>
                  <a:pt x="333679" y="574738"/>
                  <a:pt x="333679" y="561206"/>
                </a:cubicBezTo>
                <a:lnTo>
                  <a:pt x="333679" y="274267"/>
                </a:lnTo>
                <a:cubicBezTo>
                  <a:pt x="333679" y="260735"/>
                  <a:pt x="344645" y="249872"/>
                  <a:pt x="358100" y="249872"/>
                </a:cubicBezTo>
                <a:close/>
                <a:moveTo>
                  <a:pt x="140260" y="224680"/>
                </a:moveTo>
                <a:cubicBezTo>
                  <a:pt x="168749" y="224680"/>
                  <a:pt x="191844" y="247711"/>
                  <a:pt x="191844" y="276122"/>
                </a:cubicBezTo>
                <a:cubicBezTo>
                  <a:pt x="191844" y="304533"/>
                  <a:pt x="168749" y="327564"/>
                  <a:pt x="140260" y="327564"/>
                </a:cubicBezTo>
                <a:cubicBezTo>
                  <a:pt x="111771" y="327564"/>
                  <a:pt x="88676" y="304533"/>
                  <a:pt x="88676" y="276122"/>
                </a:cubicBezTo>
                <a:cubicBezTo>
                  <a:pt x="88676" y="247711"/>
                  <a:pt x="111771" y="224680"/>
                  <a:pt x="140260" y="224680"/>
                </a:cubicBezTo>
                <a:close/>
                <a:moveTo>
                  <a:pt x="521177" y="148117"/>
                </a:moveTo>
                <a:lnTo>
                  <a:pt x="584301" y="148117"/>
                </a:lnTo>
                <a:cubicBezTo>
                  <a:pt x="597848" y="148117"/>
                  <a:pt x="608814" y="159070"/>
                  <a:pt x="608814" y="172601"/>
                </a:cubicBezTo>
                <a:lnTo>
                  <a:pt x="608814" y="561209"/>
                </a:lnTo>
                <a:cubicBezTo>
                  <a:pt x="608814" y="574740"/>
                  <a:pt x="597848" y="585693"/>
                  <a:pt x="584301" y="585693"/>
                </a:cubicBezTo>
                <a:lnTo>
                  <a:pt x="521177" y="585693"/>
                </a:lnTo>
                <a:cubicBezTo>
                  <a:pt x="507722" y="585693"/>
                  <a:pt x="496756" y="574740"/>
                  <a:pt x="496756" y="561209"/>
                </a:cubicBezTo>
                <a:lnTo>
                  <a:pt x="496756" y="172601"/>
                </a:lnTo>
                <a:cubicBezTo>
                  <a:pt x="496756" y="159070"/>
                  <a:pt x="507722" y="148117"/>
                  <a:pt x="521177" y="148117"/>
                </a:cubicBezTo>
                <a:close/>
                <a:moveTo>
                  <a:pt x="116229" y="131322"/>
                </a:moveTo>
                <a:lnTo>
                  <a:pt x="164246" y="131322"/>
                </a:lnTo>
                <a:cubicBezTo>
                  <a:pt x="175214" y="131322"/>
                  <a:pt x="184061" y="140159"/>
                  <a:pt x="184061" y="151113"/>
                </a:cubicBezTo>
                <a:lnTo>
                  <a:pt x="184061" y="171457"/>
                </a:lnTo>
                <a:cubicBezTo>
                  <a:pt x="193001" y="175231"/>
                  <a:pt x="201019" y="180386"/>
                  <a:pt x="208669" y="186094"/>
                </a:cubicBezTo>
                <a:lnTo>
                  <a:pt x="226641" y="175692"/>
                </a:lnTo>
                <a:cubicBezTo>
                  <a:pt x="236134" y="170261"/>
                  <a:pt x="248300" y="173482"/>
                  <a:pt x="253737" y="182964"/>
                </a:cubicBezTo>
                <a:lnTo>
                  <a:pt x="277792" y="224572"/>
                </a:lnTo>
                <a:cubicBezTo>
                  <a:pt x="280465" y="229083"/>
                  <a:pt x="281110" y="234514"/>
                  <a:pt x="279727" y="239577"/>
                </a:cubicBezTo>
                <a:cubicBezTo>
                  <a:pt x="278437" y="244640"/>
                  <a:pt x="275119" y="248966"/>
                  <a:pt x="270511" y="251544"/>
                </a:cubicBezTo>
                <a:lnTo>
                  <a:pt x="252355" y="262038"/>
                </a:lnTo>
                <a:cubicBezTo>
                  <a:pt x="253000" y="266733"/>
                  <a:pt x="253829" y="271335"/>
                  <a:pt x="253829" y="276122"/>
                </a:cubicBezTo>
                <a:cubicBezTo>
                  <a:pt x="253829" y="281001"/>
                  <a:pt x="253000" y="285604"/>
                  <a:pt x="252355" y="290206"/>
                </a:cubicBezTo>
                <a:lnTo>
                  <a:pt x="270511" y="300700"/>
                </a:lnTo>
                <a:cubicBezTo>
                  <a:pt x="279174" y="305671"/>
                  <a:pt x="282308" y="316165"/>
                  <a:pt x="278714" y="325094"/>
                </a:cubicBezTo>
                <a:cubicBezTo>
                  <a:pt x="272354" y="322609"/>
                  <a:pt x="265442" y="321136"/>
                  <a:pt x="258253" y="321136"/>
                </a:cubicBezTo>
                <a:lnTo>
                  <a:pt x="195858" y="321136"/>
                </a:lnTo>
                <a:cubicBezTo>
                  <a:pt x="205904" y="308709"/>
                  <a:pt x="212171" y="293244"/>
                  <a:pt x="212171" y="276122"/>
                </a:cubicBezTo>
                <a:cubicBezTo>
                  <a:pt x="212171" y="236539"/>
                  <a:pt x="179914" y="204320"/>
                  <a:pt x="140191" y="204320"/>
                </a:cubicBezTo>
                <a:cubicBezTo>
                  <a:pt x="100561" y="204320"/>
                  <a:pt x="68304" y="236539"/>
                  <a:pt x="68304" y="276122"/>
                </a:cubicBezTo>
                <a:cubicBezTo>
                  <a:pt x="68304" y="315797"/>
                  <a:pt x="100561" y="348016"/>
                  <a:pt x="140191" y="348016"/>
                </a:cubicBezTo>
                <a:cubicBezTo>
                  <a:pt x="143048" y="348016"/>
                  <a:pt x="145721" y="347463"/>
                  <a:pt x="148486" y="347095"/>
                </a:cubicBezTo>
                <a:cubicBezTo>
                  <a:pt x="143233" y="355564"/>
                  <a:pt x="140099" y="365414"/>
                  <a:pt x="140099" y="376000"/>
                </a:cubicBezTo>
                <a:lnTo>
                  <a:pt x="140099" y="420922"/>
                </a:lnTo>
                <a:lnTo>
                  <a:pt x="116229" y="420922"/>
                </a:lnTo>
                <a:cubicBezTo>
                  <a:pt x="105261" y="420922"/>
                  <a:pt x="96413" y="412085"/>
                  <a:pt x="96413" y="401131"/>
                </a:cubicBezTo>
                <a:lnTo>
                  <a:pt x="96413" y="380787"/>
                </a:lnTo>
                <a:cubicBezTo>
                  <a:pt x="87474" y="377013"/>
                  <a:pt x="79455" y="371950"/>
                  <a:pt x="71806" y="366150"/>
                </a:cubicBezTo>
                <a:lnTo>
                  <a:pt x="53742" y="376552"/>
                </a:lnTo>
                <a:cubicBezTo>
                  <a:pt x="49226" y="379222"/>
                  <a:pt x="43788" y="379866"/>
                  <a:pt x="38719" y="378577"/>
                </a:cubicBezTo>
                <a:cubicBezTo>
                  <a:pt x="33650" y="377197"/>
                  <a:pt x="29318" y="373883"/>
                  <a:pt x="26738" y="369372"/>
                </a:cubicBezTo>
                <a:lnTo>
                  <a:pt x="2683" y="327764"/>
                </a:lnTo>
                <a:cubicBezTo>
                  <a:pt x="-2847" y="318282"/>
                  <a:pt x="471" y="306131"/>
                  <a:pt x="9872" y="300700"/>
                </a:cubicBezTo>
                <a:lnTo>
                  <a:pt x="28120" y="290206"/>
                </a:lnTo>
                <a:cubicBezTo>
                  <a:pt x="27475" y="285604"/>
                  <a:pt x="26645" y="281001"/>
                  <a:pt x="26645" y="276122"/>
                </a:cubicBezTo>
                <a:cubicBezTo>
                  <a:pt x="26645" y="271335"/>
                  <a:pt x="27475" y="266733"/>
                  <a:pt x="28120" y="262038"/>
                </a:cubicBezTo>
                <a:lnTo>
                  <a:pt x="9872" y="251544"/>
                </a:lnTo>
                <a:cubicBezTo>
                  <a:pt x="471" y="246113"/>
                  <a:pt x="-2847" y="233962"/>
                  <a:pt x="2683" y="224572"/>
                </a:cubicBezTo>
                <a:lnTo>
                  <a:pt x="26738" y="182964"/>
                </a:lnTo>
                <a:cubicBezTo>
                  <a:pt x="29318" y="178361"/>
                  <a:pt x="33650" y="175139"/>
                  <a:pt x="38719" y="173759"/>
                </a:cubicBezTo>
                <a:cubicBezTo>
                  <a:pt x="43788" y="172378"/>
                  <a:pt x="49226" y="173114"/>
                  <a:pt x="53742" y="175692"/>
                </a:cubicBezTo>
                <a:lnTo>
                  <a:pt x="71806" y="186094"/>
                </a:lnTo>
                <a:cubicBezTo>
                  <a:pt x="79455" y="180386"/>
                  <a:pt x="87474" y="175231"/>
                  <a:pt x="96413" y="171457"/>
                </a:cubicBezTo>
                <a:lnTo>
                  <a:pt x="96413" y="151113"/>
                </a:lnTo>
                <a:cubicBezTo>
                  <a:pt x="96413" y="140159"/>
                  <a:pt x="105261" y="131322"/>
                  <a:pt x="116229" y="131322"/>
                </a:cubicBezTo>
                <a:close/>
                <a:moveTo>
                  <a:pt x="445756" y="83476"/>
                </a:moveTo>
                <a:cubicBezTo>
                  <a:pt x="428335" y="83476"/>
                  <a:pt x="414140" y="97557"/>
                  <a:pt x="414140" y="115044"/>
                </a:cubicBezTo>
                <a:cubicBezTo>
                  <a:pt x="414140" y="132438"/>
                  <a:pt x="428335" y="146520"/>
                  <a:pt x="445756" y="146520"/>
                </a:cubicBezTo>
                <a:cubicBezTo>
                  <a:pt x="463176" y="146520"/>
                  <a:pt x="477371" y="132438"/>
                  <a:pt x="477371" y="115044"/>
                </a:cubicBezTo>
                <a:cubicBezTo>
                  <a:pt x="477371" y="97557"/>
                  <a:pt x="463176" y="83476"/>
                  <a:pt x="445756" y="83476"/>
                </a:cubicBezTo>
                <a:close/>
                <a:moveTo>
                  <a:pt x="426676" y="0"/>
                </a:moveTo>
                <a:lnTo>
                  <a:pt x="464835" y="0"/>
                </a:lnTo>
                <a:cubicBezTo>
                  <a:pt x="473500" y="0"/>
                  <a:pt x="480597" y="7087"/>
                  <a:pt x="480597" y="15738"/>
                </a:cubicBezTo>
                <a:lnTo>
                  <a:pt x="480597" y="31936"/>
                </a:lnTo>
                <a:cubicBezTo>
                  <a:pt x="487694" y="34881"/>
                  <a:pt x="494054" y="38931"/>
                  <a:pt x="500138" y="43533"/>
                </a:cubicBezTo>
                <a:lnTo>
                  <a:pt x="514425" y="35249"/>
                </a:lnTo>
                <a:cubicBezTo>
                  <a:pt x="521983" y="30924"/>
                  <a:pt x="531569" y="33501"/>
                  <a:pt x="535901" y="40956"/>
                </a:cubicBezTo>
                <a:lnTo>
                  <a:pt x="554981" y="73996"/>
                </a:lnTo>
                <a:cubicBezTo>
                  <a:pt x="557101" y="77585"/>
                  <a:pt x="557654" y="81911"/>
                  <a:pt x="556640" y="85961"/>
                </a:cubicBezTo>
                <a:cubicBezTo>
                  <a:pt x="555534" y="89918"/>
                  <a:pt x="552861" y="93415"/>
                  <a:pt x="549266" y="95440"/>
                </a:cubicBezTo>
                <a:lnTo>
                  <a:pt x="534887" y="103815"/>
                </a:lnTo>
                <a:cubicBezTo>
                  <a:pt x="535348" y="107497"/>
                  <a:pt x="535993" y="111178"/>
                  <a:pt x="535993" y="115044"/>
                </a:cubicBezTo>
                <a:cubicBezTo>
                  <a:pt x="535993" y="115872"/>
                  <a:pt x="535809" y="116700"/>
                  <a:pt x="535717" y="117621"/>
                </a:cubicBezTo>
                <a:lnTo>
                  <a:pt x="521153" y="117621"/>
                </a:lnTo>
                <a:cubicBezTo>
                  <a:pt x="490828" y="117621"/>
                  <a:pt x="466126" y="142286"/>
                  <a:pt x="466126" y="172565"/>
                </a:cubicBezTo>
                <a:lnTo>
                  <a:pt x="466126" y="229719"/>
                </a:lnTo>
                <a:lnTo>
                  <a:pt x="466126" y="242604"/>
                </a:lnTo>
                <a:cubicBezTo>
                  <a:pt x="462715" y="237726"/>
                  <a:pt x="458383" y="233493"/>
                  <a:pt x="453590" y="229995"/>
                </a:cubicBezTo>
                <a:cubicBezTo>
                  <a:pt x="444465" y="223369"/>
                  <a:pt x="433404" y="219319"/>
                  <a:pt x="421330" y="219319"/>
                </a:cubicBezTo>
                <a:lnTo>
                  <a:pt x="411928" y="219319"/>
                </a:lnTo>
                <a:cubicBezTo>
                  <a:pt x="411375" y="217755"/>
                  <a:pt x="410914" y="216098"/>
                  <a:pt x="410914" y="214257"/>
                </a:cubicBezTo>
                <a:lnTo>
                  <a:pt x="410914" y="198059"/>
                </a:lnTo>
                <a:cubicBezTo>
                  <a:pt x="403817" y="195114"/>
                  <a:pt x="397457" y="191064"/>
                  <a:pt x="391373" y="186463"/>
                </a:cubicBezTo>
                <a:lnTo>
                  <a:pt x="377086" y="194746"/>
                </a:lnTo>
                <a:cubicBezTo>
                  <a:pt x="373492" y="196863"/>
                  <a:pt x="369160" y="197415"/>
                  <a:pt x="365104" y="196310"/>
                </a:cubicBezTo>
                <a:cubicBezTo>
                  <a:pt x="361140" y="195206"/>
                  <a:pt x="357638" y="192629"/>
                  <a:pt x="355610" y="189040"/>
                </a:cubicBezTo>
                <a:lnTo>
                  <a:pt x="336530" y="155999"/>
                </a:lnTo>
                <a:cubicBezTo>
                  <a:pt x="332198" y="148452"/>
                  <a:pt x="334687" y="138881"/>
                  <a:pt x="342245" y="134463"/>
                </a:cubicBezTo>
                <a:lnTo>
                  <a:pt x="356716" y="126180"/>
                </a:lnTo>
                <a:cubicBezTo>
                  <a:pt x="356163" y="122498"/>
                  <a:pt x="355518" y="118817"/>
                  <a:pt x="355518" y="115044"/>
                </a:cubicBezTo>
                <a:cubicBezTo>
                  <a:pt x="355518" y="111178"/>
                  <a:pt x="356163" y="107497"/>
                  <a:pt x="356716" y="103815"/>
                </a:cubicBezTo>
                <a:lnTo>
                  <a:pt x="342245" y="95440"/>
                </a:lnTo>
                <a:cubicBezTo>
                  <a:pt x="334687" y="91115"/>
                  <a:pt x="332198" y="81543"/>
                  <a:pt x="336530" y="73996"/>
                </a:cubicBezTo>
                <a:lnTo>
                  <a:pt x="355610" y="40956"/>
                </a:lnTo>
                <a:cubicBezTo>
                  <a:pt x="357638" y="37366"/>
                  <a:pt x="361140" y="34789"/>
                  <a:pt x="365104" y="33685"/>
                </a:cubicBezTo>
                <a:cubicBezTo>
                  <a:pt x="369160" y="32580"/>
                  <a:pt x="373492" y="33133"/>
                  <a:pt x="377086" y="35249"/>
                </a:cubicBezTo>
                <a:lnTo>
                  <a:pt x="391373" y="43533"/>
                </a:lnTo>
                <a:cubicBezTo>
                  <a:pt x="397457" y="38931"/>
                  <a:pt x="403817" y="34881"/>
                  <a:pt x="410914" y="31936"/>
                </a:cubicBezTo>
                <a:lnTo>
                  <a:pt x="410914" y="15738"/>
                </a:lnTo>
                <a:cubicBezTo>
                  <a:pt x="410914" y="7087"/>
                  <a:pt x="418011" y="0"/>
                  <a:pt x="4266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0551" dist="38100" dir="2700000" algn="tl" rotWithShape="0">
              <a:prstClr val="black">
                <a:alpha val="20196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2A0881-BE97-6A48-9289-9ED68050B6B6}"/>
              </a:ext>
            </a:extLst>
          </p:cNvPr>
          <p:cNvSpPr txBox="1"/>
          <p:nvPr userDrawn="1"/>
        </p:nvSpPr>
        <p:spPr>
          <a:xfrm>
            <a:off x="510744" y="224596"/>
            <a:ext cx="201003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2200" b="1">
                <a:solidFill>
                  <a:schemeClr val="bg1"/>
                </a:solidFill>
                <a:effectLst>
                  <a:outerShdw blurRad="543608" dist="38100" dir="2700000" algn="tl" rotWithShape="0">
                    <a:srgbClr val="686795">
                      <a:alpha val="80784"/>
                    </a:srgbClr>
                  </a:outerShdw>
                </a:effectLst>
                <a:ea typeface="PingFang SC Semibold" panose="020B0400000000000000" pitchFamily="34" charset="-122"/>
              </a:rPr>
              <a:t>收获与成长</a:t>
            </a:r>
          </a:p>
        </p:txBody>
      </p:sp>
    </p:spTree>
    <p:extLst>
      <p:ext uri="{BB962C8B-B14F-4D97-AF65-F5344CB8AC3E}">
        <p14:creationId xmlns:p14="http://schemas.microsoft.com/office/powerpoint/2010/main" val="346089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 preserve="1" userDrawn="1">
  <p:cSld name="1_Title design 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14;p16">
            <a:extLst>
              <a:ext uri="{FF2B5EF4-FFF2-40B4-BE49-F238E27FC236}">
                <a16:creationId xmlns:a16="http://schemas.microsoft.com/office/drawing/2014/main" id="{4BAC60FF-A27F-BB46-BB27-1543B7088C5F}"/>
              </a:ext>
            </a:extLst>
          </p:cNvPr>
          <p:cNvSpPr/>
          <p:nvPr userDrawn="1"/>
        </p:nvSpPr>
        <p:spPr>
          <a:xfrm rot="-5400000" flipH="1">
            <a:off x="19200" y="6187000"/>
            <a:ext cx="651600" cy="690000"/>
          </a:xfrm>
          <a:prstGeom prst="rect">
            <a:avLst/>
          </a:prstGeom>
          <a:solidFill>
            <a:srgbClr val="6CDEC5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15;p16">
            <a:extLst>
              <a:ext uri="{FF2B5EF4-FFF2-40B4-BE49-F238E27FC236}">
                <a16:creationId xmlns:a16="http://schemas.microsoft.com/office/drawing/2014/main" id="{927C1B21-AD1B-884E-BE09-A6466F151D1C}"/>
              </a:ext>
            </a:extLst>
          </p:cNvPr>
          <p:cNvSpPr/>
          <p:nvPr userDrawn="1"/>
        </p:nvSpPr>
        <p:spPr>
          <a:xfrm rot="10800000" flipH="1">
            <a:off x="0" y="2365999"/>
            <a:ext cx="690000" cy="202680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116;p16">
            <a:extLst>
              <a:ext uri="{FF2B5EF4-FFF2-40B4-BE49-F238E27FC236}">
                <a16:creationId xmlns:a16="http://schemas.microsoft.com/office/drawing/2014/main" id="{33393035-F107-F148-B85F-6395DCF3B0D7}"/>
              </a:ext>
            </a:extLst>
          </p:cNvPr>
          <p:cNvSpPr/>
          <p:nvPr userDrawn="1"/>
        </p:nvSpPr>
        <p:spPr>
          <a:xfrm rot="-5400000" flipH="1">
            <a:off x="-564196" y="4951863"/>
            <a:ext cx="1818400" cy="69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117;p16">
            <a:extLst>
              <a:ext uri="{FF2B5EF4-FFF2-40B4-BE49-F238E27FC236}">
                <a16:creationId xmlns:a16="http://schemas.microsoft.com/office/drawing/2014/main" id="{C7A2F280-C3DE-0F40-A591-48B2C027D2B7}"/>
              </a:ext>
            </a:extLst>
          </p:cNvPr>
          <p:cNvSpPr/>
          <p:nvPr userDrawn="1"/>
        </p:nvSpPr>
        <p:spPr>
          <a:xfrm rot="5400000" flipH="1">
            <a:off x="11521204" y="72"/>
            <a:ext cx="651600" cy="6900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118;p16">
            <a:extLst>
              <a:ext uri="{FF2B5EF4-FFF2-40B4-BE49-F238E27FC236}">
                <a16:creationId xmlns:a16="http://schemas.microsoft.com/office/drawing/2014/main" id="{FEEA4037-5846-044E-8CA0-9C8281D6816D}"/>
              </a:ext>
            </a:extLst>
          </p:cNvPr>
          <p:cNvSpPr/>
          <p:nvPr userDrawn="1"/>
        </p:nvSpPr>
        <p:spPr>
          <a:xfrm flipH="1">
            <a:off x="11502000" y="2484276"/>
            <a:ext cx="690000" cy="439280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119;p16">
            <a:extLst>
              <a:ext uri="{FF2B5EF4-FFF2-40B4-BE49-F238E27FC236}">
                <a16:creationId xmlns:a16="http://schemas.microsoft.com/office/drawing/2014/main" id="{9AB4F5AF-E9CC-234D-80F0-72372EECCDF3}"/>
              </a:ext>
            </a:extLst>
          </p:cNvPr>
          <p:cNvSpPr/>
          <p:nvPr userDrawn="1"/>
        </p:nvSpPr>
        <p:spPr>
          <a:xfrm rot="5400000" flipH="1">
            <a:off x="10937800" y="1235209"/>
            <a:ext cx="1818400" cy="6900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7;p18">
            <a:extLst>
              <a:ext uri="{FF2B5EF4-FFF2-40B4-BE49-F238E27FC236}">
                <a16:creationId xmlns:a16="http://schemas.microsoft.com/office/drawing/2014/main" id="{A28F13C6-AECE-2540-84A0-C5DB7431C45B}"/>
              </a:ext>
            </a:extLst>
          </p:cNvPr>
          <p:cNvSpPr/>
          <p:nvPr userDrawn="1"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A2A2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îṩ1îḓé">
            <a:extLst>
              <a:ext uri="{FF2B5EF4-FFF2-40B4-BE49-F238E27FC236}">
                <a16:creationId xmlns:a16="http://schemas.microsoft.com/office/drawing/2014/main" id="{84C60D71-DE87-7A4C-802E-A27BF9E192E5}"/>
              </a:ext>
            </a:extLst>
          </p:cNvPr>
          <p:cNvSpPr/>
          <p:nvPr userDrawn="1"/>
        </p:nvSpPr>
        <p:spPr bwMode="auto">
          <a:xfrm>
            <a:off x="285277" y="263545"/>
            <a:ext cx="332560" cy="319932"/>
          </a:xfrm>
          <a:custGeom>
            <a:avLst/>
            <a:gdLst>
              <a:gd name="connsiteX0" fmla="*/ 195114 w 608814"/>
              <a:gd name="connsiteY0" fmla="*/ 351627 h 585693"/>
              <a:gd name="connsiteX1" fmla="*/ 258290 w 608814"/>
              <a:gd name="connsiteY1" fmla="*/ 351627 h 585693"/>
              <a:gd name="connsiteX2" fmla="*/ 282731 w 608814"/>
              <a:gd name="connsiteY2" fmla="*/ 376018 h 585693"/>
              <a:gd name="connsiteX3" fmla="*/ 282731 w 608814"/>
              <a:gd name="connsiteY3" fmla="*/ 561210 h 585693"/>
              <a:gd name="connsiteX4" fmla="*/ 258290 w 608814"/>
              <a:gd name="connsiteY4" fmla="*/ 585693 h 585693"/>
              <a:gd name="connsiteX5" fmla="*/ 195114 w 608814"/>
              <a:gd name="connsiteY5" fmla="*/ 585693 h 585693"/>
              <a:gd name="connsiteX6" fmla="*/ 170673 w 608814"/>
              <a:gd name="connsiteY6" fmla="*/ 561210 h 585693"/>
              <a:gd name="connsiteX7" fmla="*/ 170673 w 608814"/>
              <a:gd name="connsiteY7" fmla="*/ 376018 h 585693"/>
              <a:gd name="connsiteX8" fmla="*/ 195114 w 608814"/>
              <a:gd name="connsiteY8" fmla="*/ 351627 h 585693"/>
              <a:gd name="connsiteX9" fmla="*/ 358100 w 608814"/>
              <a:gd name="connsiteY9" fmla="*/ 249872 h 585693"/>
              <a:gd name="connsiteX10" fmla="*/ 421316 w 608814"/>
              <a:gd name="connsiteY10" fmla="*/ 249872 h 585693"/>
              <a:gd name="connsiteX11" fmla="*/ 445737 w 608814"/>
              <a:gd name="connsiteY11" fmla="*/ 274267 h 585693"/>
              <a:gd name="connsiteX12" fmla="*/ 445737 w 608814"/>
              <a:gd name="connsiteY12" fmla="*/ 561206 h 585693"/>
              <a:gd name="connsiteX13" fmla="*/ 421316 w 608814"/>
              <a:gd name="connsiteY13" fmla="*/ 585693 h 585693"/>
              <a:gd name="connsiteX14" fmla="*/ 358100 w 608814"/>
              <a:gd name="connsiteY14" fmla="*/ 585693 h 585693"/>
              <a:gd name="connsiteX15" fmla="*/ 333679 w 608814"/>
              <a:gd name="connsiteY15" fmla="*/ 561206 h 585693"/>
              <a:gd name="connsiteX16" fmla="*/ 333679 w 608814"/>
              <a:gd name="connsiteY16" fmla="*/ 274267 h 585693"/>
              <a:gd name="connsiteX17" fmla="*/ 358100 w 608814"/>
              <a:gd name="connsiteY17" fmla="*/ 249872 h 585693"/>
              <a:gd name="connsiteX18" fmla="*/ 140260 w 608814"/>
              <a:gd name="connsiteY18" fmla="*/ 224680 h 585693"/>
              <a:gd name="connsiteX19" fmla="*/ 191844 w 608814"/>
              <a:gd name="connsiteY19" fmla="*/ 276122 h 585693"/>
              <a:gd name="connsiteX20" fmla="*/ 140260 w 608814"/>
              <a:gd name="connsiteY20" fmla="*/ 327564 h 585693"/>
              <a:gd name="connsiteX21" fmla="*/ 88676 w 608814"/>
              <a:gd name="connsiteY21" fmla="*/ 276122 h 585693"/>
              <a:gd name="connsiteX22" fmla="*/ 140260 w 608814"/>
              <a:gd name="connsiteY22" fmla="*/ 224680 h 585693"/>
              <a:gd name="connsiteX23" fmla="*/ 521177 w 608814"/>
              <a:gd name="connsiteY23" fmla="*/ 148117 h 585693"/>
              <a:gd name="connsiteX24" fmla="*/ 584301 w 608814"/>
              <a:gd name="connsiteY24" fmla="*/ 148117 h 585693"/>
              <a:gd name="connsiteX25" fmla="*/ 608814 w 608814"/>
              <a:gd name="connsiteY25" fmla="*/ 172601 h 585693"/>
              <a:gd name="connsiteX26" fmla="*/ 608814 w 608814"/>
              <a:gd name="connsiteY26" fmla="*/ 561209 h 585693"/>
              <a:gd name="connsiteX27" fmla="*/ 584301 w 608814"/>
              <a:gd name="connsiteY27" fmla="*/ 585693 h 585693"/>
              <a:gd name="connsiteX28" fmla="*/ 521177 w 608814"/>
              <a:gd name="connsiteY28" fmla="*/ 585693 h 585693"/>
              <a:gd name="connsiteX29" fmla="*/ 496756 w 608814"/>
              <a:gd name="connsiteY29" fmla="*/ 561209 h 585693"/>
              <a:gd name="connsiteX30" fmla="*/ 496756 w 608814"/>
              <a:gd name="connsiteY30" fmla="*/ 172601 h 585693"/>
              <a:gd name="connsiteX31" fmla="*/ 521177 w 608814"/>
              <a:gd name="connsiteY31" fmla="*/ 148117 h 585693"/>
              <a:gd name="connsiteX32" fmla="*/ 116229 w 608814"/>
              <a:gd name="connsiteY32" fmla="*/ 131322 h 585693"/>
              <a:gd name="connsiteX33" fmla="*/ 164246 w 608814"/>
              <a:gd name="connsiteY33" fmla="*/ 131322 h 585693"/>
              <a:gd name="connsiteX34" fmla="*/ 184061 w 608814"/>
              <a:gd name="connsiteY34" fmla="*/ 151113 h 585693"/>
              <a:gd name="connsiteX35" fmla="*/ 184061 w 608814"/>
              <a:gd name="connsiteY35" fmla="*/ 171457 h 585693"/>
              <a:gd name="connsiteX36" fmla="*/ 208669 w 608814"/>
              <a:gd name="connsiteY36" fmla="*/ 186094 h 585693"/>
              <a:gd name="connsiteX37" fmla="*/ 226641 w 608814"/>
              <a:gd name="connsiteY37" fmla="*/ 175692 h 585693"/>
              <a:gd name="connsiteX38" fmla="*/ 253737 w 608814"/>
              <a:gd name="connsiteY38" fmla="*/ 182964 h 585693"/>
              <a:gd name="connsiteX39" fmla="*/ 277792 w 608814"/>
              <a:gd name="connsiteY39" fmla="*/ 224572 h 585693"/>
              <a:gd name="connsiteX40" fmla="*/ 279727 w 608814"/>
              <a:gd name="connsiteY40" fmla="*/ 239577 h 585693"/>
              <a:gd name="connsiteX41" fmla="*/ 270511 w 608814"/>
              <a:gd name="connsiteY41" fmla="*/ 251544 h 585693"/>
              <a:gd name="connsiteX42" fmla="*/ 252355 w 608814"/>
              <a:gd name="connsiteY42" fmla="*/ 262038 h 585693"/>
              <a:gd name="connsiteX43" fmla="*/ 253829 w 608814"/>
              <a:gd name="connsiteY43" fmla="*/ 276122 h 585693"/>
              <a:gd name="connsiteX44" fmla="*/ 252355 w 608814"/>
              <a:gd name="connsiteY44" fmla="*/ 290206 h 585693"/>
              <a:gd name="connsiteX45" fmla="*/ 270511 w 608814"/>
              <a:gd name="connsiteY45" fmla="*/ 300700 h 585693"/>
              <a:gd name="connsiteX46" fmla="*/ 278714 w 608814"/>
              <a:gd name="connsiteY46" fmla="*/ 325094 h 585693"/>
              <a:gd name="connsiteX47" fmla="*/ 258253 w 608814"/>
              <a:gd name="connsiteY47" fmla="*/ 321136 h 585693"/>
              <a:gd name="connsiteX48" fmla="*/ 195858 w 608814"/>
              <a:gd name="connsiteY48" fmla="*/ 321136 h 585693"/>
              <a:gd name="connsiteX49" fmla="*/ 212171 w 608814"/>
              <a:gd name="connsiteY49" fmla="*/ 276122 h 585693"/>
              <a:gd name="connsiteX50" fmla="*/ 140191 w 608814"/>
              <a:gd name="connsiteY50" fmla="*/ 204320 h 585693"/>
              <a:gd name="connsiteX51" fmla="*/ 68304 w 608814"/>
              <a:gd name="connsiteY51" fmla="*/ 276122 h 585693"/>
              <a:gd name="connsiteX52" fmla="*/ 140191 w 608814"/>
              <a:gd name="connsiteY52" fmla="*/ 348016 h 585693"/>
              <a:gd name="connsiteX53" fmla="*/ 148486 w 608814"/>
              <a:gd name="connsiteY53" fmla="*/ 347095 h 585693"/>
              <a:gd name="connsiteX54" fmla="*/ 140099 w 608814"/>
              <a:gd name="connsiteY54" fmla="*/ 376000 h 585693"/>
              <a:gd name="connsiteX55" fmla="*/ 140099 w 608814"/>
              <a:gd name="connsiteY55" fmla="*/ 420922 h 585693"/>
              <a:gd name="connsiteX56" fmla="*/ 116229 w 608814"/>
              <a:gd name="connsiteY56" fmla="*/ 420922 h 585693"/>
              <a:gd name="connsiteX57" fmla="*/ 96413 w 608814"/>
              <a:gd name="connsiteY57" fmla="*/ 401131 h 585693"/>
              <a:gd name="connsiteX58" fmla="*/ 96413 w 608814"/>
              <a:gd name="connsiteY58" fmla="*/ 380787 h 585693"/>
              <a:gd name="connsiteX59" fmla="*/ 71806 w 608814"/>
              <a:gd name="connsiteY59" fmla="*/ 366150 h 585693"/>
              <a:gd name="connsiteX60" fmla="*/ 53742 w 608814"/>
              <a:gd name="connsiteY60" fmla="*/ 376552 h 585693"/>
              <a:gd name="connsiteX61" fmla="*/ 38719 w 608814"/>
              <a:gd name="connsiteY61" fmla="*/ 378577 h 585693"/>
              <a:gd name="connsiteX62" fmla="*/ 26738 w 608814"/>
              <a:gd name="connsiteY62" fmla="*/ 369372 h 585693"/>
              <a:gd name="connsiteX63" fmla="*/ 2683 w 608814"/>
              <a:gd name="connsiteY63" fmla="*/ 327764 h 585693"/>
              <a:gd name="connsiteX64" fmla="*/ 9872 w 608814"/>
              <a:gd name="connsiteY64" fmla="*/ 300700 h 585693"/>
              <a:gd name="connsiteX65" fmla="*/ 28120 w 608814"/>
              <a:gd name="connsiteY65" fmla="*/ 290206 h 585693"/>
              <a:gd name="connsiteX66" fmla="*/ 26645 w 608814"/>
              <a:gd name="connsiteY66" fmla="*/ 276122 h 585693"/>
              <a:gd name="connsiteX67" fmla="*/ 28120 w 608814"/>
              <a:gd name="connsiteY67" fmla="*/ 262038 h 585693"/>
              <a:gd name="connsiteX68" fmla="*/ 9872 w 608814"/>
              <a:gd name="connsiteY68" fmla="*/ 251544 h 585693"/>
              <a:gd name="connsiteX69" fmla="*/ 2683 w 608814"/>
              <a:gd name="connsiteY69" fmla="*/ 224572 h 585693"/>
              <a:gd name="connsiteX70" fmla="*/ 26738 w 608814"/>
              <a:gd name="connsiteY70" fmla="*/ 182964 h 585693"/>
              <a:gd name="connsiteX71" fmla="*/ 38719 w 608814"/>
              <a:gd name="connsiteY71" fmla="*/ 173759 h 585693"/>
              <a:gd name="connsiteX72" fmla="*/ 53742 w 608814"/>
              <a:gd name="connsiteY72" fmla="*/ 175692 h 585693"/>
              <a:gd name="connsiteX73" fmla="*/ 71806 w 608814"/>
              <a:gd name="connsiteY73" fmla="*/ 186094 h 585693"/>
              <a:gd name="connsiteX74" fmla="*/ 96413 w 608814"/>
              <a:gd name="connsiteY74" fmla="*/ 171457 h 585693"/>
              <a:gd name="connsiteX75" fmla="*/ 96413 w 608814"/>
              <a:gd name="connsiteY75" fmla="*/ 151113 h 585693"/>
              <a:gd name="connsiteX76" fmla="*/ 116229 w 608814"/>
              <a:gd name="connsiteY76" fmla="*/ 131322 h 585693"/>
              <a:gd name="connsiteX77" fmla="*/ 445756 w 608814"/>
              <a:gd name="connsiteY77" fmla="*/ 83476 h 585693"/>
              <a:gd name="connsiteX78" fmla="*/ 414140 w 608814"/>
              <a:gd name="connsiteY78" fmla="*/ 115044 h 585693"/>
              <a:gd name="connsiteX79" fmla="*/ 445756 w 608814"/>
              <a:gd name="connsiteY79" fmla="*/ 146520 h 585693"/>
              <a:gd name="connsiteX80" fmla="*/ 477371 w 608814"/>
              <a:gd name="connsiteY80" fmla="*/ 115044 h 585693"/>
              <a:gd name="connsiteX81" fmla="*/ 445756 w 608814"/>
              <a:gd name="connsiteY81" fmla="*/ 83476 h 585693"/>
              <a:gd name="connsiteX82" fmla="*/ 426676 w 608814"/>
              <a:gd name="connsiteY82" fmla="*/ 0 h 585693"/>
              <a:gd name="connsiteX83" fmla="*/ 464835 w 608814"/>
              <a:gd name="connsiteY83" fmla="*/ 0 h 585693"/>
              <a:gd name="connsiteX84" fmla="*/ 480597 w 608814"/>
              <a:gd name="connsiteY84" fmla="*/ 15738 h 585693"/>
              <a:gd name="connsiteX85" fmla="*/ 480597 w 608814"/>
              <a:gd name="connsiteY85" fmla="*/ 31936 h 585693"/>
              <a:gd name="connsiteX86" fmla="*/ 500138 w 608814"/>
              <a:gd name="connsiteY86" fmla="*/ 43533 h 585693"/>
              <a:gd name="connsiteX87" fmla="*/ 514425 w 608814"/>
              <a:gd name="connsiteY87" fmla="*/ 35249 h 585693"/>
              <a:gd name="connsiteX88" fmla="*/ 535901 w 608814"/>
              <a:gd name="connsiteY88" fmla="*/ 40956 h 585693"/>
              <a:gd name="connsiteX89" fmla="*/ 554981 w 608814"/>
              <a:gd name="connsiteY89" fmla="*/ 73996 h 585693"/>
              <a:gd name="connsiteX90" fmla="*/ 556640 w 608814"/>
              <a:gd name="connsiteY90" fmla="*/ 85961 h 585693"/>
              <a:gd name="connsiteX91" fmla="*/ 549266 w 608814"/>
              <a:gd name="connsiteY91" fmla="*/ 95440 h 585693"/>
              <a:gd name="connsiteX92" fmla="*/ 534887 w 608814"/>
              <a:gd name="connsiteY92" fmla="*/ 103815 h 585693"/>
              <a:gd name="connsiteX93" fmla="*/ 535993 w 608814"/>
              <a:gd name="connsiteY93" fmla="*/ 115044 h 585693"/>
              <a:gd name="connsiteX94" fmla="*/ 535717 w 608814"/>
              <a:gd name="connsiteY94" fmla="*/ 117621 h 585693"/>
              <a:gd name="connsiteX95" fmla="*/ 521153 w 608814"/>
              <a:gd name="connsiteY95" fmla="*/ 117621 h 585693"/>
              <a:gd name="connsiteX96" fmla="*/ 466126 w 608814"/>
              <a:gd name="connsiteY96" fmla="*/ 172565 h 585693"/>
              <a:gd name="connsiteX97" fmla="*/ 466126 w 608814"/>
              <a:gd name="connsiteY97" fmla="*/ 229719 h 585693"/>
              <a:gd name="connsiteX98" fmla="*/ 466126 w 608814"/>
              <a:gd name="connsiteY98" fmla="*/ 242604 h 585693"/>
              <a:gd name="connsiteX99" fmla="*/ 453590 w 608814"/>
              <a:gd name="connsiteY99" fmla="*/ 229995 h 585693"/>
              <a:gd name="connsiteX100" fmla="*/ 421330 w 608814"/>
              <a:gd name="connsiteY100" fmla="*/ 219319 h 585693"/>
              <a:gd name="connsiteX101" fmla="*/ 411928 w 608814"/>
              <a:gd name="connsiteY101" fmla="*/ 219319 h 585693"/>
              <a:gd name="connsiteX102" fmla="*/ 410914 w 608814"/>
              <a:gd name="connsiteY102" fmla="*/ 214257 h 585693"/>
              <a:gd name="connsiteX103" fmla="*/ 410914 w 608814"/>
              <a:gd name="connsiteY103" fmla="*/ 198059 h 585693"/>
              <a:gd name="connsiteX104" fmla="*/ 391373 w 608814"/>
              <a:gd name="connsiteY104" fmla="*/ 186463 h 585693"/>
              <a:gd name="connsiteX105" fmla="*/ 377086 w 608814"/>
              <a:gd name="connsiteY105" fmla="*/ 194746 h 585693"/>
              <a:gd name="connsiteX106" fmla="*/ 365104 w 608814"/>
              <a:gd name="connsiteY106" fmla="*/ 196310 h 585693"/>
              <a:gd name="connsiteX107" fmla="*/ 355610 w 608814"/>
              <a:gd name="connsiteY107" fmla="*/ 189040 h 585693"/>
              <a:gd name="connsiteX108" fmla="*/ 336530 w 608814"/>
              <a:gd name="connsiteY108" fmla="*/ 155999 h 585693"/>
              <a:gd name="connsiteX109" fmla="*/ 342245 w 608814"/>
              <a:gd name="connsiteY109" fmla="*/ 134463 h 585693"/>
              <a:gd name="connsiteX110" fmla="*/ 356716 w 608814"/>
              <a:gd name="connsiteY110" fmla="*/ 126180 h 585693"/>
              <a:gd name="connsiteX111" fmla="*/ 355518 w 608814"/>
              <a:gd name="connsiteY111" fmla="*/ 115044 h 585693"/>
              <a:gd name="connsiteX112" fmla="*/ 356716 w 608814"/>
              <a:gd name="connsiteY112" fmla="*/ 103815 h 585693"/>
              <a:gd name="connsiteX113" fmla="*/ 342245 w 608814"/>
              <a:gd name="connsiteY113" fmla="*/ 95440 h 585693"/>
              <a:gd name="connsiteX114" fmla="*/ 336530 w 608814"/>
              <a:gd name="connsiteY114" fmla="*/ 73996 h 585693"/>
              <a:gd name="connsiteX115" fmla="*/ 355610 w 608814"/>
              <a:gd name="connsiteY115" fmla="*/ 40956 h 585693"/>
              <a:gd name="connsiteX116" fmla="*/ 365104 w 608814"/>
              <a:gd name="connsiteY116" fmla="*/ 33685 h 585693"/>
              <a:gd name="connsiteX117" fmla="*/ 377086 w 608814"/>
              <a:gd name="connsiteY117" fmla="*/ 35249 h 585693"/>
              <a:gd name="connsiteX118" fmla="*/ 391373 w 608814"/>
              <a:gd name="connsiteY118" fmla="*/ 43533 h 585693"/>
              <a:gd name="connsiteX119" fmla="*/ 410914 w 608814"/>
              <a:gd name="connsiteY119" fmla="*/ 31936 h 585693"/>
              <a:gd name="connsiteX120" fmla="*/ 410914 w 608814"/>
              <a:gd name="connsiteY120" fmla="*/ 15738 h 585693"/>
              <a:gd name="connsiteX121" fmla="*/ 426676 w 608814"/>
              <a:gd name="connsiteY121" fmla="*/ 0 h 5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608814" h="585693">
                <a:moveTo>
                  <a:pt x="195114" y="351627"/>
                </a:moveTo>
                <a:lnTo>
                  <a:pt x="258290" y="351627"/>
                </a:lnTo>
                <a:cubicBezTo>
                  <a:pt x="271848" y="351627"/>
                  <a:pt x="282731" y="362580"/>
                  <a:pt x="282731" y="376018"/>
                </a:cubicBezTo>
                <a:lnTo>
                  <a:pt x="282731" y="561210"/>
                </a:lnTo>
                <a:cubicBezTo>
                  <a:pt x="282731" y="574740"/>
                  <a:pt x="271848" y="585693"/>
                  <a:pt x="258290" y="585693"/>
                </a:cubicBezTo>
                <a:lnTo>
                  <a:pt x="195114" y="585693"/>
                </a:lnTo>
                <a:cubicBezTo>
                  <a:pt x="181556" y="585693"/>
                  <a:pt x="170673" y="574740"/>
                  <a:pt x="170673" y="561210"/>
                </a:cubicBezTo>
                <a:lnTo>
                  <a:pt x="170673" y="376018"/>
                </a:lnTo>
                <a:cubicBezTo>
                  <a:pt x="170673" y="362580"/>
                  <a:pt x="181556" y="351627"/>
                  <a:pt x="195114" y="351627"/>
                </a:cubicBezTo>
                <a:close/>
                <a:moveTo>
                  <a:pt x="358100" y="249872"/>
                </a:moveTo>
                <a:lnTo>
                  <a:pt x="421316" y="249872"/>
                </a:lnTo>
                <a:cubicBezTo>
                  <a:pt x="434771" y="249872"/>
                  <a:pt x="445737" y="260735"/>
                  <a:pt x="445737" y="274267"/>
                </a:cubicBezTo>
                <a:lnTo>
                  <a:pt x="445737" y="561206"/>
                </a:lnTo>
                <a:cubicBezTo>
                  <a:pt x="445737" y="574738"/>
                  <a:pt x="434771" y="585693"/>
                  <a:pt x="421316" y="585693"/>
                </a:cubicBezTo>
                <a:lnTo>
                  <a:pt x="358100" y="585693"/>
                </a:lnTo>
                <a:cubicBezTo>
                  <a:pt x="344645" y="585693"/>
                  <a:pt x="333679" y="574738"/>
                  <a:pt x="333679" y="561206"/>
                </a:cubicBezTo>
                <a:lnTo>
                  <a:pt x="333679" y="274267"/>
                </a:lnTo>
                <a:cubicBezTo>
                  <a:pt x="333679" y="260735"/>
                  <a:pt x="344645" y="249872"/>
                  <a:pt x="358100" y="249872"/>
                </a:cubicBezTo>
                <a:close/>
                <a:moveTo>
                  <a:pt x="140260" y="224680"/>
                </a:moveTo>
                <a:cubicBezTo>
                  <a:pt x="168749" y="224680"/>
                  <a:pt x="191844" y="247711"/>
                  <a:pt x="191844" y="276122"/>
                </a:cubicBezTo>
                <a:cubicBezTo>
                  <a:pt x="191844" y="304533"/>
                  <a:pt x="168749" y="327564"/>
                  <a:pt x="140260" y="327564"/>
                </a:cubicBezTo>
                <a:cubicBezTo>
                  <a:pt x="111771" y="327564"/>
                  <a:pt x="88676" y="304533"/>
                  <a:pt x="88676" y="276122"/>
                </a:cubicBezTo>
                <a:cubicBezTo>
                  <a:pt x="88676" y="247711"/>
                  <a:pt x="111771" y="224680"/>
                  <a:pt x="140260" y="224680"/>
                </a:cubicBezTo>
                <a:close/>
                <a:moveTo>
                  <a:pt x="521177" y="148117"/>
                </a:moveTo>
                <a:lnTo>
                  <a:pt x="584301" y="148117"/>
                </a:lnTo>
                <a:cubicBezTo>
                  <a:pt x="597848" y="148117"/>
                  <a:pt x="608814" y="159070"/>
                  <a:pt x="608814" y="172601"/>
                </a:cubicBezTo>
                <a:lnTo>
                  <a:pt x="608814" y="561209"/>
                </a:lnTo>
                <a:cubicBezTo>
                  <a:pt x="608814" y="574740"/>
                  <a:pt x="597848" y="585693"/>
                  <a:pt x="584301" y="585693"/>
                </a:cubicBezTo>
                <a:lnTo>
                  <a:pt x="521177" y="585693"/>
                </a:lnTo>
                <a:cubicBezTo>
                  <a:pt x="507722" y="585693"/>
                  <a:pt x="496756" y="574740"/>
                  <a:pt x="496756" y="561209"/>
                </a:cubicBezTo>
                <a:lnTo>
                  <a:pt x="496756" y="172601"/>
                </a:lnTo>
                <a:cubicBezTo>
                  <a:pt x="496756" y="159070"/>
                  <a:pt x="507722" y="148117"/>
                  <a:pt x="521177" y="148117"/>
                </a:cubicBezTo>
                <a:close/>
                <a:moveTo>
                  <a:pt x="116229" y="131322"/>
                </a:moveTo>
                <a:lnTo>
                  <a:pt x="164246" y="131322"/>
                </a:lnTo>
                <a:cubicBezTo>
                  <a:pt x="175214" y="131322"/>
                  <a:pt x="184061" y="140159"/>
                  <a:pt x="184061" y="151113"/>
                </a:cubicBezTo>
                <a:lnTo>
                  <a:pt x="184061" y="171457"/>
                </a:lnTo>
                <a:cubicBezTo>
                  <a:pt x="193001" y="175231"/>
                  <a:pt x="201019" y="180386"/>
                  <a:pt x="208669" y="186094"/>
                </a:cubicBezTo>
                <a:lnTo>
                  <a:pt x="226641" y="175692"/>
                </a:lnTo>
                <a:cubicBezTo>
                  <a:pt x="236134" y="170261"/>
                  <a:pt x="248300" y="173482"/>
                  <a:pt x="253737" y="182964"/>
                </a:cubicBezTo>
                <a:lnTo>
                  <a:pt x="277792" y="224572"/>
                </a:lnTo>
                <a:cubicBezTo>
                  <a:pt x="280465" y="229083"/>
                  <a:pt x="281110" y="234514"/>
                  <a:pt x="279727" y="239577"/>
                </a:cubicBezTo>
                <a:cubicBezTo>
                  <a:pt x="278437" y="244640"/>
                  <a:pt x="275119" y="248966"/>
                  <a:pt x="270511" y="251544"/>
                </a:cubicBezTo>
                <a:lnTo>
                  <a:pt x="252355" y="262038"/>
                </a:lnTo>
                <a:cubicBezTo>
                  <a:pt x="253000" y="266733"/>
                  <a:pt x="253829" y="271335"/>
                  <a:pt x="253829" y="276122"/>
                </a:cubicBezTo>
                <a:cubicBezTo>
                  <a:pt x="253829" y="281001"/>
                  <a:pt x="253000" y="285604"/>
                  <a:pt x="252355" y="290206"/>
                </a:cubicBezTo>
                <a:lnTo>
                  <a:pt x="270511" y="300700"/>
                </a:lnTo>
                <a:cubicBezTo>
                  <a:pt x="279174" y="305671"/>
                  <a:pt x="282308" y="316165"/>
                  <a:pt x="278714" y="325094"/>
                </a:cubicBezTo>
                <a:cubicBezTo>
                  <a:pt x="272354" y="322609"/>
                  <a:pt x="265442" y="321136"/>
                  <a:pt x="258253" y="321136"/>
                </a:cubicBezTo>
                <a:lnTo>
                  <a:pt x="195858" y="321136"/>
                </a:lnTo>
                <a:cubicBezTo>
                  <a:pt x="205904" y="308709"/>
                  <a:pt x="212171" y="293244"/>
                  <a:pt x="212171" y="276122"/>
                </a:cubicBezTo>
                <a:cubicBezTo>
                  <a:pt x="212171" y="236539"/>
                  <a:pt x="179914" y="204320"/>
                  <a:pt x="140191" y="204320"/>
                </a:cubicBezTo>
                <a:cubicBezTo>
                  <a:pt x="100561" y="204320"/>
                  <a:pt x="68304" y="236539"/>
                  <a:pt x="68304" y="276122"/>
                </a:cubicBezTo>
                <a:cubicBezTo>
                  <a:pt x="68304" y="315797"/>
                  <a:pt x="100561" y="348016"/>
                  <a:pt x="140191" y="348016"/>
                </a:cubicBezTo>
                <a:cubicBezTo>
                  <a:pt x="143048" y="348016"/>
                  <a:pt x="145721" y="347463"/>
                  <a:pt x="148486" y="347095"/>
                </a:cubicBezTo>
                <a:cubicBezTo>
                  <a:pt x="143233" y="355564"/>
                  <a:pt x="140099" y="365414"/>
                  <a:pt x="140099" y="376000"/>
                </a:cubicBezTo>
                <a:lnTo>
                  <a:pt x="140099" y="420922"/>
                </a:lnTo>
                <a:lnTo>
                  <a:pt x="116229" y="420922"/>
                </a:lnTo>
                <a:cubicBezTo>
                  <a:pt x="105261" y="420922"/>
                  <a:pt x="96413" y="412085"/>
                  <a:pt x="96413" y="401131"/>
                </a:cubicBezTo>
                <a:lnTo>
                  <a:pt x="96413" y="380787"/>
                </a:lnTo>
                <a:cubicBezTo>
                  <a:pt x="87474" y="377013"/>
                  <a:pt x="79455" y="371950"/>
                  <a:pt x="71806" y="366150"/>
                </a:cubicBezTo>
                <a:lnTo>
                  <a:pt x="53742" y="376552"/>
                </a:lnTo>
                <a:cubicBezTo>
                  <a:pt x="49226" y="379222"/>
                  <a:pt x="43788" y="379866"/>
                  <a:pt x="38719" y="378577"/>
                </a:cubicBezTo>
                <a:cubicBezTo>
                  <a:pt x="33650" y="377197"/>
                  <a:pt x="29318" y="373883"/>
                  <a:pt x="26738" y="369372"/>
                </a:cubicBezTo>
                <a:lnTo>
                  <a:pt x="2683" y="327764"/>
                </a:lnTo>
                <a:cubicBezTo>
                  <a:pt x="-2847" y="318282"/>
                  <a:pt x="471" y="306131"/>
                  <a:pt x="9872" y="300700"/>
                </a:cubicBezTo>
                <a:lnTo>
                  <a:pt x="28120" y="290206"/>
                </a:lnTo>
                <a:cubicBezTo>
                  <a:pt x="27475" y="285604"/>
                  <a:pt x="26645" y="281001"/>
                  <a:pt x="26645" y="276122"/>
                </a:cubicBezTo>
                <a:cubicBezTo>
                  <a:pt x="26645" y="271335"/>
                  <a:pt x="27475" y="266733"/>
                  <a:pt x="28120" y="262038"/>
                </a:cubicBezTo>
                <a:lnTo>
                  <a:pt x="9872" y="251544"/>
                </a:lnTo>
                <a:cubicBezTo>
                  <a:pt x="471" y="246113"/>
                  <a:pt x="-2847" y="233962"/>
                  <a:pt x="2683" y="224572"/>
                </a:cubicBezTo>
                <a:lnTo>
                  <a:pt x="26738" y="182964"/>
                </a:lnTo>
                <a:cubicBezTo>
                  <a:pt x="29318" y="178361"/>
                  <a:pt x="33650" y="175139"/>
                  <a:pt x="38719" y="173759"/>
                </a:cubicBezTo>
                <a:cubicBezTo>
                  <a:pt x="43788" y="172378"/>
                  <a:pt x="49226" y="173114"/>
                  <a:pt x="53742" y="175692"/>
                </a:cubicBezTo>
                <a:lnTo>
                  <a:pt x="71806" y="186094"/>
                </a:lnTo>
                <a:cubicBezTo>
                  <a:pt x="79455" y="180386"/>
                  <a:pt x="87474" y="175231"/>
                  <a:pt x="96413" y="171457"/>
                </a:cubicBezTo>
                <a:lnTo>
                  <a:pt x="96413" y="151113"/>
                </a:lnTo>
                <a:cubicBezTo>
                  <a:pt x="96413" y="140159"/>
                  <a:pt x="105261" y="131322"/>
                  <a:pt x="116229" y="131322"/>
                </a:cubicBezTo>
                <a:close/>
                <a:moveTo>
                  <a:pt x="445756" y="83476"/>
                </a:moveTo>
                <a:cubicBezTo>
                  <a:pt x="428335" y="83476"/>
                  <a:pt x="414140" y="97557"/>
                  <a:pt x="414140" y="115044"/>
                </a:cubicBezTo>
                <a:cubicBezTo>
                  <a:pt x="414140" y="132438"/>
                  <a:pt x="428335" y="146520"/>
                  <a:pt x="445756" y="146520"/>
                </a:cubicBezTo>
                <a:cubicBezTo>
                  <a:pt x="463176" y="146520"/>
                  <a:pt x="477371" y="132438"/>
                  <a:pt x="477371" y="115044"/>
                </a:cubicBezTo>
                <a:cubicBezTo>
                  <a:pt x="477371" y="97557"/>
                  <a:pt x="463176" y="83476"/>
                  <a:pt x="445756" y="83476"/>
                </a:cubicBezTo>
                <a:close/>
                <a:moveTo>
                  <a:pt x="426676" y="0"/>
                </a:moveTo>
                <a:lnTo>
                  <a:pt x="464835" y="0"/>
                </a:lnTo>
                <a:cubicBezTo>
                  <a:pt x="473500" y="0"/>
                  <a:pt x="480597" y="7087"/>
                  <a:pt x="480597" y="15738"/>
                </a:cubicBezTo>
                <a:lnTo>
                  <a:pt x="480597" y="31936"/>
                </a:lnTo>
                <a:cubicBezTo>
                  <a:pt x="487694" y="34881"/>
                  <a:pt x="494054" y="38931"/>
                  <a:pt x="500138" y="43533"/>
                </a:cubicBezTo>
                <a:lnTo>
                  <a:pt x="514425" y="35249"/>
                </a:lnTo>
                <a:cubicBezTo>
                  <a:pt x="521983" y="30924"/>
                  <a:pt x="531569" y="33501"/>
                  <a:pt x="535901" y="40956"/>
                </a:cubicBezTo>
                <a:lnTo>
                  <a:pt x="554981" y="73996"/>
                </a:lnTo>
                <a:cubicBezTo>
                  <a:pt x="557101" y="77585"/>
                  <a:pt x="557654" y="81911"/>
                  <a:pt x="556640" y="85961"/>
                </a:cubicBezTo>
                <a:cubicBezTo>
                  <a:pt x="555534" y="89918"/>
                  <a:pt x="552861" y="93415"/>
                  <a:pt x="549266" y="95440"/>
                </a:cubicBezTo>
                <a:lnTo>
                  <a:pt x="534887" y="103815"/>
                </a:lnTo>
                <a:cubicBezTo>
                  <a:pt x="535348" y="107497"/>
                  <a:pt x="535993" y="111178"/>
                  <a:pt x="535993" y="115044"/>
                </a:cubicBezTo>
                <a:cubicBezTo>
                  <a:pt x="535993" y="115872"/>
                  <a:pt x="535809" y="116700"/>
                  <a:pt x="535717" y="117621"/>
                </a:cubicBezTo>
                <a:lnTo>
                  <a:pt x="521153" y="117621"/>
                </a:lnTo>
                <a:cubicBezTo>
                  <a:pt x="490828" y="117621"/>
                  <a:pt x="466126" y="142286"/>
                  <a:pt x="466126" y="172565"/>
                </a:cubicBezTo>
                <a:lnTo>
                  <a:pt x="466126" y="229719"/>
                </a:lnTo>
                <a:lnTo>
                  <a:pt x="466126" y="242604"/>
                </a:lnTo>
                <a:cubicBezTo>
                  <a:pt x="462715" y="237726"/>
                  <a:pt x="458383" y="233493"/>
                  <a:pt x="453590" y="229995"/>
                </a:cubicBezTo>
                <a:cubicBezTo>
                  <a:pt x="444465" y="223369"/>
                  <a:pt x="433404" y="219319"/>
                  <a:pt x="421330" y="219319"/>
                </a:cubicBezTo>
                <a:lnTo>
                  <a:pt x="411928" y="219319"/>
                </a:lnTo>
                <a:cubicBezTo>
                  <a:pt x="411375" y="217755"/>
                  <a:pt x="410914" y="216098"/>
                  <a:pt x="410914" y="214257"/>
                </a:cubicBezTo>
                <a:lnTo>
                  <a:pt x="410914" y="198059"/>
                </a:lnTo>
                <a:cubicBezTo>
                  <a:pt x="403817" y="195114"/>
                  <a:pt x="397457" y="191064"/>
                  <a:pt x="391373" y="186463"/>
                </a:cubicBezTo>
                <a:lnTo>
                  <a:pt x="377086" y="194746"/>
                </a:lnTo>
                <a:cubicBezTo>
                  <a:pt x="373492" y="196863"/>
                  <a:pt x="369160" y="197415"/>
                  <a:pt x="365104" y="196310"/>
                </a:cubicBezTo>
                <a:cubicBezTo>
                  <a:pt x="361140" y="195206"/>
                  <a:pt x="357638" y="192629"/>
                  <a:pt x="355610" y="189040"/>
                </a:cubicBezTo>
                <a:lnTo>
                  <a:pt x="336530" y="155999"/>
                </a:lnTo>
                <a:cubicBezTo>
                  <a:pt x="332198" y="148452"/>
                  <a:pt x="334687" y="138881"/>
                  <a:pt x="342245" y="134463"/>
                </a:cubicBezTo>
                <a:lnTo>
                  <a:pt x="356716" y="126180"/>
                </a:lnTo>
                <a:cubicBezTo>
                  <a:pt x="356163" y="122498"/>
                  <a:pt x="355518" y="118817"/>
                  <a:pt x="355518" y="115044"/>
                </a:cubicBezTo>
                <a:cubicBezTo>
                  <a:pt x="355518" y="111178"/>
                  <a:pt x="356163" y="107497"/>
                  <a:pt x="356716" y="103815"/>
                </a:cubicBezTo>
                <a:lnTo>
                  <a:pt x="342245" y="95440"/>
                </a:lnTo>
                <a:cubicBezTo>
                  <a:pt x="334687" y="91115"/>
                  <a:pt x="332198" y="81543"/>
                  <a:pt x="336530" y="73996"/>
                </a:cubicBezTo>
                <a:lnTo>
                  <a:pt x="355610" y="40956"/>
                </a:lnTo>
                <a:cubicBezTo>
                  <a:pt x="357638" y="37366"/>
                  <a:pt x="361140" y="34789"/>
                  <a:pt x="365104" y="33685"/>
                </a:cubicBezTo>
                <a:cubicBezTo>
                  <a:pt x="369160" y="32580"/>
                  <a:pt x="373492" y="33133"/>
                  <a:pt x="377086" y="35249"/>
                </a:cubicBezTo>
                <a:lnTo>
                  <a:pt x="391373" y="43533"/>
                </a:lnTo>
                <a:cubicBezTo>
                  <a:pt x="397457" y="38931"/>
                  <a:pt x="403817" y="34881"/>
                  <a:pt x="410914" y="31936"/>
                </a:cubicBezTo>
                <a:lnTo>
                  <a:pt x="410914" y="15738"/>
                </a:lnTo>
                <a:cubicBezTo>
                  <a:pt x="410914" y="7087"/>
                  <a:pt x="418011" y="0"/>
                  <a:pt x="4266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0551" dist="38100" dir="2700000" algn="tl" rotWithShape="0">
              <a:prstClr val="black">
                <a:alpha val="20196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26C8A47-604D-5A4C-B471-9C402A3AF708}"/>
              </a:ext>
            </a:extLst>
          </p:cNvPr>
          <p:cNvSpPr txBox="1"/>
          <p:nvPr userDrawn="1"/>
        </p:nvSpPr>
        <p:spPr>
          <a:xfrm>
            <a:off x="510744" y="224596"/>
            <a:ext cx="201003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2200" b="1">
                <a:solidFill>
                  <a:schemeClr val="bg1"/>
                </a:solidFill>
                <a:effectLst>
                  <a:outerShdw blurRad="543608" dist="38100" dir="2700000" algn="tl" rotWithShape="0">
                    <a:srgbClr val="686795">
                      <a:alpha val="80784"/>
                    </a:srgbClr>
                  </a:outerShdw>
                </a:effectLst>
                <a:ea typeface="PingFang SC Semibold" panose="020B0400000000000000" pitchFamily="34" charset="-122"/>
              </a:rPr>
              <a:t>收获与成长</a:t>
            </a:r>
          </a:p>
        </p:txBody>
      </p:sp>
    </p:spTree>
    <p:extLst>
      <p:ext uri="{BB962C8B-B14F-4D97-AF65-F5344CB8AC3E}">
        <p14:creationId xmlns:p14="http://schemas.microsoft.com/office/powerpoint/2010/main" val="35163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 preserve="1" userDrawn="1">
  <p:cSld name="1_Title design 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14;p16">
            <a:extLst>
              <a:ext uri="{FF2B5EF4-FFF2-40B4-BE49-F238E27FC236}">
                <a16:creationId xmlns:a16="http://schemas.microsoft.com/office/drawing/2014/main" id="{4BAC60FF-A27F-BB46-BB27-1543B7088C5F}"/>
              </a:ext>
            </a:extLst>
          </p:cNvPr>
          <p:cNvSpPr/>
          <p:nvPr userDrawn="1"/>
        </p:nvSpPr>
        <p:spPr>
          <a:xfrm rot="-5400000" flipH="1">
            <a:off x="19200" y="6187000"/>
            <a:ext cx="651600" cy="690000"/>
          </a:xfrm>
          <a:prstGeom prst="rect">
            <a:avLst/>
          </a:prstGeom>
          <a:solidFill>
            <a:srgbClr val="6CDEC5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15;p16">
            <a:extLst>
              <a:ext uri="{FF2B5EF4-FFF2-40B4-BE49-F238E27FC236}">
                <a16:creationId xmlns:a16="http://schemas.microsoft.com/office/drawing/2014/main" id="{927C1B21-AD1B-884E-BE09-A6466F151D1C}"/>
              </a:ext>
            </a:extLst>
          </p:cNvPr>
          <p:cNvSpPr/>
          <p:nvPr userDrawn="1"/>
        </p:nvSpPr>
        <p:spPr>
          <a:xfrm rot="10800000" flipH="1">
            <a:off x="0" y="2365999"/>
            <a:ext cx="690000" cy="202680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116;p16">
            <a:extLst>
              <a:ext uri="{FF2B5EF4-FFF2-40B4-BE49-F238E27FC236}">
                <a16:creationId xmlns:a16="http://schemas.microsoft.com/office/drawing/2014/main" id="{33393035-F107-F148-B85F-6395DCF3B0D7}"/>
              </a:ext>
            </a:extLst>
          </p:cNvPr>
          <p:cNvSpPr/>
          <p:nvPr userDrawn="1"/>
        </p:nvSpPr>
        <p:spPr>
          <a:xfrm rot="-5400000" flipH="1">
            <a:off x="-564196" y="4951863"/>
            <a:ext cx="1818400" cy="69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117;p16">
            <a:extLst>
              <a:ext uri="{FF2B5EF4-FFF2-40B4-BE49-F238E27FC236}">
                <a16:creationId xmlns:a16="http://schemas.microsoft.com/office/drawing/2014/main" id="{C7A2F280-C3DE-0F40-A591-48B2C027D2B7}"/>
              </a:ext>
            </a:extLst>
          </p:cNvPr>
          <p:cNvSpPr/>
          <p:nvPr userDrawn="1"/>
        </p:nvSpPr>
        <p:spPr>
          <a:xfrm rot="5400000" flipH="1">
            <a:off x="11521204" y="72"/>
            <a:ext cx="651600" cy="6900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118;p16">
            <a:extLst>
              <a:ext uri="{FF2B5EF4-FFF2-40B4-BE49-F238E27FC236}">
                <a16:creationId xmlns:a16="http://schemas.microsoft.com/office/drawing/2014/main" id="{FEEA4037-5846-044E-8CA0-9C8281D6816D}"/>
              </a:ext>
            </a:extLst>
          </p:cNvPr>
          <p:cNvSpPr/>
          <p:nvPr userDrawn="1"/>
        </p:nvSpPr>
        <p:spPr>
          <a:xfrm flipH="1">
            <a:off x="11502000" y="2484276"/>
            <a:ext cx="690000" cy="439280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119;p16">
            <a:extLst>
              <a:ext uri="{FF2B5EF4-FFF2-40B4-BE49-F238E27FC236}">
                <a16:creationId xmlns:a16="http://schemas.microsoft.com/office/drawing/2014/main" id="{9AB4F5AF-E9CC-234D-80F0-72372EECCDF3}"/>
              </a:ext>
            </a:extLst>
          </p:cNvPr>
          <p:cNvSpPr/>
          <p:nvPr userDrawn="1"/>
        </p:nvSpPr>
        <p:spPr>
          <a:xfrm rot="5400000" flipH="1">
            <a:off x="10937800" y="1235209"/>
            <a:ext cx="1818400" cy="6900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17;p18">
            <a:extLst>
              <a:ext uri="{FF2B5EF4-FFF2-40B4-BE49-F238E27FC236}">
                <a16:creationId xmlns:a16="http://schemas.microsoft.com/office/drawing/2014/main" id="{69284E36-812E-5243-AD0C-41C0A1428075}"/>
              </a:ext>
            </a:extLst>
          </p:cNvPr>
          <p:cNvSpPr/>
          <p:nvPr userDrawn="1"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A2A2E9"/>
          </a:solidFill>
          <a:ln w="38100"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îṩ1îḓé">
            <a:extLst>
              <a:ext uri="{FF2B5EF4-FFF2-40B4-BE49-F238E27FC236}">
                <a16:creationId xmlns:a16="http://schemas.microsoft.com/office/drawing/2014/main" id="{624FCA4C-C78A-DC41-B1D4-E65136975D34}"/>
              </a:ext>
            </a:extLst>
          </p:cNvPr>
          <p:cNvSpPr/>
          <p:nvPr userDrawn="1"/>
        </p:nvSpPr>
        <p:spPr bwMode="auto">
          <a:xfrm>
            <a:off x="285277" y="263545"/>
            <a:ext cx="332560" cy="319932"/>
          </a:xfrm>
          <a:custGeom>
            <a:avLst/>
            <a:gdLst>
              <a:gd name="connsiteX0" fmla="*/ 195114 w 608814"/>
              <a:gd name="connsiteY0" fmla="*/ 351627 h 585693"/>
              <a:gd name="connsiteX1" fmla="*/ 258290 w 608814"/>
              <a:gd name="connsiteY1" fmla="*/ 351627 h 585693"/>
              <a:gd name="connsiteX2" fmla="*/ 282731 w 608814"/>
              <a:gd name="connsiteY2" fmla="*/ 376018 h 585693"/>
              <a:gd name="connsiteX3" fmla="*/ 282731 w 608814"/>
              <a:gd name="connsiteY3" fmla="*/ 561210 h 585693"/>
              <a:gd name="connsiteX4" fmla="*/ 258290 w 608814"/>
              <a:gd name="connsiteY4" fmla="*/ 585693 h 585693"/>
              <a:gd name="connsiteX5" fmla="*/ 195114 w 608814"/>
              <a:gd name="connsiteY5" fmla="*/ 585693 h 585693"/>
              <a:gd name="connsiteX6" fmla="*/ 170673 w 608814"/>
              <a:gd name="connsiteY6" fmla="*/ 561210 h 585693"/>
              <a:gd name="connsiteX7" fmla="*/ 170673 w 608814"/>
              <a:gd name="connsiteY7" fmla="*/ 376018 h 585693"/>
              <a:gd name="connsiteX8" fmla="*/ 195114 w 608814"/>
              <a:gd name="connsiteY8" fmla="*/ 351627 h 585693"/>
              <a:gd name="connsiteX9" fmla="*/ 358100 w 608814"/>
              <a:gd name="connsiteY9" fmla="*/ 249872 h 585693"/>
              <a:gd name="connsiteX10" fmla="*/ 421316 w 608814"/>
              <a:gd name="connsiteY10" fmla="*/ 249872 h 585693"/>
              <a:gd name="connsiteX11" fmla="*/ 445737 w 608814"/>
              <a:gd name="connsiteY11" fmla="*/ 274267 h 585693"/>
              <a:gd name="connsiteX12" fmla="*/ 445737 w 608814"/>
              <a:gd name="connsiteY12" fmla="*/ 561206 h 585693"/>
              <a:gd name="connsiteX13" fmla="*/ 421316 w 608814"/>
              <a:gd name="connsiteY13" fmla="*/ 585693 h 585693"/>
              <a:gd name="connsiteX14" fmla="*/ 358100 w 608814"/>
              <a:gd name="connsiteY14" fmla="*/ 585693 h 585693"/>
              <a:gd name="connsiteX15" fmla="*/ 333679 w 608814"/>
              <a:gd name="connsiteY15" fmla="*/ 561206 h 585693"/>
              <a:gd name="connsiteX16" fmla="*/ 333679 w 608814"/>
              <a:gd name="connsiteY16" fmla="*/ 274267 h 585693"/>
              <a:gd name="connsiteX17" fmla="*/ 358100 w 608814"/>
              <a:gd name="connsiteY17" fmla="*/ 249872 h 585693"/>
              <a:gd name="connsiteX18" fmla="*/ 140260 w 608814"/>
              <a:gd name="connsiteY18" fmla="*/ 224680 h 585693"/>
              <a:gd name="connsiteX19" fmla="*/ 191844 w 608814"/>
              <a:gd name="connsiteY19" fmla="*/ 276122 h 585693"/>
              <a:gd name="connsiteX20" fmla="*/ 140260 w 608814"/>
              <a:gd name="connsiteY20" fmla="*/ 327564 h 585693"/>
              <a:gd name="connsiteX21" fmla="*/ 88676 w 608814"/>
              <a:gd name="connsiteY21" fmla="*/ 276122 h 585693"/>
              <a:gd name="connsiteX22" fmla="*/ 140260 w 608814"/>
              <a:gd name="connsiteY22" fmla="*/ 224680 h 585693"/>
              <a:gd name="connsiteX23" fmla="*/ 521177 w 608814"/>
              <a:gd name="connsiteY23" fmla="*/ 148117 h 585693"/>
              <a:gd name="connsiteX24" fmla="*/ 584301 w 608814"/>
              <a:gd name="connsiteY24" fmla="*/ 148117 h 585693"/>
              <a:gd name="connsiteX25" fmla="*/ 608814 w 608814"/>
              <a:gd name="connsiteY25" fmla="*/ 172601 h 585693"/>
              <a:gd name="connsiteX26" fmla="*/ 608814 w 608814"/>
              <a:gd name="connsiteY26" fmla="*/ 561209 h 585693"/>
              <a:gd name="connsiteX27" fmla="*/ 584301 w 608814"/>
              <a:gd name="connsiteY27" fmla="*/ 585693 h 585693"/>
              <a:gd name="connsiteX28" fmla="*/ 521177 w 608814"/>
              <a:gd name="connsiteY28" fmla="*/ 585693 h 585693"/>
              <a:gd name="connsiteX29" fmla="*/ 496756 w 608814"/>
              <a:gd name="connsiteY29" fmla="*/ 561209 h 585693"/>
              <a:gd name="connsiteX30" fmla="*/ 496756 w 608814"/>
              <a:gd name="connsiteY30" fmla="*/ 172601 h 585693"/>
              <a:gd name="connsiteX31" fmla="*/ 521177 w 608814"/>
              <a:gd name="connsiteY31" fmla="*/ 148117 h 585693"/>
              <a:gd name="connsiteX32" fmla="*/ 116229 w 608814"/>
              <a:gd name="connsiteY32" fmla="*/ 131322 h 585693"/>
              <a:gd name="connsiteX33" fmla="*/ 164246 w 608814"/>
              <a:gd name="connsiteY33" fmla="*/ 131322 h 585693"/>
              <a:gd name="connsiteX34" fmla="*/ 184061 w 608814"/>
              <a:gd name="connsiteY34" fmla="*/ 151113 h 585693"/>
              <a:gd name="connsiteX35" fmla="*/ 184061 w 608814"/>
              <a:gd name="connsiteY35" fmla="*/ 171457 h 585693"/>
              <a:gd name="connsiteX36" fmla="*/ 208669 w 608814"/>
              <a:gd name="connsiteY36" fmla="*/ 186094 h 585693"/>
              <a:gd name="connsiteX37" fmla="*/ 226641 w 608814"/>
              <a:gd name="connsiteY37" fmla="*/ 175692 h 585693"/>
              <a:gd name="connsiteX38" fmla="*/ 253737 w 608814"/>
              <a:gd name="connsiteY38" fmla="*/ 182964 h 585693"/>
              <a:gd name="connsiteX39" fmla="*/ 277792 w 608814"/>
              <a:gd name="connsiteY39" fmla="*/ 224572 h 585693"/>
              <a:gd name="connsiteX40" fmla="*/ 279727 w 608814"/>
              <a:gd name="connsiteY40" fmla="*/ 239577 h 585693"/>
              <a:gd name="connsiteX41" fmla="*/ 270511 w 608814"/>
              <a:gd name="connsiteY41" fmla="*/ 251544 h 585693"/>
              <a:gd name="connsiteX42" fmla="*/ 252355 w 608814"/>
              <a:gd name="connsiteY42" fmla="*/ 262038 h 585693"/>
              <a:gd name="connsiteX43" fmla="*/ 253829 w 608814"/>
              <a:gd name="connsiteY43" fmla="*/ 276122 h 585693"/>
              <a:gd name="connsiteX44" fmla="*/ 252355 w 608814"/>
              <a:gd name="connsiteY44" fmla="*/ 290206 h 585693"/>
              <a:gd name="connsiteX45" fmla="*/ 270511 w 608814"/>
              <a:gd name="connsiteY45" fmla="*/ 300700 h 585693"/>
              <a:gd name="connsiteX46" fmla="*/ 278714 w 608814"/>
              <a:gd name="connsiteY46" fmla="*/ 325094 h 585693"/>
              <a:gd name="connsiteX47" fmla="*/ 258253 w 608814"/>
              <a:gd name="connsiteY47" fmla="*/ 321136 h 585693"/>
              <a:gd name="connsiteX48" fmla="*/ 195858 w 608814"/>
              <a:gd name="connsiteY48" fmla="*/ 321136 h 585693"/>
              <a:gd name="connsiteX49" fmla="*/ 212171 w 608814"/>
              <a:gd name="connsiteY49" fmla="*/ 276122 h 585693"/>
              <a:gd name="connsiteX50" fmla="*/ 140191 w 608814"/>
              <a:gd name="connsiteY50" fmla="*/ 204320 h 585693"/>
              <a:gd name="connsiteX51" fmla="*/ 68304 w 608814"/>
              <a:gd name="connsiteY51" fmla="*/ 276122 h 585693"/>
              <a:gd name="connsiteX52" fmla="*/ 140191 w 608814"/>
              <a:gd name="connsiteY52" fmla="*/ 348016 h 585693"/>
              <a:gd name="connsiteX53" fmla="*/ 148486 w 608814"/>
              <a:gd name="connsiteY53" fmla="*/ 347095 h 585693"/>
              <a:gd name="connsiteX54" fmla="*/ 140099 w 608814"/>
              <a:gd name="connsiteY54" fmla="*/ 376000 h 585693"/>
              <a:gd name="connsiteX55" fmla="*/ 140099 w 608814"/>
              <a:gd name="connsiteY55" fmla="*/ 420922 h 585693"/>
              <a:gd name="connsiteX56" fmla="*/ 116229 w 608814"/>
              <a:gd name="connsiteY56" fmla="*/ 420922 h 585693"/>
              <a:gd name="connsiteX57" fmla="*/ 96413 w 608814"/>
              <a:gd name="connsiteY57" fmla="*/ 401131 h 585693"/>
              <a:gd name="connsiteX58" fmla="*/ 96413 w 608814"/>
              <a:gd name="connsiteY58" fmla="*/ 380787 h 585693"/>
              <a:gd name="connsiteX59" fmla="*/ 71806 w 608814"/>
              <a:gd name="connsiteY59" fmla="*/ 366150 h 585693"/>
              <a:gd name="connsiteX60" fmla="*/ 53742 w 608814"/>
              <a:gd name="connsiteY60" fmla="*/ 376552 h 585693"/>
              <a:gd name="connsiteX61" fmla="*/ 38719 w 608814"/>
              <a:gd name="connsiteY61" fmla="*/ 378577 h 585693"/>
              <a:gd name="connsiteX62" fmla="*/ 26738 w 608814"/>
              <a:gd name="connsiteY62" fmla="*/ 369372 h 585693"/>
              <a:gd name="connsiteX63" fmla="*/ 2683 w 608814"/>
              <a:gd name="connsiteY63" fmla="*/ 327764 h 585693"/>
              <a:gd name="connsiteX64" fmla="*/ 9872 w 608814"/>
              <a:gd name="connsiteY64" fmla="*/ 300700 h 585693"/>
              <a:gd name="connsiteX65" fmla="*/ 28120 w 608814"/>
              <a:gd name="connsiteY65" fmla="*/ 290206 h 585693"/>
              <a:gd name="connsiteX66" fmla="*/ 26645 w 608814"/>
              <a:gd name="connsiteY66" fmla="*/ 276122 h 585693"/>
              <a:gd name="connsiteX67" fmla="*/ 28120 w 608814"/>
              <a:gd name="connsiteY67" fmla="*/ 262038 h 585693"/>
              <a:gd name="connsiteX68" fmla="*/ 9872 w 608814"/>
              <a:gd name="connsiteY68" fmla="*/ 251544 h 585693"/>
              <a:gd name="connsiteX69" fmla="*/ 2683 w 608814"/>
              <a:gd name="connsiteY69" fmla="*/ 224572 h 585693"/>
              <a:gd name="connsiteX70" fmla="*/ 26738 w 608814"/>
              <a:gd name="connsiteY70" fmla="*/ 182964 h 585693"/>
              <a:gd name="connsiteX71" fmla="*/ 38719 w 608814"/>
              <a:gd name="connsiteY71" fmla="*/ 173759 h 585693"/>
              <a:gd name="connsiteX72" fmla="*/ 53742 w 608814"/>
              <a:gd name="connsiteY72" fmla="*/ 175692 h 585693"/>
              <a:gd name="connsiteX73" fmla="*/ 71806 w 608814"/>
              <a:gd name="connsiteY73" fmla="*/ 186094 h 585693"/>
              <a:gd name="connsiteX74" fmla="*/ 96413 w 608814"/>
              <a:gd name="connsiteY74" fmla="*/ 171457 h 585693"/>
              <a:gd name="connsiteX75" fmla="*/ 96413 w 608814"/>
              <a:gd name="connsiteY75" fmla="*/ 151113 h 585693"/>
              <a:gd name="connsiteX76" fmla="*/ 116229 w 608814"/>
              <a:gd name="connsiteY76" fmla="*/ 131322 h 585693"/>
              <a:gd name="connsiteX77" fmla="*/ 445756 w 608814"/>
              <a:gd name="connsiteY77" fmla="*/ 83476 h 585693"/>
              <a:gd name="connsiteX78" fmla="*/ 414140 w 608814"/>
              <a:gd name="connsiteY78" fmla="*/ 115044 h 585693"/>
              <a:gd name="connsiteX79" fmla="*/ 445756 w 608814"/>
              <a:gd name="connsiteY79" fmla="*/ 146520 h 585693"/>
              <a:gd name="connsiteX80" fmla="*/ 477371 w 608814"/>
              <a:gd name="connsiteY80" fmla="*/ 115044 h 585693"/>
              <a:gd name="connsiteX81" fmla="*/ 445756 w 608814"/>
              <a:gd name="connsiteY81" fmla="*/ 83476 h 585693"/>
              <a:gd name="connsiteX82" fmla="*/ 426676 w 608814"/>
              <a:gd name="connsiteY82" fmla="*/ 0 h 585693"/>
              <a:gd name="connsiteX83" fmla="*/ 464835 w 608814"/>
              <a:gd name="connsiteY83" fmla="*/ 0 h 585693"/>
              <a:gd name="connsiteX84" fmla="*/ 480597 w 608814"/>
              <a:gd name="connsiteY84" fmla="*/ 15738 h 585693"/>
              <a:gd name="connsiteX85" fmla="*/ 480597 w 608814"/>
              <a:gd name="connsiteY85" fmla="*/ 31936 h 585693"/>
              <a:gd name="connsiteX86" fmla="*/ 500138 w 608814"/>
              <a:gd name="connsiteY86" fmla="*/ 43533 h 585693"/>
              <a:gd name="connsiteX87" fmla="*/ 514425 w 608814"/>
              <a:gd name="connsiteY87" fmla="*/ 35249 h 585693"/>
              <a:gd name="connsiteX88" fmla="*/ 535901 w 608814"/>
              <a:gd name="connsiteY88" fmla="*/ 40956 h 585693"/>
              <a:gd name="connsiteX89" fmla="*/ 554981 w 608814"/>
              <a:gd name="connsiteY89" fmla="*/ 73996 h 585693"/>
              <a:gd name="connsiteX90" fmla="*/ 556640 w 608814"/>
              <a:gd name="connsiteY90" fmla="*/ 85961 h 585693"/>
              <a:gd name="connsiteX91" fmla="*/ 549266 w 608814"/>
              <a:gd name="connsiteY91" fmla="*/ 95440 h 585693"/>
              <a:gd name="connsiteX92" fmla="*/ 534887 w 608814"/>
              <a:gd name="connsiteY92" fmla="*/ 103815 h 585693"/>
              <a:gd name="connsiteX93" fmla="*/ 535993 w 608814"/>
              <a:gd name="connsiteY93" fmla="*/ 115044 h 585693"/>
              <a:gd name="connsiteX94" fmla="*/ 535717 w 608814"/>
              <a:gd name="connsiteY94" fmla="*/ 117621 h 585693"/>
              <a:gd name="connsiteX95" fmla="*/ 521153 w 608814"/>
              <a:gd name="connsiteY95" fmla="*/ 117621 h 585693"/>
              <a:gd name="connsiteX96" fmla="*/ 466126 w 608814"/>
              <a:gd name="connsiteY96" fmla="*/ 172565 h 585693"/>
              <a:gd name="connsiteX97" fmla="*/ 466126 w 608814"/>
              <a:gd name="connsiteY97" fmla="*/ 229719 h 585693"/>
              <a:gd name="connsiteX98" fmla="*/ 466126 w 608814"/>
              <a:gd name="connsiteY98" fmla="*/ 242604 h 585693"/>
              <a:gd name="connsiteX99" fmla="*/ 453590 w 608814"/>
              <a:gd name="connsiteY99" fmla="*/ 229995 h 585693"/>
              <a:gd name="connsiteX100" fmla="*/ 421330 w 608814"/>
              <a:gd name="connsiteY100" fmla="*/ 219319 h 585693"/>
              <a:gd name="connsiteX101" fmla="*/ 411928 w 608814"/>
              <a:gd name="connsiteY101" fmla="*/ 219319 h 585693"/>
              <a:gd name="connsiteX102" fmla="*/ 410914 w 608814"/>
              <a:gd name="connsiteY102" fmla="*/ 214257 h 585693"/>
              <a:gd name="connsiteX103" fmla="*/ 410914 w 608814"/>
              <a:gd name="connsiteY103" fmla="*/ 198059 h 585693"/>
              <a:gd name="connsiteX104" fmla="*/ 391373 w 608814"/>
              <a:gd name="connsiteY104" fmla="*/ 186463 h 585693"/>
              <a:gd name="connsiteX105" fmla="*/ 377086 w 608814"/>
              <a:gd name="connsiteY105" fmla="*/ 194746 h 585693"/>
              <a:gd name="connsiteX106" fmla="*/ 365104 w 608814"/>
              <a:gd name="connsiteY106" fmla="*/ 196310 h 585693"/>
              <a:gd name="connsiteX107" fmla="*/ 355610 w 608814"/>
              <a:gd name="connsiteY107" fmla="*/ 189040 h 585693"/>
              <a:gd name="connsiteX108" fmla="*/ 336530 w 608814"/>
              <a:gd name="connsiteY108" fmla="*/ 155999 h 585693"/>
              <a:gd name="connsiteX109" fmla="*/ 342245 w 608814"/>
              <a:gd name="connsiteY109" fmla="*/ 134463 h 585693"/>
              <a:gd name="connsiteX110" fmla="*/ 356716 w 608814"/>
              <a:gd name="connsiteY110" fmla="*/ 126180 h 585693"/>
              <a:gd name="connsiteX111" fmla="*/ 355518 w 608814"/>
              <a:gd name="connsiteY111" fmla="*/ 115044 h 585693"/>
              <a:gd name="connsiteX112" fmla="*/ 356716 w 608814"/>
              <a:gd name="connsiteY112" fmla="*/ 103815 h 585693"/>
              <a:gd name="connsiteX113" fmla="*/ 342245 w 608814"/>
              <a:gd name="connsiteY113" fmla="*/ 95440 h 585693"/>
              <a:gd name="connsiteX114" fmla="*/ 336530 w 608814"/>
              <a:gd name="connsiteY114" fmla="*/ 73996 h 585693"/>
              <a:gd name="connsiteX115" fmla="*/ 355610 w 608814"/>
              <a:gd name="connsiteY115" fmla="*/ 40956 h 585693"/>
              <a:gd name="connsiteX116" fmla="*/ 365104 w 608814"/>
              <a:gd name="connsiteY116" fmla="*/ 33685 h 585693"/>
              <a:gd name="connsiteX117" fmla="*/ 377086 w 608814"/>
              <a:gd name="connsiteY117" fmla="*/ 35249 h 585693"/>
              <a:gd name="connsiteX118" fmla="*/ 391373 w 608814"/>
              <a:gd name="connsiteY118" fmla="*/ 43533 h 585693"/>
              <a:gd name="connsiteX119" fmla="*/ 410914 w 608814"/>
              <a:gd name="connsiteY119" fmla="*/ 31936 h 585693"/>
              <a:gd name="connsiteX120" fmla="*/ 410914 w 608814"/>
              <a:gd name="connsiteY120" fmla="*/ 15738 h 585693"/>
              <a:gd name="connsiteX121" fmla="*/ 426676 w 608814"/>
              <a:gd name="connsiteY121" fmla="*/ 0 h 5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608814" h="585693">
                <a:moveTo>
                  <a:pt x="195114" y="351627"/>
                </a:moveTo>
                <a:lnTo>
                  <a:pt x="258290" y="351627"/>
                </a:lnTo>
                <a:cubicBezTo>
                  <a:pt x="271848" y="351627"/>
                  <a:pt x="282731" y="362580"/>
                  <a:pt x="282731" y="376018"/>
                </a:cubicBezTo>
                <a:lnTo>
                  <a:pt x="282731" y="561210"/>
                </a:lnTo>
                <a:cubicBezTo>
                  <a:pt x="282731" y="574740"/>
                  <a:pt x="271848" y="585693"/>
                  <a:pt x="258290" y="585693"/>
                </a:cubicBezTo>
                <a:lnTo>
                  <a:pt x="195114" y="585693"/>
                </a:lnTo>
                <a:cubicBezTo>
                  <a:pt x="181556" y="585693"/>
                  <a:pt x="170673" y="574740"/>
                  <a:pt x="170673" y="561210"/>
                </a:cubicBezTo>
                <a:lnTo>
                  <a:pt x="170673" y="376018"/>
                </a:lnTo>
                <a:cubicBezTo>
                  <a:pt x="170673" y="362580"/>
                  <a:pt x="181556" y="351627"/>
                  <a:pt x="195114" y="351627"/>
                </a:cubicBezTo>
                <a:close/>
                <a:moveTo>
                  <a:pt x="358100" y="249872"/>
                </a:moveTo>
                <a:lnTo>
                  <a:pt x="421316" y="249872"/>
                </a:lnTo>
                <a:cubicBezTo>
                  <a:pt x="434771" y="249872"/>
                  <a:pt x="445737" y="260735"/>
                  <a:pt x="445737" y="274267"/>
                </a:cubicBezTo>
                <a:lnTo>
                  <a:pt x="445737" y="561206"/>
                </a:lnTo>
                <a:cubicBezTo>
                  <a:pt x="445737" y="574738"/>
                  <a:pt x="434771" y="585693"/>
                  <a:pt x="421316" y="585693"/>
                </a:cubicBezTo>
                <a:lnTo>
                  <a:pt x="358100" y="585693"/>
                </a:lnTo>
                <a:cubicBezTo>
                  <a:pt x="344645" y="585693"/>
                  <a:pt x="333679" y="574738"/>
                  <a:pt x="333679" y="561206"/>
                </a:cubicBezTo>
                <a:lnTo>
                  <a:pt x="333679" y="274267"/>
                </a:lnTo>
                <a:cubicBezTo>
                  <a:pt x="333679" y="260735"/>
                  <a:pt x="344645" y="249872"/>
                  <a:pt x="358100" y="249872"/>
                </a:cubicBezTo>
                <a:close/>
                <a:moveTo>
                  <a:pt x="140260" y="224680"/>
                </a:moveTo>
                <a:cubicBezTo>
                  <a:pt x="168749" y="224680"/>
                  <a:pt x="191844" y="247711"/>
                  <a:pt x="191844" y="276122"/>
                </a:cubicBezTo>
                <a:cubicBezTo>
                  <a:pt x="191844" y="304533"/>
                  <a:pt x="168749" y="327564"/>
                  <a:pt x="140260" y="327564"/>
                </a:cubicBezTo>
                <a:cubicBezTo>
                  <a:pt x="111771" y="327564"/>
                  <a:pt x="88676" y="304533"/>
                  <a:pt x="88676" y="276122"/>
                </a:cubicBezTo>
                <a:cubicBezTo>
                  <a:pt x="88676" y="247711"/>
                  <a:pt x="111771" y="224680"/>
                  <a:pt x="140260" y="224680"/>
                </a:cubicBezTo>
                <a:close/>
                <a:moveTo>
                  <a:pt x="521177" y="148117"/>
                </a:moveTo>
                <a:lnTo>
                  <a:pt x="584301" y="148117"/>
                </a:lnTo>
                <a:cubicBezTo>
                  <a:pt x="597848" y="148117"/>
                  <a:pt x="608814" y="159070"/>
                  <a:pt x="608814" y="172601"/>
                </a:cubicBezTo>
                <a:lnTo>
                  <a:pt x="608814" y="561209"/>
                </a:lnTo>
                <a:cubicBezTo>
                  <a:pt x="608814" y="574740"/>
                  <a:pt x="597848" y="585693"/>
                  <a:pt x="584301" y="585693"/>
                </a:cubicBezTo>
                <a:lnTo>
                  <a:pt x="521177" y="585693"/>
                </a:lnTo>
                <a:cubicBezTo>
                  <a:pt x="507722" y="585693"/>
                  <a:pt x="496756" y="574740"/>
                  <a:pt x="496756" y="561209"/>
                </a:cubicBezTo>
                <a:lnTo>
                  <a:pt x="496756" y="172601"/>
                </a:lnTo>
                <a:cubicBezTo>
                  <a:pt x="496756" y="159070"/>
                  <a:pt x="507722" y="148117"/>
                  <a:pt x="521177" y="148117"/>
                </a:cubicBezTo>
                <a:close/>
                <a:moveTo>
                  <a:pt x="116229" y="131322"/>
                </a:moveTo>
                <a:lnTo>
                  <a:pt x="164246" y="131322"/>
                </a:lnTo>
                <a:cubicBezTo>
                  <a:pt x="175214" y="131322"/>
                  <a:pt x="184061" y="140159"/>
                  <a:pt x="184061" y="151113"/>
                </a:cubicBezTo>
                <a:lnTo>
                  <a:pt x="184061" y="171457"/>
                </a:lnTo>
                <a:cubicBezTo>
                  <a:pt x="193001" y="175231"/>
                  <a:pt x="201019" y="180386"/>
                  <a:pt x="208669" y="186094"/>
                </a:cubicBezTo>
                <a:lnTo>
                  <a:pt x="226641" y="175692"/>
                </a:lnTo>
                <a:cubicBezTo>
                  <a:pt x="236134" y="170261"/>
                  <a:pt x="248300" y="173482"/>
                  <a:pt x="253737" y="182964"/>
                </a:cubicBezTo>
                <a:lnTo>
                  <a:pt x="277792" y="224572"/>
                </a:lnTo>
                <a:cubicBezTo>
                  <a:pt x="280465" y="229083"/>
                  <a:pt x="281110" y="234514"/>
                  <a:pt x="279727" y="239577"/>
                </a:cubicBezTo>
                <a:cubicBezTo>
                  <a:pt x="278437" y="244640"/>
                  <a:pt x="275119" y="248966"/>
                  <a:pt x="270511" y="251544"/>
                </a:cubicBezTo>
                <a:lnTo>
                  <a:pt x="252355" y="262038"/>
                </a:lnTo>
                <a:cubicBezTo>
                  <a:pt x="253000" y="266733"/>
                  <a:pt x="253829" y="271335"/>
                  <a:pt x="253829" y="276122"/>
                </a:cubicBezTo>
                <a:cubicBezTo>
                  <a:pt x="253829" y="281001"/>
                  <a:pt x="253000" y="285604"/>
                  <a:pt x="252355" y="290206"/>
                </a:cubicBezTo>
                <a:lnTo>
                  <a:pt x="270511" y="300700"/>
                </a:lnTo>
                <a:cubicBezTo>
                  <a:pt x="279174" y="305671"/>
                  <a:pt x="282308" y="316165"/>
                  <a:pt x="278714" y="325094"/>
                </a:cubicBezTo>
                <a:cubicBezTo>
                  <a:pt x="272354" y="322609"/>
                  <a:pt x="265442" y="321136"/>
                  <a:pt x="258253" y="321136"/>
                </a:cubicBezTo>
                <a:lnTo>
                  <a:pt x="195858" y="321136"/>
                </a:lnTo>
                <a:cubicBezTo>
                  <a:pt x="205904" y="308709"/>
                  <a:pt x="212171" y="293244"/>
                  <a:pt x="212171" y="276122"/>
                </a:cubicBezTo>
                <a:cubicBezTo>
                  <a:pt x="212171" y="236539"/>
                  <a:pt x="179914" y="204320"/>
                  <a:pt x="140191" y="204320"/>
                </a:cubicBezTo>
                <a:cubicBezTo>
                  <a:pt x="100561" y="204320"/>
                  <a:pt x="68304" y="236539"/>
                  <a:pt x="68304" y="276122"/>
                </a:cubicBezTo>
                <a:cubicBezTo>
                  <a:pt x="68304" y="315797"/>
                  <a:pt x="100561" y="348016"/>
                  <a:pt x="140191" y="348016"/>
                </a:cubicBezTo>
                <a:cubicBezTo>
                  <a:pt x="143048" y="348016"/>
                  <a:pt x="145721" y="347463"/>
                  <a:pt x="148486" y="347095"/>
                </a:cubicBezTo>
                <a:cubicBezTo>
                  <a:pt x="143233" y="355564"/>
                  <a:pt x="140099" y="365414"/>
                  <a:pt x="140099" y="376000"/>
                </a:cubicBezTo>
                <a:lnTo>
                  <a:pt x="140099" y="420922"/>
                </a:lnTo>
                <a:lnTo>
                  <a:pt x="116229" y="420922"/>
                </a:lnTo>
                <a:cubicBezTo>
                  <a:pt x="105261" y="420922"/>
                  <a:pt x="96413" y="412085"/>
                  <a:pt x="96413" y="401131"/>
                </a:cubicBezTo>
                <a:lnTo>
                  <a:pt x="96413" y="380787"/>
                </a:lnTo>
                <a:cubicBezTo>
                  <a:pt x="87474" y="377013"/>
                  <a:pt x="79455" y="371950"/>
                  <a:pt x="71806" y="366150"/>
                </a:cubicBezTo>
                <a:lnTo>
                  <a:pt x="53742" y="376552"/>
                </a:lnTo>
                <a:cubicBezTo>
                  <a:pt x="49226" y="379222"/>
                  <a:pt x="43788" y="379866"/>
                  <a:pt x="38719" y="378577"/>
                </a:cubicBezTo>
                <a:cubicBezTo>
                  <a:pt x="33650" y="377197"/>
                  <a:pt x="29318" y="373883"/>
                  <a:pt x="26738" y="369372"/>
                </a:cubicBezTo>
                <a:lnTo>
                  <a:pt x="2683" y="327764"/>
                </a:lnTo>
                <a:cubicBezTo>
                  <a:pt x="-2847" y="318282"/>
                  <a:pt x="471" y="306131"/>
                  <a:pt x="9872" y="300700"/>
                </a:cubicBezTo>
                <a:lnTo>
                  <a:pt x="28120" y="290206"/>
                </a:lnTo>
                <a:cubicBezTo>
                  <a:pt x="27475" y="285604"/>
                  <a:pt x="26645" y="281001"/>
                  <a:pt x="26645" y="276122"/>
                </a:cubicBezTo>
                <a:cubicBezTo>
                  <a:pt x="26645" y="271335"/>
                  <a:pt x="27475" y="266733"/>
                  <a:pt x="28120" y="262038"/>
                </a:cubicBezTo>
                <a:lnTo>
                  <a:pt x="9872" y="251544"/>
                </a:lnTo>
                <a:cubicBezTo>
                  <a:pt x="471" y="246113"/>
                  <a:pt x="-2847" y="233962"/>
                  <a:pt x="2683" y="224572"/>
                </a:cubicBezTo>
                <a:lnTo>
                  <a:pt x="26738" y="182964"/>
                </a:lnTo>
                <a:cubicBezTo>
                  <a:pt x="29318" y="178361"/>
                  <a:pt x="33650" y="175139"/>
                  <a:pt x="38719" y="173759"/>
                </a:cubicBezTo>
                <a:cubicBezTo>
                  <a:pt x="43788" y="172378"/>
                  <a:pt x="49226" y="173114"/>
                  <a:pt x="53742" y="175692"/>
                </a:cubicBezTo>
                <a:lnTo>
                  <a:pt x="71806" y="186094"/>
                </a:lnTo>
                <a:cubicBezTo>
                  <a:pt x="79455" y="180386"/>
                  <a:pt x="87474" y="175231"/>
                  <a:pt x="96413" y="171457"/>
                </a:cubicBezTo>
                <a:lnTo>
                  <a:pt x="96413" y="151113"/>
                </a:lnTo>
                <a:cubicBezTo>
                  <a:pt x="96413" y="140159"/>
                  <a:pt x="105261" y="131322"/>
                  <a:pt x="116229" y="131322"/>
                </a:cubicBezTo>
                <a:close/>
                <a:moveTo>
                  <a:pt x="445756" y="83476"/>
                </a:moveTo>
                <a:cubicBezTo>
                  <a:pt x="428335" y="83476"/>
                  <a:pt x="414140" y="97557"/>
                  <a:pt x="414140" y="115044"/>
                </a:cubicBezTo>
                <a:cubicBezTo>
                  <a:pt x="414140" y="132438"/>
                  <a:pt x="428335" y="146520"/>
                  <a:pt x="445756" y="146520"/>
                </a:cubicBezTo>
                <a:cubicBezTo>
                  <a:pt x="463176" y="146520"/>
                  <a:pt x="477371" y="132438"/>
                  <a:pt x="477371" y="115044"/>
                </a:cubicBezTo>
                <a:cubicBezTo>
                  <a:pt x="477371" y="97557"/>
                  <a:pt x="463176" y="83476"/>
                  <a:pt x="445756" y="83476"/>
                </a:cubicBezTo>
                <a:close/>
                <a:moveTo>
                  <a:pt x="426676" y="0"/>
                </a:moveTo>
                <a:lnTo>
                  <a:pt x="464835" y="0"/>
                </a:lnTo>
                <a:cubicBezTo>
                  <a:pt x="473500" y="0"/>
                  <a:pt x="480597" y="7087"/>
                  <a:pt x="480597" y="15738"/>
                </a:cubicBezTo>
                <a:lnTo>
                  <a:pt x="480597" y="31936"/>
                </a:lnTo>
                <a:cubicBezTo>
                  <a:pt x="487694" y="34881"/>
                  <a:pt x="494054" y="38931"/>
                  <a:pt x="500138" y="43533"/>
                </a:cubicBezTo>
                <a:lnTo>
                  <a:pt x="514425" y="35249"/>
                </a:lnTo>
                <a:cubicBezTo>
                  <a:pt x="521983" y="30924"/>
                  <a:pt x="531569" y="33501"/>
                  <a:pt x="535901" y="40956"/>
                </a:cubicBezTo>
                <a:lnTo>
                  <a:pt x="554981" y="73996"/>
                </a:lnTo>
                <a:cubicBezTo>
                  <a:pt x="557101" y="77585"/>
                  <a:pt x="557654" y="81911"/>
                  <a:pt x="556640" y="85961"/>
                </a:cubicBezTo>
                <a:cubicBezTo>
                  <a:pt x="555534" y="89918"/>
                  <a:pt x="552861" y="93415"/>
                  <a:pt x="549266" y="95440"/>
                </a:cubicBezTo>
                <a:lnTo>
                  <a:pt x="534887" y="103815"/>
                </a:lnTo>
                <a:cubicBezTo>
                  <a:pt x="535348" y="107497"/>
                  <a:pt x="535993" y="111178"/>
                  <a:pt x="535993" y="115044"/>
                </a:cubicBezTo>
                <a:cubicBezTo>
                  <a:pt x="535993" y="115872"/>
                  <a:pt x="535809" y="116700"/>
                  <a:pt x="535717" y="117621"/>
                </a:cubicBezTo>
                <a:lnTo>
                  <a:pt x="521153" y="117621"/>
                </a:lnTo>
                <a:cubicBezTo>
                  <a:pt x="490828" y="117621"/>
                  <a:pt x="466126" y="142286"/>
                  <a:pt x="466126" y="172565"/>
                </a:cubicBezTo>
                <a:lnTo>
                  <a:pt x="466126" y="229719"/>
                </a:lnTo>
                <a:lnTo>
                  <a:pt x="466126" y="242604"/>
                </a:lnTo>
                <a:cubicBezTo>
                  <a:pt x="462715" y="237726"/>
                  <a:pt x="458383" y="233493"/>
                  <a:pt x="453590" y="229995"/>
                </a:cubicBezTo>
                <a:cubicBezTo>
                  <a:pt x="444465" y="223369"/>
                  <a:pt x="433404" y="219319"/>
                  <a:pt x="421330" y="219319"/>
                </a:cubicBezTo>
                <a:lnTo>
                  <a:pt x="411928" y="219319"/>
                </a:lnTo>
                <a:cubicBezTo>
                  <a:pt x="411375" y="217755"/>
                  <a:pt x="410914" y="216098"/>
                  <a:pt x="410914" y="214257"/>
                </a:cubicBezTo>
                <a:lnTo>
                  <a:pt x="410914" y="198059"/>
                </a:lnTo>
                <a:cubicBezTo>
                  <a:pt x="403817" y="195114"/>
                  <a:pt x="397457" y="191064"/>
                  <a:pt x="391373" y="186463"/>
                </a:cubicBezTo>
                <a:lnTo>
                  <a:pt x="377086" y="194746"/>
                </a:lnTo>
                <a:cubicBezTo>
                  <a:pt x="373492" y="196863"/>
                  <a:pt x="369160" y="197415"/>
                  <a:pt x="365104" y="196310"/>
                </a:cubicBezTo>
                <a:cubicBezTo>
                  <a:pt x="361140" y="195206"/>
                  <a:pt x="357638" y="192629"/>
                  <a:pt x="355610" y="189040"/>
                </a:cubicBezTo>
                <a:lnTo>
                  <a:pt x="336530" y="155999"/>
                </a:lnTo>
                <a:cubicBezTo>
                  <a:pt x="332198" y="148452"/>
                  <a:pt x="334687" y="138881"/>
                  <a:pt x="342245" y="134463"/>
                </a:cubicBezTo>
                <a:lnTo>
                  <a:pt x="356716" y="126180"/>
                </a:lnTo>
                <a:cubicBezTo>
                  <a:pt x="356163" y="122498"/>
                  <a:pt x="355518" y="118817"/>
                  <a:pt x="355518" y="115044"/>
                </a:cubicBezTo>
                <a:cubicBezTo>
                  <a:pt x="355518" y="111178"/>
                  <a:pt x="356163" y="107497"/>
                  <a:pt x="356716" y="103815"/>
                </a:cubicBezTo>
                <a:lnTo>
                  <a:pt x="342245" y="95440"/>
                </a:lnTo>
                <a:cubicBezTo>
                  <a:pt x="334687" y="91115"/>
                  <a:pt x="332198" y="81543"/>
                  <a:pt x="336530" y="73996"/>
                </a:cubicBezTo>
                <a:lnTo>
                  <a:pt x="355610" y="40956"/>
                </a:lnTo>
                <a:cubicBezTo>
                  <a:pt x="357638" y="37366"/>
                  <a:pt x="361140" y="34789"/>
                  <a:pt x="365104" y="33685"/>
                </a:cubicBezTo>
                <a:cubicBezTo>
                  <a:pt x="369160" y="32580"/>
                  <a:pt x="373492" y="33133"/>
                  <a:pt x="377086" y="35249"/>
                </a:cubicBezTo>
                <a:lnTo>
                  <a:pt x="391373" y="43533"/>
                </a:lnTo>
                <a:cubicBezTo>
                  <a:pt x="397457" y="38931"/>
                  <a:pt x="403817" y="34881"/>
                  <a:pt x="410914" y="31936"/>
                </a:cubicBezTo>
                <a:lnTo>
                  <a:pt x="410914" y="15738"/>
                </a:lnTo>
                <a:cubicBezTo>
                  <a:pt x="410914" y="7087"/>
                  <a:pt x="418011" y="0"/>
                  <a:pt x="42667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150551" dist="38100" dir="2700000" algn="tl" rotWithShape="0">
              <a:schemeClr val="bg1">
                <a:alpha val="20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1CF5C2B-8949-2A43-B2AF-83534EE74E66}"/>
              </a:ext>
            </a:extLst>
          </p:cNvPr>
          <p:cNvSpPr txBox="1"/>
          <p:nvPr userDrawn="1"/>
        </p:nvSpPr>
        <p:spPr>
          <a:xfrm>
            <a:off x="510744" y="224596"/>
            <a:ext cx="201003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2200" b="1">
                <a:solidFill>
                  <a:schemeClr val="tx1"/>
                </a:solidFill>
                <a:effectLst>
                  <a:outerShdw blurRad="543608" dist="38100" dir="2700000" algn="tl" rotWithShape="0">
                    <a:schemeClr val="bg1">
                      <a:alpha val="81000"/>
                    </a:schemeClr>
                  </a:outerShdw>
                </a:effectLst>
                <a:ea typeface="PingFang SC Semibold" panose="020B0400000000000000" pitchFamily="34" charset="-122"/>
              </a:rPr>
              <a:t>收获与成长</a:t>
            </a:r>
          </a:p>
        </p:txBody>
      </p:sp>
    </p:spTree>
    <p:extLst>
      <p:ext uri="{BB962C8B-B14F-4D97-AF65-F5344CB8AC3E}">
        <p14:creationId xmlns:p14="http://schemas.microsoft.com/office/powerpoint/2010/main" val="36191773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 preserve="1" userDrawn="1">
  <p:cSld name="Section Header 5"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8"/>
          <p:cNvSpPr/>
          <p:nvPr/>
        </p:nvSpPr>
        <p:spPr>
          <a:xfrm>
            <a:off x="10382894" y="2542473"/>
            <a:ext cx="141279" cy="139564"/>
          </a:xfrm>
          <a:custGeom>
            <a:avLst/>
            <a:gdLst/>
            <a:ahLst/>
            <a:cxnLst/>
            <a:rect l="l" t="t" r="r" b="b"/>
            <a:pathLst>
              <a:path w="5438" h="5372" extrusionOk="0">
                <a:moveTo>
                  <a:pt x="2669" y="0"/>
                </a:moveTo>
                <a:cubicBezTo>
                  <a:pt x="1635" y="0"/>
                  <a:pt x="668" y="634"/>
                  <a:pt x="268" y="1601"/>
                </a:cubicBezTo>
                <a:cubicBezTo>
                  <a:pt x="67" y="2035"/>
                  <a:pt x="1" y="2535"/>
                  <a:pt x="67" y="3002"/>
                </a:cubicBezTo>
                <a:cubicBezTo>
                  <a:pt x="67" y="3269"/>
                  <a:pt x="167" y="3536"/>
                  <a:pt x="268" y="3769"/>
                </a:cubicBezTo>
                <a:cubicBezTo>
                  <a:pt x="368" y="4003"/>
                  <a:pt x="501" y="4236"/>
                  <a:pt x="668" y="4437"/>
                </a:cubicBezTo>
                <a:cubicBezTo>
                  <a:pt x="1068" y="4870"/>
                  <a:pt x="1568" y="5204"/>
                  <a:pt x="2136" y="5304"/>
                </a:cubicBezTo>
                <a:cubicBezTo>
                  <a:pt x="2330" y="5350"/>
                  <a:pt x="2525" y="5372"/>
                  <a:pt x="2718" y="5372"/>
                </a:cubicBezTo>
                <a:cubicBezTo>
                  <a:pt x="3088" y="5372"/>
                  <a:pt x="3453" y="5290"/>
                  <a:pt x="3803" y="5137"/>
                </a:cubicBezTo>
                <a:cubicBezTo>
                  <a:pt x="4037" y="5037"/>
                  <a:pt x="4270" y="4904"/>
                  <a:pt x="4471" y="4737"/>
                </a:cubicBezTo>
                <a:cubicBezTo>
                  <a:pt x="4671" y="4570"/>
                  <a:pt x="4837" y="4370"/>
                  <a:pt x="5004" y="4136"/>
                </a:cubicBezTo>
                <a:cubicBezTo>
                  <a:pt x="5238" y="3736"/>
                  <a:pt x="5405" y="3269"/>
                  <a:pt x="5405" y="2769"/>
                </a:cubicBezTo>
                <a:cubicBezTo>
                  <a:pt x="5438" y="1735"/>
                  <a:pt x="4837" y="767"/>
                  <a:pt x="3903" y="300"/>
                </a:cubicBezTo>
                <a:cubicBezTo>
                  <a:pt x="3703" y="200"/>
                  <a:pt x="3503" y="133"/>
                  <a:pt x="3303" y="100"/>
                </a:cubicBezTo>
                <a:lnTo>
                  <a:pt x="3303" y="100"/>
                </a:lnTo>
                <a:cubicBezTo>
                  <a:pt x="3270" y="133"/>
                  <a:pt x="3537" y="167"/>
                  <a:pt x="3937" y="334"/>
                </a:cubicBezTo>
                <a:cubicBezTo>
                  <a:pt x="4804" y="801"/>
                  <a:pt x="5371" y="1768"/>
                  <a:pt x="5338" y="2769"/>
                </a:cubicBezTo>
                <a:cubicBezTo>
                  <a:pt x="5304" y="3236"/>
                  <a:pt x="5171" y="3669"/>
                  <a:pt x="4904" y="4036"/>
                </a:cubicBezTo>
                <a:cubicBezTo>
                  <a:pt x="4771" y="4270"/>
                  <a:pt x="4604" y="4437"/>
                  <a:pt x="4437" y="4603"/>
                </a:cubicBezTo>
                <a:cubicBezTo>
                  <a:pt x="4237" y="4770"/>
                  <a:pt x="4004" y="4937"/>
                  <a:pt x="3770" y="5037"/>
                </a:cubicBezTo>
                <a:cubicBezTo>
                  <a:pt x="3447" y="5166"/>
                  <a:pt x="3096" y="5240"/>
                  <a:pt x="2744" y="5240"/>
                </a:cubicBezTo>
                <a:cubicBezTo>
                  <a:pt x="2551" y="5240"/>
                  <a:pt x="2358" y="5218"/>
                  <a:pt x="2169" y="5170"/>
                </a:cubicBezTo>
                <a:cubicBezTo>
                  <a:pt x="1635" y="5070"/>
                  <a:pt x="1168" y="4770"/>
                  <a:pt x="801" y="4336"/>
                </a:cubicBezTo>
                <a:cubicBezTo>
                  <a:pt x="634" y="4170"/>
                  <a:pt x="501" y="3936"/>
                  <a:pt x="401" y="3703"/>
                </a:cubicBezTo>
                <a:cubicBezTo>
                  <a:pt x="301" y="3469"/>
                  <a:pt x="234" y="3236"/>
                  <a:pt x="201" y="3002"/>
                </a:cubicBezTo>
                <a:cubicBezTo>
                  <a:pt x="134" y="2535"/>
                  <a:pt x="201" y="2068"/>
                  <a:pt x="368" y="1635"/>
                </a:cubicBezTo>
                <a:cubicBezTo>
                  <a:pt x="534" y="1268"/>
                  <a:pt x="768" y="934"/>
                  <a:pt x="1068" y="667"/>
                </a:cubicBezTo>
                <a:cubicBezTo>
                  <a:pt x="1535" y="300"/>
                  <a:pt x="2102" y="67"/>
                  <a:pt x="2669" y="67"/>
                </a:cubicBezTo>
                <a:cubicBezTo>
                  <a:pt x="2754" y="60"/>
                  <a:pt x="2831" y="57"/>
                  <a:pt x="2900" y="57"/>
                </a:cubicBezTo>
                <a:cubicBezTo>
                  <a:pt x="3089" y="57"/>
                  <a:pt x="3217" y="76"/>
                  <a:pt x="3272" y="76"/>
                </a:cubicBezTo>
                <a:cubicBezTo>
                  <a:pt x="3293" y="76"/>
                  <a:pt x="3303" y="74"/>
                  <a:pt x="3303" y="67"/>
                </a:cubicBezTo>
                <a:cubicBezTo>
                  <a:pt x="3103" y="33"/>
                  <a:pt x="2903" y="0"/>
                  <a:pt x="266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6" name="Google Shape;1386;p18"/>
          <p:cNvSpPr/>
          <p:nvPr/>
        </p:nvSpPr>
        <p:spPr>
          <a:xfrm>
            <a:off x="10256371" y="2418522"/>
            <a:ext cx="388271" cy="387413"/>
          </a:xfrm>
          <a:custGeom>
            <a:avLst/>
            <a:gdLst/>
            <a:ahLst/>
            <a:cxnLst/>
            <a:rect l="l" t="t" r="r" b="b"/>
            <a:pathLst>
              <a:path w="14945" h="14912" extrusionOk="0">
                <a:moveTo>
                  <a:pt x="4613" y="12899"/>
                </a:moveTo>
                <a:cubicBezTo>
                  <a:pt x="4618" y="12901"/>
                  <a:pt x="4622" y="12903"/>
                  <a:pt x="4627" y="12905"/>
                </a:cubicBezTo>
                <a:lnTo>
                  <a:pt x="4627" y="12905"/>
                </a:lnTo>
                <a:cubicBezTo>
                  <a:pt x="4627" y="12909"/>
                  <a:pt x="4630" y="12915"/>
                  <a:pt x="4628" y="12915"/>
                </a:cubicBezTo>
                <a:cubicBezTo>
                  <a:pt x="4627" y="12915"/>
                  <a:pt x="4623" y="12911"/>
                  <a:pt x="4613" y="12899"/>
                </a:cubicBezTo>
                <a:close/>
                <a:moveTo>
                  <a:pt x="7873" y="1"/>
                </a:moveTo>
                <a:lnTo>
                  <a:pt x="7873" y="34"/>
                </a:lnTo>
                <a:cubicBezTo>
                  <a:pt x="7673" y="435"/>
                  <a:pt x="7439" y="902"/>
                  <a:pt x="7206" y="1369"/>
                </a:cubicBezTo>
                <a:lnTo>
                  <a:pt x="7272" y="1369"/>
                </a:lnTo>
                <a:cubicBezTo>
                  <a:pt x="6715" y="1369"/>
                  <a:pt x="6190" y="1465"/>
                  <a:pt x="5697" y="1627"/>
                </a:cubicBezTo>
                <a:lnTo>
                  <a:pt x="5697" y="1627"/>
                </a:lnTo>
                <a:lnTo>
                  <a:pt x="4671" y="568"/>
                </a:lnTo>
                <a:lnTo>
                  <a:pt x="4637" y="535"/>
                </a:lnTo>
                <a:lnTo>
                  <a:pt x="4604" y="535"/>
                </a:lnTo>
                <a:lnTo>
                  <a:pt x="2502" y="1869"/>
                </a:lnTo>
                <a:lnTo>
                  <a:pt x="2469" y="1902"/>
                </a:lnTo>
                <a:lnTo>
                  <a:pt x="2469" y="1936"/>
                </a:lnTo>
                <a:lnTo>
                  <a:pt x="2952" y="3289"/>
                </a:lnTo>
                <a:lnTo>
                  <a:pt x="2952" y="3289"/>
                </a:lnTo>
                <a:cubicBezTo>
                  <a:pt x="2600" y="3675"/>
                  <a:pt x="2280" y="4092"/>
                  <a:pt x="2051" y="4571"/>
                </a:cubicBezTo>
                <a:lnTo>
                  <a:pt x="534" y="4571"/>
                </a:lnTo>
                <a:lnTo>
                  <a:pt x="534" y="4604"/>
                </a:lnTo>
                <a:lnTo>
                  <a:pt x="1" y="7006"/>
                </a:lnTo>
                <a:lnTo>
                  <a:pt x="1" y="7073"/>
                </a:lnTo>
                <a:lnTo>
                  <a:pt x="67" y="7106"/>
                </a:lnTo>
                <a:lnTo>
                  <a:pt x="1337" y="7709"/>
                </a:lnTo>
                <a:lnTo>
                  <a:pt x="1337" y="7709"/>
                </a:lnTo>
                <a:cubicBezTo>
                  <a:pt x="1371" y="8236"/>
                  <a:pt x="1462" y="8734"/>
                  <a:pt x="1612" y="9231"/>
                </a:cubicBezTo>
                <a:lnTo>
                  <a:pt x="1612" y="9231"/>
                </a:lnTo>
                <a:lnTo>
                  <a:pt x="568" y="10275"/>
                </a:lnTo>
                <a:lnTo>
                  <a:pt x="534" y="10308"/>
                </a:lnTo>
                <a:lnTo>
                  <a:pt x="568" y="10375"/>
                </a:lnTo>
                <a:lnTo>
                  <a:pt x="1869" y="12443"/>
                </a:lnTo>
                <a:lnTo>
                  <a:pt x="1902" y="12510"/>
                </a:lnTo>
                <a:lnTo>
                  <a:pt x="1969" y="12477"/>
                </a:lnTo>
                <a:lnTo>
                  <a:pt x="3322" y="11993"/>
                </a:lnTo>
                <a:lnTo>
                  <a:pt x="3322" y="11993"/>
                </a:lnTo>
                <a:cubicBezTo>
                  <a:pt x="3699" y="12337"/>
                  <a:pt x="4106" y="12651"/>
                  <a:pt x="4570" y="12878"/>
                </a:cubicBezTo>
                <a:lnTo>
                  <a:pt x="4570" y="12878"/>
                </a:lnTo>
                <a:lnTo>
                  <a:pt x="4570" y="14411"/>
                </a:lnTo>
                <a:lnTo>
                  <a:pt x="4637" y="14411"/>
                </a:lnTo>
                <a:lnTo>
                  <a:pt x="7039" y="14912"/>
                </a:lnTo>
                <a:lnTo>
                  <a:pt x="7106" y="14912"/>
                </a:lnTo>
                <a:lnTo>
                  <a:pt x="7139" y="14845"/>
                </a:lnTo>
                <a:cubicBezTo>
                  <a:pt x="7334" y="14422"/>
                  <a:pt x="7529" y="13968"/>
                  <a:pt x="7755" y="13544"/>
                </a:cubicBezTo>
                <a:lnTo>
                  <a:pt x="7755" y="13544"/>
                </a:lnTo>
                <a:cubicBezTo>
                  <a:pt x="8255" y="13538"/>
                  <a:pt x="8756" y="13445"/>
                  <a:pt x="9256" y="13293"/>
                </a:cubicBezTo>
                <a:lnTo>
                  <a:pt x="9256" y="13293"/>
                </a:lnTo>
                <a:lnTo>
                  <a:pt x="10275" y="14311"/>
                </a:lnTo>
                <a:lnTo>
                  <a:pt x="10308" y="14345"/>
                </a:lnTo>
                <a:lnTo>
                  <a:pt x="10375" y="14311"/>
                </a:lnTo>
                <a:lnTo>
                  <a:pt x="12443" y="13010"/>
                </a:lnTo>
                <a:lnTo>
                  <a:pt x="12509" y="12977"/>
                </a:lnTo>
                <a:lnTo>
                  <a:pt x="12476" y="12910"/>
                </a:lnTo>
                <a:cubicBezTo>
                  <a:pt x="12315" y="12459"/>
                  <a:pt x="12154" y="12008"/>
                  <a:pt x="11993" y="11557"/>
                </a:cubicBezTo>
                <a:lnTo>
                  <a:pt x="11993" y="11557"/>
                </a:lnTo>
                <a:cubicBezTo>
                  <a:pt x="12343" y="11172"/>
                  <a:pt x="12633" y="10755"/>
                  <a:pt x="12891" y="10308"/>
                </a:cubicBezTo>
                <a:lnTo>
                  <a:pt x="14411" y="10308"/>
                </a:lnTo>
                <a:lnTo>
                  <a:pt x="14411" y="10242"/>
                </a:lnTo>
                <a:cubicBezTo>
                  <a:pt x="14578" y="9408"/>
                  <a:pt x="14778" y="8607"/>
                  <a:pt x="14945" y="7840"/>
                </a:cubicBezTo>
                <a:lnTo>
                  <a:pt x="14945" y="7807"/>
                </a:lnTo>
                <a:lnTo>
                  <a:pt x="14878" y="7773"/>
                </a:lnTo>
                <a:lnTo>
                  <a:pt x="13576" y="7155"/>
                </a:lnTo>
                <a:lnTo>
                  <a:pt x="13576" y="7155"/>
                </a:lnTo>
                <a:cubicBezTo>
                  <a:pt x="13542" y="6636"/>
                  <a:pt x="13445" y="6118"/>
                  <a:pt x="13317" y="5631"/>
                </a:cubicBezTo>
                <a:lnTo>
                  <a:pt x="13317" y="5631"/>
                </a:lnTo>
                <a:lnTo>
                  <a:pt x="14311" y="4638"/>
                </a:lnTo>
                <a:lnTo>
                  <a:pt x="14311" y="4604"/>
                </a:lnTo>
                <a:lnTo>
                  <a:pt x="14311" y="4571"/>
                </a:lnTo>
                <a:lnTo>
                  <a:pt x="12976" y="2469"/>
                </a:lnTo>
                <a:lnTo>
                  <a:pt x="12943" y="2469"/>
                </a:lnTo>
                <a:lnTo>
                  <a:pt x="11566" y="2961"/>
                </a:lnTo>
                <a:lnTo>
                  <a:pt x="11566" y="2961"/>
                </a:lnTo>
                <a:cubicBezTo>
                  <a:pt x="11268" y="2697"/>
                  <a:pt x="10938" y="2434"/>
                  <a:pt x="10608" y="2236"/>
                </a:cubicBezTo>
                <a:lnTo>
                  <a:pt x="10341" y="2102"/>
                </a:lnTo>
                <a:lnTo>
                  <a:pt x="10575" y="2269"/>
                </a:lnTo>
                <a:cubicBezTo>
                  <a:pt x="10942" y="2469"/>
                  <a:pt x="11242" y="2736"/>
                  <a:pt x="11542" y="3003"/>
                </a:cubicBezTo>
                <a:lnTo>
                  <a:pt x="12916" y="2513"/>
                </a:lnTo>
                <a:lnTo>
                  <a:pt x="14185" y="4563"/>
                </a:lnTo>
                <a:lnTo>
                  <a:pt x="14185" y="4563"/>
                </a:lnTo>
                <a:cubicBezTo>
                  <a:pt x="13860" y="4888"/>
                  <a:pt x="13534" y="5215"/>
                  <a:pt x="13177" y="5605"/>
                </a:cubicBezTo>
                <a:lnTo>
                  <a:pt x="13177" y="5638"/>
                </a:lnTo>
                <a:cubicBezTo>
                  <a:pt x="13310" y="6139"/>
                  <a:pt x="13410" y="6672"/>
                  <a:pt x="13443" y="7206"/>
                </a:cubicBezTo>
                <a:lnTo>
                  <a:pt x="13443" y="7239"/>
                </a:lnTo>
                <a:lnTo>
                  <a:pt x="14767" y="7885"/>
                </a:lnTo>
                <a:lnTo>
                  <a:pt x="14767" y="7885"/>
                </a:lnTo>
                <a:cubicBezTo>
                  <a:pt x="14607" y="8588"/>
                  <a:pt x="14417" y="9380"/>
                  <a:pt x="14227" y="10175"/>
                </a:cubicBezTo>
                <a:lnTo>
                  <a:pt x="12743" y="10175"/>
                </a:lnTo>
                <a:lnTo>
                  <a:pt x="12743" y="10208"/>
                </a:lnTo>
                <a:cubicBezTo>
                  <a:pt x="12509" y="10675"/>
                  <a:pt x="12209" y="11109"/>
                  <a:pt x="11842" y="11509"/>
                </a:cubicBezTo>
                <a:lnTo>
                  <a:pt x="11809" y="11543"/>
                </a:lnTo>
                <a:lnTo>
                  <a:pt x="11809" y="11576"/>
                </a:lnTo>
                <a:lnTo>
                  <a:pt x="12296" y="12939"/>
                </a:lnTo>
                <a:lnTo>
                  <a:pt x="10303" y="14173"/>
                </a:lnTo>
                <a:lnTo>
                  <a:pt x="9307" y="13177"/>
                </a:lnTo>
                <a:lnTo>
                  <a:pt x="9274" y="13144"/>
                </a:lnTo>
                <a:lnTo>
                  <a:pt x="9207" y="13144"/>
                </a:lnTo>
                <a:cubicBezTo>
                  <a:pt x="8707" y="13277"/>
                  <a:pt x="8173" y="13377"/>
                  <a:pt x="7673" y="13411"/>
                </a:cubicBezTo>
                <a:lnTo>
                  <a:pt x="7606" y="13411"/>
                </a:lnTo>
                <a:lnTo>
                  <a:pt x="7606" y="13444"/>
                </a:lnTo>
                <a:cubicBezTo>
                  <a:pt x="7381" y="13861"/>
                  <a:pt x="7188" y="14309"/>
                  <a:pt x="6965" y="14729"/>
                </a:cubicBezTo>
                <a:lnTo>
                  <a:pt x="6965" y="14729"/>
                </a:lnTo>
                <a:lnTo>
                  <a:pt x="4704" y="14226"/>
                </a:lnTo>
                <a:lnTo>
                  <a:pt x="4704" y="14226"/>
                </a:lnTo>
                <a:lnTo>
                  <a:pt x="4704" y="12810"/>
                </a:lnTo>
                <a:cubicBezTo>
                  <a:pt x="4654" y="12744"/>
                  <a:pt x="4646" y="12727"/>
                  <a:pt x="4646" y="12727"/>
                </a:cubicBezTo>
                <a:lnTo>
                  <a:pt x="4646" y="12727"/>
                </a:lnTo>
                <a:cubicBezTo>
                  <a:pt x="4646" y="12727"/>
                  <a:pt x="4654" y="12743"/>
                  <a:pt x="4637" y="12743"/>
                </a:cubicBezTo>
                <a:cubicBezTo>
                  <a:pt x="4170" y="12477"/>
                  <a:pt x="3737" y="12176"/>
                  <a:pt x="3370" y="11809"/>
                </a:cubicBezTo>
                <a:lnTo>
                  <a:pt x="3336" y="11776"/>
                </a:lnTo>
                <a:lnTo>
                  <a:pt x="3270" y="11776"/>
                </a:lnTo>
                <a:lnTo>
                  <a:pt x="1932" y="12254"/>
                </a:lnTo>
                <a:lnTo>
                  <a:pt x="1932" y="12254"/>
                </a:lnTo>
                <a:lnTo>
                  <a:pt x="674" y="10302"/>
                </a:lnTo>
                <a:lnTo>
                  <a:pt x="1702" y="9274"/>
                </a:lnTo>
                <a:lnTo>
                  <a:pt x="1735" y="9241"/>
                </a:lnTo>
                <a:lnTo>
                  <a:pt x="1735" y="9208"/>
                </a:lnTo>
                <a:cubicBezTo>
                  <a:pt x="1568" y="8674"/>
                  <a:pt x="1468" y="8173"/>
                  <a:pt x="1468" y="7640"/>
                </a:cubicBezTo>
                <a:lnTo>
                  <a:pt x="1468" y="7606"/>
                </a:lnTo>
                <a:lnTo>
                  <a:pt x="1435" y="7606"/>
                </a:lnTo>
                <a:lnTo>
                  <a:pt x="141" y="7007"/>
                </a:lnTo>
                <a:lnTo>
                  <a:pt x="141" y="7007"/>
                </a:lnTo>
                <a:cubicBezTo>
                  <a:pt x="303" y="6196"/>
                  <a:pt x="497" y="5387"/>
                  <a:pt x="628" y="4671"/>
                </a:cubicBezTo>
                <a:lnTo>
                  <a:pt x="2102" y="4671"/>
                </a:lnTo>
                <a:lnTo>
                  <a:pt x="2102" y="4638"/>
                </a:lnTo>
                <a:cubicBezTo>
                  <a:pt x="2369" y="4171"/>
                  <a:pt x="2669" y="3737"/>
                  <a:pt x="3036" y="3337"/>
                </a:cubicBezTo>
                <a:lnTo>
                  <a:pt x="3069" y="3337"/>
                </a:lnTo>
                <a:lnTo>
                  <a:pt x="3069" y="3303"/>
                </a:lnTo>
                <a:lnTo>
                  <a:pt x="2588" y="1957"/>
                </a:lnTo>
                <a:lnTo>
                  <a:pt x="2588" y="1957"/>
                </a:lnTo>
                <a:lnTo>
                  <a:pt x="4597" y="661"/>
                </a:lnTo>
                <a:lnTo>
                  <a:pt x="4597" y="661"/>
                </a:lnTo>
                <a:lnTo>
                  <a:pt x="5638" y="1702"/>
                </a:lnTo>
                <a:lnTo>
                  <a:pt x="5705" y="1702"/>
                </a:lnTo>
                <a:cubicBezTo>
                  <a:pt x="6205" y="1535"/>
                  <a:pt x="6739" y="1435"/>
                  <a:pt x="7272" y="1402"/>
                </a:cubicBezTo>
                <a:lnTo>
                  <a:pt x="7306" y="1402"/>
                </a:lnTo>
                <a:lnTo>
                  <a:pt x="7922" y="71"/>
                </a:lnTo>
                <a:lnTo>
                  <a:pt x="10275" y="594"/>
                </a:lnTo>
                <a:lnTo>
                  <a:pt x="10275" y="594"/>
                </a:lnTo>
                <a:lnTo>
                  <a:pt x="10275" y="1669"/>
                </a:lnTo>
                <a:lnTo>
                  <a:pt x="10275" y="1969"/>
                </a:lnTo>
                <a:cubicBezTo>
                  <a:pt x="10275" y="2002"/>
                  <a:pt x="10275" y="2002"/>
                  <a:pt x="10275" y="2036"/>
                </a:cubicBezTo>
                <a:cubicBezTo>
                  <a:pt x="10275" y="2002"/>
                  <a:pt x="10308" y="1969"/>
                  <a:pt x="10308" y="1969"/>
                </a:cubicBezTo>
                <a:lnTo>
                  <a:pt x="10308" y="1669"/>
                </a:lnTo>
                <a:lnTo>
                  <a:pt x="10308" y="568"/>
                </a:lnTo>
                <a:lnTo>
                  <a:pt x="10275" y="568"/>
                </a:lnTo>
                <a:lnTo>
                  <a:pt x="7906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7" name="Google Shape;1387;p18"/>
          <p:cNvSpPr/>
          <p:nvPr/>
        </p:nvSpPr>
        <p:spPr>
          <a:xfrm>
            <a:off x="9772804" y="4937802"/>
            <a:ext cx="1131819" cy="655189"/>
          </a:xfrm>
          <a:custGeom>
            <a:avLst/>
            <a:gdLst/>
            <a:ahLst/>
            <a:cxnLst/>
            <a:rect l="l" t="t" r="r" b="b"/>
            <a:pathLst>
              <a:path w="43565" h="25219" extrusionOk="0">
                <a:moveTo>
                  <a:pt x="0" y="0"/>
                </a:moveTo>
                <a:lnTo>
                  <a:pt x="0" y="34"/>
                </a:lnTo>
                <a:lnTo>
                  <a:pt x="0" y="25152"/>
                </a:lnTo>
                <a:lnTo>
                  <a:pt x="0" y="25218"/>
                </a:lnTo>
                <a:lnTo>
                  <a:pt x="67" y="25218"/>
                </a:lnTo>
                <a:lnTo>
                  <a:pt x="31356" y="25185"/>
                </a:lnTo>
                <a:lnTo>
                  <a:pt x="40262" y="25185"/>
                </a:lnTo>
                <a:lnTo>
                  <a:pt x="31289" y="25152"/>
                </a:lnTo>
                <a:lnTo>
                  <a:pt x="134" y="25118"/>
                </a:lnTo>
                <a:lnTo>
                  <a:pt x="134" y="25118"/>
                </a:lnTo>
                <a:lnTo>
                  <a:pt x="134" y="167"/>
                </a:lnTo>
                <a:lnTo>
                  <a:pt x="134" y="167"/>
                </a:lnTo>
                <a:lnTo>
                  <a:pt x="43398" y="134"/>
                </a:lnTo>
                <a:lnTo>
                  <a:pt x="43398" y="134"/>
                </a:lnTo>
                <a:cubicBezTo>
                  <a:pt x="43398" y="7809"/>
                  <a:pt x="43431" y="14056"/>
                  <a:pt x="43431" y="18380"/>
                </a:cubicBezTo>
                <a:cubicBezTo>
                  <a:pt x="43465" y="20582"/>
                  <a:pt x="43465" y="22250"/>
                  <a:pt x="43465" y="23417"/>
                </a:cubicBezTo>
                <a:lnTo>
                  <a:pt x="43465" y="24751"/>
                </a:lnTo>
                <a:lnTo>
                  <a:pt x="43465" y="25185"/>
                </a:lnTo>
                <a:cubicBezTo>
                  <a:pt x="43465" y="25185"/>
                  <a:pt x="43531" y="25018"/>
                  <a:pt x="43531" y="24718"/>
                </a:cubicBezTo>
                <a:lnTo>
                  <a:pt x="43531" y="23417"/>
                </a:lnTo>
                <a:lnTo>
                  <a:pt x="43531" y="18414"/>
                </a:lnTo>
                <a:cubicBezTo>
                  <a:pt x="43531" y="14044"/>
                  <a:pt x="43565" y="7773"/>
                  <a:pt x="43565" y="67"/>
                </a:cubicBezTo>
                <a:lnTo>
                  <a:pt x="43565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8" name="Google Shape;1388;p18"/>
          <p:cNvSpPr/>
          <p:nvPr/>
        </p:nvSpPr>
        <p:spPr>
          <a:xfrm>
            <a:off x="9775403" y="5016651"/>
            <a:ext cx="1126623" cy="4364"/>
          </a:xfrm>
          <a:custGeom>
            <a:avLst/>
            <a:gdLst/>
            <a:ahLst/>
            <a:cxnLst/>
            <a:rect l="l" t="t" r="r" b="b"/>
            <a:pathLst>
              <a:path w="43365" h="168" extrusionOk="0">
                <a:moveTo>
                  <a:pt x="21682" y="1"/>
                </a:moveTo>
                <a:cubicBezTo>
                  <a:pt x="9707" y="1"/>
                  <a:pt x="0" y="34"/>
                  <a:pt x="0" y="68"/>
                </a:cubicBezTo>
                <a:cubicBezTo>
                  <a:pt x="0" y="134"/>
                  <a:pt x="9707" y="168"/>
                  <a:pt x="21682" y="168"/>
                </a:cubicBezTo>
                <a:cubicBezTo>
                  <a:pt x="33658" y="168"/>
                  <a:pt x="43365" y="134"/>
                  <a:pt x="43365" y="68"/>
                </a:cubicBezTo>
                <a:cubicBezTo>
                  <a:pt x="43365" y="34"/>
                  <a:pt x="33658" y="1"/>
                  <a:pt x="2168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9" name="Google Shape;1389;p18"/>
          <p:cNvSpPr/>
          <p:nvPr/>
        </p:nvSpPr>
        <p:spPr>
          <a:xfrm>
            <a:off x="9871581" y="5125846"/>
            <a:ext cx="348417" cy="348417"/>
          </a:xfrm>
          <a:custGeom>
            <a:avLst/>
            <a:gdLst/>
            <a:ahLst/>
            <a:cxnLst/>
            <a:rect l="l" t="t" r="r" b="b"/>
            <a:pathLst>
              <a:path w="13411" h="13411" extrusionOk="0">
                <a:moveTo>
                  <a:pt x="1" y="1"/>
                </a:moveTo>
                <a:lnTo>
                  <a:pt x="1" y="13410"/>
                </a:lnTo>
                <a:lnTo>
                  <a:pt x="13411" y="13410"/>
                </a:lnTo>
                <a:lnTo>
                  <a:pt x="1341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0" name="Google Shape;1390;p18"/>
          <p:cNvSpPr/>
          <p:nvPr/>
        </p:nvSpPr>
        <p:spPr>
          <a:xfrm>
            <a:off x="10315294" y="5182196"/>
            <a:ext cx="504401" cy="2624"/>
          </a:xfrm>
          <a:custGeom>
            <a:avLst/>
            <a:gdLst/>
            <a:ahLst/>
            <a:cxnLst/>
            <a:rect l="l" t="t" r="r" b="b"/>
            <a:pathLst>
              <a:path w="19415" h="101" extrusionOk="0">
                <a:moveTo>
                  <a:pt x="101" y="42"/>
                </a:moveTo>
                <a:cubicBezTo>
                  <a:pt x="68" y="42"/>
                  <a:pt x="34" y="50"/>
                  <a:pt x="1" y="67"/>
                </a:cubicBezTo>
                <a:lnTo>
                  <a:pt x="201" y="67"/>
                </a:lnTo>
                <a:cubicBezTo>
                  <a:pt x="168" y="50"/>
                  <a:pt x="134" y="42"/>
                  <a:pt x="101" y="42"/>
                </a:cubicBezTo>
                <a:close/>
                <a:moveTo>
                  <a:pt x="19319" y="42"/>
                </a:moveTo>
                <a:cubicBezTo>
                  <a:pt x="19290" y="42"/>
                  <a:pt x="19265" y="50"/>
                  <a:pt x="19248" y="67"/>
                </a:cubicBezTo>
                <a:lnTo>
                  <a:pt x="19415" y="67"/>
                </a:lnTo>
                <a:cubicBezTo>
                  <a:pt x="19381" y="50"/>
                  <a:pt x="19348" y="42"/>
                  <a:pt x="19319" y="42"/>
                </a:cubicBezTo>
                <a:close/>
                <a:moveTo>
                  <a:pt x="9708" y="0"/>
                </a:moveTo>
                <a:lnTo>
                  <a:pt x="2870" y="33"/>
                </a:lnTo>
                <a:lnTo>
                  <a:pt x="768" y="67"/>
                </a:lnTo>
                <a:lnTo>
                  <a:pt x="2870" y="67"/>
                </a:lnTo>
                <a:lnTo>
                  <a:pt x="9708" y="100"/>
                </a:lnTo>
                <a:lnTo>
                  <a:pt x="16579" y="67"/>
                </a:lnTo>
                <a:lnTo>
                  <a:pt x="18681" y="67"/>
                </a:lnTo>
                <a:lnTo>
                  <a:pt x="16579" y="33"/>
                </a:lnTo>
                <a:lnTo>
                  <a:pt x="970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1" name="Google Shape;1391;p18"/>
          <p:cNvSpPr/>
          <p:nvPr/>
        </p:nvSpPr>
        <p:spPr>
          <a:xfrm>
            <a:off x="10315294" y="5259304"/>
            <a:ext cx="515677" cy="3507"/>
          </a:xfrm>
          <a:custGeom>
            <a:avLst/>
            <a:gdLst/>
            <a:ahLst/>
            <a:cxnLst/>
            <a:rect l="l" t="t" r="r" b="b"/>
            <a:pathLst>
              <a:path w="19849" h="135" extrusionOk="0">
                <a:moveTo>
                  <a:pt x="9941" y="1"/>
                </a:moveTo>
                <a:lnTo>
                  <a:pt x="2936" y="34"/>
                </a:lnTo>
                <a:lnTo>
                  <a:pt x="801" y="68"/>
                </a:lnTo>
                <a:lnTo>
                  <a:pt x="201" y="68"/>
                </a:lnTo>
                <a:cubicBezTo>
                  <a:pt x="134" y="68"/>
                  <a:pt x="68" y="68"/>
                  <a:pt x="1" y="101"/>
                </a:cubicBezTo>
                <a:lnTo>
                  <a:pt x="2936" y="101"/>
                </a:lnTo>
                <a:lnTo>
                  <a:pt x="9941" y="134"/>
                </a:lnTo>
                <a:lnTo>
                  <a:pt x="16946" y="101"/>
                </a:lnTo>
                <a:lnTo>
                  <a:pt x="19848" y="101"/>
                </a:lnTo>
                <a:cubicBezTo>
                  <a:pt x="19782" y="68"/>
                  <a:pt x="19715" y="68"/>
                  <a:pt x="19648" y="68"/>
                </a:cubicBezTo>
                <a:lnTo>
                  <a:pt x="19081" y="68"/>
                </a:lnTo>
                <a:lnTo>
                  <a:pt x="16946" y="34"/>
                </a:lnTo>
                <a:lnTo>
                  <a:pt x="9941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2" name="Google Shape;1392;p18"/>
          <p:cNvSpPr/>
          <p:nvPr/>
        </p:nvSpPr>
        <p:spPr>
          <a:xfrm>
            <a:off x="10315294" y="5338180"/>
            <a:ext cx="515677" cy="2624"/>
          </a:xfrm>
          <a:custGeom>
            <a:avLst/>
            <a:gdLst/>
            <a:ahLst/>
            <a:cxnLst/>
            <a:rect l="l" t="t" r="r" b="b"/>
            <a:pathLst>
              <a:path w="19849" h="101" extrusionOk="0">
                <a:moveTo>
                  <a:pt x="1" y="34"/>
                </a:moveTo>
                <a:cubicBezTo>
                  <a:pt x="34" y="50"/>
                  <a:pt x="68" y="59"/>
                  <a:pt x="101" y="59"/>
                </a:cubicBezTo>
                <a:cubicBezTo>
                  <a:pt x="134" y="59"/>
                  <a:pt x="168" y="50"/>
                  <a:pt x="201" y="34"/>
                </a:cubicBezTo>
                <a:close/>
                <a:moveTo>
                  <a:pt x="19648" y="34"/>
                </a:moveTo>
                <a:cubicBezTo>
                  <a:pt x="19682" y="50"/>
                  <a:pt x="19715" y="59"/>
                  <a:pt x="19748" y="59"/>
                </a:cubicBezTo>
                <a:cubicBezTo>
                  <a:pt x="19782" y="59"/>
                  <a:pt x="19815" y="50"/>
                  <a:pt x="19848" y="34"/>
                </a:cubicBezTo>
                <a:close/>
                <a:moveTo>
                  <a:pt x="2936" y="0"/>
                </a:moveTo>
                <a:lnTo>
                  <a:pt x="801" y="34"/>
                </a:lnTo>
                <a:lnTo>
                  <a:pt x="2936" y="67"/>
                </a:lnTo>
                <a:lnTo>
                  <a:pt x="9941" y="100"/>
                </a:lnTo>
                <a:lnTo>
                  <a:pt x="16946" y="67"/>
                </a:lnTo>
                <a:lnTo>
                  <a:pt x="19081" y="34"/>
                </a:lnTo>
                <a:lnTo>
                  <a:pt x="169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3" name="Google Shape;1393;p18"/>
          <p:cNvSpPr/>
          <p:nvPr/>
        </p:nvSpPr>
        <p:spPr>
          <a:xfrm>
            <a:off x="10315294" y="5415316"/>
            <a:ext cx="515677" cy="3481"/>
          </a:xfrm>
          <a:custGeom>
            <a:avLst/>
            <a:gdLst/>
            <a:ahLst/>
            <a:cxnLst/>
            <a:rect l="l" t="t" r="r" b="b"/>
            <a:pathLst>
              <a:path w="19849" h="134" extrusionOk="0">
                <a:moveTo>
                  <a:pt x="134" y="52"/>
                </a:moveTo>
                <a:cubicBezTo>
                  <a:pt x="90" y="52"/>
                  <a:pt x="45" y="67"/>
                  <a:pt x="1" y="67"/>
                </a:cubicBezTo>
                <a:lnTo>
                  <a:pt x="201" y="67"/>
                </a:lnTo>
                <a:cubicBezTo>
                  <a:pt x="179" y="56"/>
                  <a:pt x="157" y="52"/>
                  <a:pt x="134" y="52"/>
                </a:cubicBezTo>
                <a:close/>
                <a:moveTo>
                  <a:pt x="19715" y="52"/>
                </a:moveTo>
                <a:cubicBezTo>
                  <a:pt x="19693" y="52"/>
                  <a:pt x="19670" y="56"/>
                  <a:pt x="19648" y="67"/>
                </a:cubicBezTo>
                <a:lnTo>
                  <a:pt x="19848" y="67"/>
                </a:lnTo>
                <a:cubicBezTo>
                  <a:pt x="19804" y="67"/>
                  <a:pt x="19759" y="52"/>
                  <a:pt x="19715" y="52"/>
                </a:cubicBezTo>
                <a:close/>
                <a:moveTo>
                  <a:pt x="9941" y="0"/>
                </a:moveTo>
                <a:lnTo>
                  <a:pt x="2936" y="34"/>
                </a:lnTo>
                <a:lnTo>
                  <a:pt x="801" y="67"/>
                </a:lnTo>
                <a:lnTo>
                  <a:pt x="2936" y="100"/>
                </a:lnTo>
                <a:lnTo>
                  <a:pt x="9941" y="134"/>
                </a:lnTo>
                <a:lnTo>
                  <a:pt x="16946" y="100"/>
                </a:lnTo>
                <a:lnTo>
                  <a:pt x="19081" y="67"/>
                </a:lnTo>
                <a:lnTo>
                  <a:pt x="16946" y="34"/>
                </a:lnTo>
                <a:lnTo>
                  <a:pt x="9941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94" name="Google Shape;1394;p18"/>
          <p:cNvGrpSpPr/>
          <p:nvPr/>
        </p:nvGrpSpPr>
        <p:grpSpPr>
          <a:xfrm>
            <a:off x="5978754" y="1486710"/>
            <a:ext cx="1029561" cy="937929"/>
            <a:chOff x="5343965" y="1169619"/>
            <a:chExt cx="772171" cy="703447"/>
          </a:xfrm>
        </p:grpSpPr>
        <p:sp>
          <p:nvSpPr>
            <p:cNvPr id="1395" name="Google Shape;1395;p18"/>
            <p:cNvSpPr/>
            <p:nvPr/>
          </p:nvSpPr>
          <p:spPr>
            <a:xfrm>
              <a:off x="5343965" y="1169619"/>
              <a:ext cx="772171" cy="703447"/>
            </a:xfrm>
            <a:custGeom>
              <a:avLst/>
              <a:gdLst/>
              <a:ahLst/>
              <a:cxnLst/>
              <a:rect l="l" t="t" r="r" b="b"/>
              <a:pathLst>
                <a:path w="39629" h="36102" extrusionOk="0">
                  <a:moveTo>
                    <a:pt x="19798" y="1"/>
                  </a:moveTo>
                  <a:cubicBezTo>
                    <a:pt x="15178" y="1"/>
                    <a:pt x="10558" y="1760"/>
                    <a:pt x="7039" y="5279"/>
                  </a:cubicBezTo>
                  <a:cubicBezTo>
                    <a:pt x="0" y="12351"/>
                    <a:pt x="0" y="23759"/>
                    <a:pt x="7039" y="30798"/>
                  </a:cubicBezTo>
                  <a:cubicBezTo>
                    <a:pt x="10558" y="34334"/>
                    <a:pt x="15178" y="36101"/>
                    <a:pt x="19798" y="36101"/>
                  </a:cubicBezTo>
                  <a:cubicBezTo>
                    <a:pt x="24418" y="36101"/>
                    <a:pt x="29038" y="34334"/>
                    <a:pt x="32557" y="30798"/>
                  </a:cubicBezTo>
                  <a:cubicBezTo>
                    <a:pt x="39628" y="23759"/>
                    <a:pt x="39628" y="12351"/>
                    <a:pt x="32557" y="5279"/>
                  </a:cubicBezTo>
                  <a:cubicBezTo>
                    <a:pt x="29038" y="1760"/>
                    <a:pt x="24418" y="1"/>
                    <a:pt x="1979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725481" y="1325129"/>
              <a:ext cx="164473" cy="209308"/>
            </a:xfrm>
            <a:custGeom>
              <a:avLst/>
              <a:gdLst/>
              <a:ahLst/>
              <a:cxnLst/>
              <a:rect l="l" t="t" r="r" b="b"/>
              <a:pathLst>
                <a:path w="8441" h="10742" extrusionOk="0">
                  <a:moveTo>
                    <a:pt x="134" y="0"/>
                  </a:moveTo>
                  <a:cubicBezTo>
                    <a:pt x="101" y="267"/>
                    <a:pt x="68" y="501"/>
                    <a:pt x="101" y="768"/>
                  </a:cubicBezTo>
                  <a:cubicBezTo>
                    <a:pt x="68" y="1268"/>
                    <a:pt x="34" y="1968"/>
                    <a:pt x="34" y="2802"/>
                  </a:cubicBezTo>
                  <a:cubicBezTo>
                    <a:pt x="1" y="4470"/>
                    <a:pt x="1" y="6839"/>
                    <a:pt x="1" y="9474"/>
                  </a:cubicBezTo>
                  <a:lnTo>
                    <a:pt x="1" y="10741"/>
                  </a:lnTo>
                  <a:lnTo>
                    <a:pt x="134" y="10741"/>
                  </a:lnTo>
                  <a:cubicBezTo>
                    <a:pt x="2469" y="10741"/>
                    <a:pt x="4537" y="10708"/>
                    <a:pt x="6038" y="10708"/>
                  </a:cubicBezTo>
                  <a:lnTo>
                    <a:pt x="7773" y="10675"/>
                  </a:lnTo>
                  <a:cubicBezTo>
                    <a:pt x="8007" y="10675"/>
                    <a:pt x="8207" y="10641"/>
                    <a:pt x="8440" y="10641"/>
                  </a:cubicBezTo>
                  <a:cubicBezTo>
                    <a:pt x="8207" y="10608"/>
                    <a:pt x="8007" y="10575"/>
                    <a:pt x="7806" y="10575"/>
                  </a:cubicBezTo>
                  <a:lnTo>
                    <a:pt x="6038" y="10541"/>
                  </a:lnTo>
                  <a:cubicBezTo>
                    <a:pt x="4559" y="10508"/>
                    <a:pt x="2528" y="10508"/>
                    <a:pt x="234" y="10508"/>
                  </a:cubicBezTo>
                  <a:lnTo>
                    <a:pt x="234" y="10508"/>
                  </a:lnTo>
                  <a:lnTo>
                    <a:pt x="234" y="9474"/>
                  </a:lnTo>
                  <a:cubicBezTo>
                    <a:pt x="234" y="6872"/>
                    <a:pt x="201" y="4504"/>
                    <a:pt x="201" y="2802"/>
                  </a:cubicBezTo>
                  <a:cubicBezTo>
                    <a:pt x="168" y="1968"/>
                    <a:pt x="168" y="1268"/>
                    <a:pt x="168" y="768"/>
                  </a:cubicBezTo>
                  <a:cubicBezTo>
                    <a:pt x="168" y="501"/>
                    <a:pt x="168" y="267"/>
                    <a:pt x="1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726144" y="1227626"/>
              <a:ext cx="5865" cy="59176"/>
            </a:xfrm>
            <a:custGeom>
              <a:avLst/>
              <a:gdLst/>
              <a:ahLst/>
              <a:cxnLst/>
              <a:rect l="l" t="t" r="r" b="b"/>
              <a:pathLst>
                <a:path w="301" h="3037" extrusionOk="0">
                  <a:moveTo>
                    <a:pt x="134" y="1"/>
                  </a:moveTo>
                  <a:cubicBezTo>
                    <a:pt x="34" y="501"/>
                    <a:pt x="0" y="1001"/>
                    <a:pt x="34" y="1502"/>
                  </a:cubicBezTo>
                  <a:cubicBezTo>
                    <a:pt x="0" y="2002"/>
                    <a:pt x="34" y="2536"/>
                    <a:pt x="134" y="3036"/>
                  </a:cubicBezTo>
                  <a:cubicBezTo>
                    <a:pt x="267" y="2536"/>
                    <a:pt x="300" y="2002"/>
                    <a:pt x="267" y="1502"/>
                  </a:cubicBezTo>
                  <a:cubicBezTo>
                    <a:pt x="300" y="1001"/>
                    <a:pt x="267" y="501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848334" y="1275072"/>
              <a:ext cx="41620" cy="40977"/>
            </a:xfrm>
            <a:custGeom>
              <a:avLst/>
              <a:gdLst/>
              <a:ahLst/>
              <a:cxnLst/>
              <a:rect l="l" t="t" r="r" b="b"/>
              <a:pathLst>
                <a:path w="2136" h="2103" extrusionOk="0">
                  <a:moveTo>
                    <a:pt x="2135" y="1"/>
                  </a:moveTo>
                  <a:lnTo>
                    <a:pt x="2135" y="1"/>
                  </a:lnTo>
                  <a:cubicBezTo>
                    <a:pt x="1702" y="268"/>
                    <a:pt x="1301" y="568"/>
                    <a:pt x="968" y="968"/>
                  </a:cubicBezTo>
                  <a:cubicBezTo>
                    <a:pt x="601" y="1302"/>
                    <a:pt x="267" y="1669"/>
                    <a:pt x="0" y="2102"/>
                  </a:cubicBezTo>
                  <a:cubicBezTo>
                    <a:pt x="434" y="1835"/>
                    <a:pt x="801" y="1502"/>
                    <a:pt x="1134" y="1135"/>
                  </a:cubicBezTo>
                  <a:cubicBezTo>
                    <a:pt x="1535" y="801"/>
                    <a:pt x="1868" y="401"/>
                    <a:pt x="21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32821" y="1377115"/>
              <a:ext cx="50076" cy="30572"/>
            </a:xfrm>
            <a:custGeom>
              <a:avLst/>
              <a:gdLst/>
              <a:ahLst/>
              <a:cxnLst/>
              <a:rect l="l" t="t" r="r" b="b"/>
              <a:pathLst>
                <a:path w="2570" h="1569" extrusionOk="0">
                  <a:moveTo>
                    <a:pt x="2569" y="1"/>
                  </a:moveTo>
                  <a:lnTo>
                    <a:pt x="2569" y="1"/>
                  </a:lnTo>
                  <a:cubicBezTo>
                    <a:pt x="2069" y="134"/>
                    <a:pt x="1602" y="334"/>
                    <a:pt x="1202" y="635"/>
                  </a:cubicBezTo>
                  <a:cubicBezTo>
                    <a:pt x="735" y="868"/>
                    <a:pt x="334" y="1168"/>
                    <a:pt x="1" y="1569"/>
                  </a:cubicBezTo>
                  <a:cubicBezTo>
                    <a:pt x="468" y="1369"/>
                    <a:pt x="901" y="1135"/>
                    <a:pt x="1335" y="835"/>
                  </a:cubicBezTo>
                  <a:cubicBezTo>
                    <a:pt x="1769" y="601"/>
                    <a:pt x="2202" y="334"/>
                    <a:pt x="25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56866" y="1526390"/>
              <a:ext cx="81272" cy="5047"/>
            </a:xfrm>
            <a:custGeom>
              <a:avLst/>
              <a:gdLst/>
              <a:ahLst/>
              <a:cxnLst/>
              <a:rect l="l" t="t" r="r" b="b"/>
              <a:pathLst>
                <a:path w="4171" h="259" extrusionOk="0">
                  <a:moveTo>
                    <a:pt x="1573" y="0"/>
                  </a:moveTo>
                  <a:cubicBezTo>
                    <a:pt x="1040" y="0"/>
                    <a:pt x="511" y="44"/>
                    <a:pt x="1" y="146"/>
                  </a:cubicBezTo>
                  <a:cubicBezTo>
                    <a:pt x="501" y="221"/>
                    <a:pt x="1020" y="258"/>
                    <a:pt x="1544" y="258"/>
                  </a:cubicBezTo>
                  <a:cubicBezTo>
                    <a:pt x="1719" y="258"/>
                    <a:pt x="1894" y="254"/>
                    <a:pt x="2069" y="246"/>
                  </a:cubicBezTo>
                  <a:cubicBezTo>
                    <a:pt x="2244" y="254"/>
                    <a:pt x="2419" y="258"/>
                    <a:pt x="2594" y="258"/>
                  </a:cubicBezTo>
                  <a:cubicBezTo>
                    <a:pt x="3120" y="258"/>
                    <a:pt x="3645" y="221"/>
                    <a:pt x="4171" y="146"/>
                  </a:cubicBezTo>
                  <a:cubicBezTo>
                    <a:pt x="3635" y="44"/>
                    <a:pt x="3100" y="0"/>
                    <a:pt x="2565" y="0"/>
                  </a:cubicBezTo>
                  <a:cubicBezTo>
                    <a:pt x="2400" y="0"/>
                    <a:pt x="2234" y="4"/>
                    <a:pt x="2069" y="12"/>
                  </a:cubicBezTo>
                  <a:cubicBezTo>
                    <a:pt x="1904" y="4"/>
                    <a:pt x="1738" y="0"/>
                    <a:pt x="15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403102" y="1521187"/>
              <a:ext cx="76069" cy="5047"/>
            </a:xfrm>
            <a:custGeom>
              <a:avLst/>
              <a:gdLst/>
              <a:ahLst/>
              <a:cxnLst/>
              <a:rect l="l" t="t" r="r" b="b"/>
              <a:pathLst>
                <a:path w="3904" h="259" extrusionOk="0">
                  <a:moveTo>
                    <a:pt x="1497" y="0"/>
                  </a:moveTo>
                  <a:cubicBezTo>
                    <a:pt x="988" y="0"/>
                    <a:pt x="485" y="44"/>
                    <a:pt x="1" y="146"/>
                  </a:cubicBezTo>
                  <a:cubicBezTo>
                    <a:pt x="476" y="221"/>
                    <a:pt x="970" y="258"/>
                    <a:pt x="1469" y="258"/>
                  </a:cubicBezTo>
                  <a:cubicBezTo>
                    <a:pt x="1635" y="258"/>
                    <a:pt x="1802" y="254"/>
                    <a:pt x="1969" y="246"/>
                  </a:cubicBezTo>
                  <a:cubicBezTo>
                    <a:pt x="2127" y="254"/>
                    <a:pt x="2288" y="258"/>
                    <a:pt x="2449" y="258"/>
                  </a:cubicBezTo>
                  <a:cubicBezTo>
                    <a:pt x="2934" y="258"/>
                    <a:pt x="3428" y="221"/>
                    <a:pt x="3903" y="146"/>
                  </a:cubicBezTo>
                  <a:cubicBezTo>
                    <a:pt x="3419" y="44"/>
                    <a:pt x="2916" y="0"/>
                    <a:pt x="2422" y="0"/>
                  </a:cubicBezTo>
                  <a:cubicBezTo>
                    <a:pt x="2270" y="0"/>
                    <a:pt x="2118" y="4"/>
                    <a:pt x="1969" y="12"/>
                  </a:cubicBezTo>
                  <a:cubicBezTo>
                    <a:pt x="1811" y="4"/>
                    <a:pt x="1654" y="0"/>
                    <a:pt x="14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458361" y="1637103"/>
              <a:ext cx="60462" cy="48128"/>
            </a:xfrm>
            <a:custGeom>
              <a:avLst/>
              <a:gdLst/>
              <a:ahLst/>
              <a:cxnLst/>
              <a:rect l="l" t="t" r="r" b="b"/>
              <a:pathLst>
                <a:path w="3103" h="2470" extrusionOk="0">
                  <a:moveTo>
                    <a:pt x="3102" y="1"/>
                  </a:moveTo>
                  <a:lnTo>
                    <a:pt x="3102" y="1"/>
                  </a:lnTo>
                  <a:cubicBezTo>
                    <a:pt x="2502" y="301"/>
                    <a:pt x="1968" y="701"/>
                    <a:pt x="1468" y="1135"/>
                  </a:cubicBezTo>
                  <a:cubicBezTo>
                    <a:pt x="934" y="1535"/>
                    <a:pt x="434" y="1969"/>
                    <a:pt x="0" y="2469"/>
                  </a:cubicBezTo>
                  <a:cubicBezTo>
                    <a:pt x="600" y="2169"/>
                    <a:pt x="1134" y="1769"/>
                    <a:pt x="1635" y="1335"/>
                  </a:cubicBezTo>
                  <a:cubicBezTo>
                    <a:pt x="2168" y="935"/>
                    <a:pt x="2669" y="468"/>
                    <a:pt x="31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575992" y="1724201"/>
              <a:ext cx="40314" cy="66970"/>
            </a:xfrm>
            <a:custGeom>
              <a:avLst/>
              <a:gdLst/>
              <a:ahLst/>
              <a:cxnLst/>
              <a:rect l="l" t="t" r="r" b="b"/>
              <a:pathLst>
                <a:path w="2069" h="3437" extrusionOk="0">
                  <a:moveTo>
                    <a:pt x="2069" y="1"/>
                  </a:moveTo>
                  <a:cubicBezTo>
                    <a:pt x="1568" y="468"/>
                    <a:pt x="1168" y="1035"/>
                    <a:pt x="868" y="1635"/>
                  </a:cubicBezTo>
                  <a:cubicBezTo>
                    <a:pt x="468" y="2169"/>
                    <a:pt x="201" y="2803"/>
                    <a:pt x="1" y="3436"/>
                  </a:cubicBezTo>
                  <a:cubicBezTo>
                    <a:pt x="401" y="2903"/>
                    <a:pt x="735" y="2336"/>
                    <a:pt x="1068" y="1735"/>
                  </a:cubicBezTo>
                  <a:cubicBezTo>
                    <a:pt x="1435" y="1202"/>
                    <a:pt x="1769" y="601"/>
                    <a:pt x="20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726144" y="1756059"/>
              <a:ext cx="5865" cy="81252"/>
            </a:xfrm>
            <a:custGeom>
              <a:avLst/>
              <a:gdLst/>
              <a:ahLst/>
              <a:cxnLst/>
              <a:rect l="l" t="t" r="r" b="b"/>
              <a:pathLst>
                <a:path w="301" h="4170" extrusionOk="0">
                  <a:moveTo>
                    <a:pt x="134" y="0"/>
                  </a:moveTo>
                  <a:cubicBezTo>
                    <a:pt x="34" y="667"/>
                    <a:pt x="0" y="1368"/>
                    <a:pt x="34" y="2068"/>
                  </a:cubicBezTo>
                  <a:cubicBezTo>
                    <a:pt x="0" y="2769"/>
                    <a:pt x="34" y="3469"/>
                    <a:pt x="134" y="4170"/>
                  </a:cubicBezTo>
                  <a:cubicBezTo>
                    <a:pt x="267" y="3469"/>
                    <a:pt x="300" y="2769"/>
                    <a:pt x="267" y="2068"/>
                  </a:cubicBezTo>
                  <a:cubicBezTo>
                    <a:pt x="300" y="1368"/>
                    <a:pt x="267" y="667"/>
                    <a:pt x="1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842489" y="1730709"/>
              <a:ext cx="60462" cy="52668"/>
            </a:xfrm>
            <a:custGeom>
              <a:avLst/>
              <a:gdLst/>
              <a:ahLst/>
              <a:cxnLst/>
              <a:rect l="l" t="t" r="r" b="b"/>
              <a:pathLst>
                <a:path w="3103" h="2703" extrusionOk="0">
                  <a:moveTo>
                    <a:pt x="0" y="0"/>
                  </a:moveTo>
                  <a:cubicBezTo>
                    <a:pt x="367" y="601"/>
                    <a:pt x="834" y="1101"/>
                    <a:pt x="1368" y="1535"/>
                  </a:cubicBezTo>
                  <a:cubicBezTo>
                    <a:pt x="1868" y="2002"/>
                    <a:pt x="2469" y="2402"/>
                    <a:pt x="3102" y="2702"/>
                  </a:cubicBezTo>
                  <a:cubicBezTo>
                    <a:pt x="2602" y="2235"/>
                    <a:pt x="2068" y="1768"/>
                    <a:pt x="1535" y="1368"/>
                  </a:cubicBezTo>
                  <a:cubicBezTo>
                    <a:pt x="1034" y="868"/>
                    <a:pt x="534" y="434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34127" y="1645560"/>
              <a:ext cx="50057" cy="50057"/>
            </a:xfrm>
            <a:custGeom>
              <a:avLst/>
              <a:gdLst/>
              <a:ahLst/>
              <a:cxnLst/>
              <a:rect l="l" t="t" r="r" b="b"/>
              <a:pathLst>
                <a:path w="2569" h="2569" extrusionOk="0">
                  <a:moveTo>
                    <a:pt x="0" y="0"/>
                  </a:moveTo>
                  <a:lnTo>
                    <a:pt x="0" y="0"/>
                  </a:lnTo>
                  <a:cubicBezTo>
                    <a:pt x="334" y="501"/>
                    <a:pt x="734" y="968"/>
                    <a:pt x="1201" y="1368"/>
                  </a:cubicBezTo>
                  <a:cubicBezTo>
                    <a:pt x="1602" y="1835"/>
                    <a:pt x="2069" y="2235"/>
                    <a:pt x="2569" y="2569"/>
                  </a:cubicBezTo>
                  <a:cubicBezTo>
                    <a:pt x="2235" y="2069"/>
                    <a:pt x="1802" y="1602"/>
                    <a:pt x="1368" y="1201"/>
                  </a:cubicBezTo>
                  <a:cubicBezTo>
                    <a:pt x="968" y="734"/>
                    <a:pt x="501" y="334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471358" y="1371270"/>
              <a:ext cx="43568" cy="44211"/>
            </a:xfrm>
            <a:custGeom>
              <a:avLst/>
              <a:gdLst/>
              <a:ahLst/>
              <a:cxnLst/>
              <a:rect l="l" t="t" r="r" b="b"/>
              <a:pathLst>
                <a:path w="2236" h="2269" extrusionOk="0">
                  <a:moveTo>
                    <a:pt x="0" y="1"/>
                  </a:moveTo>
                  <a:lnTo>
                    <a:pt x="0" y="1"/>
                  </a:lnTo>
                  <a:cubicBezTo>
                    <a:pt x="267" y="468"/>
                    <a:pt x="634" y="868"/>
                    <a:pt x="1034" y="1235"/>
                  </a:cubicBezTo>
                  <a:cubicBezTo>
                    <a:pt x="1368" y="1635"/>
                    <a:pt x="1801" y="1969"/>
                    <a:pt x="2235" y="2269"/>
                  </a:cubicBezTo>
                  <a:cubicBezTo>
                    <a:pt x="1968" y="1802"/>
                    <a:pt x="1601" y="1402"/>
                    <a:pt x="1201" y="1068"/>
                  </a:cubicBezTo>
                  <a:cubicBezTo>
                    <a:pt x="867" y="634"/>
                    <a:pt x="434" y="30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572738" y="1266635"/>
              <a:ext cx="42925" cy="42906"/>
            </a:xfrm>
            <a:custGeom>
              <a:avLst/>
              <a:gdLst/>
              <a:ahLst/>
              <a:cxnLst/>
              <a:rect l="l" t="t" r="r" b="b"/>
              <a:pathLst>
                <a:path w="2203" h="2202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434"/>
                    <a:pt x="635" y="867"/>
                    <a:pt x="1002" y="1201"/>
                  </a:cubicBezTo>
                  <a:cubicBezTo>
                    <a:pt x="1369" y="1601"/>
                    <a:pt x="1769" y="1935"/>
                    <a:pt x="2202" y="2202"/>
                  </a:cubicBezTo>
                  <a:cubicBezTo>
                    <a:pt x="1936" y="1768"/>
                    <a:pt x="1569" y="1368"/>
                    <a:pt x="1202" y="1001"/>
                  </a:cubicBezTo>
                  <a:cubicBezTo>
                    <a:pt x="835" y="634"/>
                    <a:pt x="435" y="267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09" name="Google Shape;1409;p18"/>
          <p:cNvSpPr/>
          <p:nvPr/>
        </p:nvSpPr>
        <p:spPr>
          <a:xfrm>
            <a:off x="5099892" y="3683316"/>
            <a:ext cx="760928" cy="760071"/>
          </a:xfrm>
          <a:custGeom>
            <a:avLst/>
            <a:gdLst/>
            <a:ahLst/>
            <a:cxnLst/>
            <a:rect l="l" t="t" r="r" b="b"/>
            <a:pathLst>
              <a:path w="29289" h="29256" extrusionOk="0">
                <a:moveTo>
                  <a:pt x="20182" y="3970"/>
                </a:moveTo>
                <a:cubicBezTo>
                  <a:pt x="21149" y="4437"/>
                  <a:pt x="22017" y="5071"/>
                  <a:pt x="22817" y="5805"/>
                </a:cubicBezTo>
                <a:lnTo>
                  <a:pt x="25586" y="4804"/>
                </a:lnTo>
                <a:lnTo>
                  <a:pt x="28188" y="8907"/>
                </a:lnTo>
                <a:lnTo>
                  <a:pt x="26086" y="11009"/>
                </a:lnTo>
                <a:cubicBezTo>
                  <a:pt x="26420" y="12009"/>
                  <a:pt x="26587" y="13077"/>
                  <a:pt x="26653" y="14144"/>
                </a:cubicBezTo>
                <a:lnTo>
                  <a:pt x="29289" y="15378"/>
                </a:lnTo>
                <a:lnTo>
                  <a:pt x="28221" y="20149"/>
                </a:lnTo>
                <a:lnTo>
                  <a:pt x="25319" y="20149"/>
                </a:lnTo>
                <a:cubicBezTo>
                  <a:pt x="24819" y="21083"/>
                  <a:pt x="24185" y="21950"/>
                  <a:pt x="23484" y="22750"/>
                </a:cubicBezTo>
                <a:lnTo>
                  <a:pt x="24452" y="25519"/>
                </a:lnTo>
                <a:lnTo>
                  <a:pt x="20349" y="28121"/>
                </a:lnTo>
                <a:lnTo>
                  <a:pt x="18281" y="26053"/>
                </a:lnTo>
                <a:cubicBezTo>
                  <a:pt x="17247" y="26353"/>
                  <a:pt x="16213" y="26553"/>
                  <a:pt x="15145" y="26586"/>
                </a:cubicBezTo>
                <a:lnTo>
                  <a:pt x="13878" y="29255"/>
                </a:lnTo>
                <a:lnTo>
                  <a:pt x="9141" y="28188"/>
                </a:lnTo>
                <a:lnTo>
                  <a:pt x="9141" y="25252"/>
                </a:lnTo>
                <a:cubicBezTo>
                  <a:pt x="8173" y="24752"/>
                  <a:pt x="7306" y="24118"/>
                  <a:pt x="6539" y="23418"/>
                </a:cubicBezTo>
                <a:lnTo>
                  <a:pt x="3770" y="24385"/>
                </a:lnTo>
                <a:lnTo>
                  <a:pt x="1135" y="20282"/>
                </a:lnTo>
                <a:lnTo>
                  <a:pt x="3203" y="18214"/>
                </a:lnTo>
                <a:cubicBezTo>
                  <a:pt x="2870" y="17213"/>
                  <a:pt x="2703" y="16146"/>
                  <a:pt x="2636" y="15112"/>
                </a:cubicBezTo>
                <a:lnTo>
                  <a:pt x="1" y="13844"/>
                </a:lnTo>
                <a:lnTo>
                  <a:pt x="1068" y="9074"/>
                </a:lnTo>
                <a:lnTo>
                  <a:pt x="4004" y="9074"/>
                </a:lnTo>
                <a:cubicBezTo>
                  <a:pt x="4471" y="8140"/>
                  <a:pt x="5105" y="7273"/>
                  <a:pt x="5838" y="6505"/>
                </a:cubicBezTo>
                <a:lnTo>
                  <a:pt x="4838" y="3703"/>
                </a:lnTo>
                <a:lnTo>
                  <a:pt x="8941" y="1102"/>
                </a:lnTo>
                <a:lnTo>
                  <a:pt x="11042" y="3203"/>
                </a:lnTo>
                <a:cubicBezTo>
                  <a:pt x="12043" y="2869"/>
                  <a:pt x="13110" y="2703"/>
                  <a:pt x="14178" y="2636"/>
                </a:cubicBezTo>
                <a:lnTo>
                  <a:pt x="15412" y="1"/>
                </a:lnTo>
                <a:lnTo>
                  <a:pt x="20182" y="1068"/>
                </a:lnTo>
                <a:lnTo>
                  <a:pt x="20182" y="3970"/>
                </a:lnTo>
                <a:close/>
                <a:moveTo>
                  <a:pt x="16012" y="9541"/>
                </a:moveTo>
                <a:cubicBezTo>
                  <a:pt x="11476" y="8540"/>
                  <a:pt x="7973" y="13510"/>
                  <a:pt x="10442" y="17447"/>
                </a:cubicBezTo>
                <a:cubicBezTo>
                  <a:pt x="12910" y="21383"/>
                  <a:pt x="18914" y="20349"/>
                  <a:pt x="19949" y="15812"/>
                </a:cubicBezTo>
                <a:cubicBezTo>
                  <a:pt x="20582" y="12977"/>
                  <a:pt x="18814" y="10175"/>
                  <a:pt x="16012" y="954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0" name="Google Shape;1410;p18"/>
          <p:cNvSpPr/>
          <p:nvPr/>
        </p:nvSpPr>
        <p:spPr>
          <a:xfrm>
            <a:off x="4506347" y="2748110"/>
            <a:ext cx="1579004" cy="363460"/>
          </a:xfrm>
          <a:custGeom>
            <a:avLst/>
            <a:gdLst/>
            <a:ahLst/>
            <a:cxnLst/>
            <a:rect l="l" t="t" r="r" b="b"/>
            <a:pathLst>
              <a:path w="30856" h="7103" extrusionOk="0">
                <a:moveTo>
                  <a:pt x="7731" y="1"/>
                </a:moveTo>
                <a:cubicBezTo>
                  <a:pt x="4152" y="1"/>
                  <a:pt x="1229" y="2883"/>
                  <a:pt x="0" y="7103"/>
                </a:cubicBezTo>
                <a:lnTo>
                  <a:pt x="30856" y="7103"/>
                </a:lnTo>
                <a:cubicBezTo>
                  <a:pt x="30856" y="7103"/>
                  <a:pt x="28500" y="2798"/>
                  <a:pt x="21697" y="2798"/>
                </a:cubicBezTo>
                <a:cubicBezTo>
                  <a:pt x="21215" y="2798"/>
                  <a:pt x="20710" y="2820"/>
                  <a:pt x="20181" y="2866"/>
                </a:cubicBezTo>
                <a:cubicBezTo>
                  <a:pt x="19425" y="2936"/>
                  <a:pt x="18741" y="2968"/>
                  <a:pt x="18118" y="2968"/>
                </a:cubicBezTo>
                <a:cubicBezTo>
                  <a:pt x="12501" y="2968"/>
                  <a:pt x="11856" y="391"/>
                  <a:pt x="8373" y="31"/>
                </a:cubicBezTo>
                <a:cubicBezTo>
                  <a:pt x="8157" y="11"/>
                  <a:pt x="7943" y="1"/>
                  <a:pt x="773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1" name="Google Shape;1411;p18"/>
          <p:cNvSpPr/>
          <p:nvPr/>
        </p:nvSpPr>
        <p:spPr>
          <a:xfrm>
            <a:off x="8295218" y="4182174"/>
            <a:ext cx="648253" cy="149021"/>
          </a:xfrm>
          <a:custGeom>
            <a:avLst/>
            <a:gdLst/>
            <a:ahLst/>
            <a:cxnLst/>
            <a:rect l="l" t="t" r="r" b="b"/>
            <a:pathLst>
              <a:path w="24952" h="5736" extrusionOk="0">
                <a:moveTo>
                  <a:pt x="6162" y="0"/>
                </a:moveTo>
                <a:cubicBezTo>
                  <a:pt x="3290" y="0"/>
                  <a:pt x="970" y="2325"/>
                  <a:pt x="0" y="5735"/>
                </a:cubicBezTo>
                <a:lnTo>
                  <a:pt x="24951" y="5735"/>
                </a:lnTo>
                <a:cubicBezTo>
                  <a:pt x="24951" y="5735"/>
                  <a:pt x="23032" y="2245"/>
                  <a:pt x="17535" y="2245"/>
                </a:cubicBezTo>
                <a:cubicBezTo>
                  <a:pt x="17145" y="2245"/>
                  <a:pt x="16738" y="2262"/>
                  <a:pt x="16312" y="2300"/>
                </a:cubicBezTo>
                <a:cubicBezTo>
                  <a:pt x="15698" y="2356"/>
                  <a:pt x="15143" y="2382"/>
                  <a:pt x="14637" y="2382"/>
                </a:cubicBezTo>
                <a:cubicBezTo>
                  <a:pt x="10086" y="2382"/>
                  <a:pt x="9560" y="301"/>
                  <a:pt x="6738" y="31"/>
                </a:cubicBezTo>
                <a:cubicBezTo>
                  <a:pt x="6544" y="11"/>
                  <a:pt x="6352" y="0"/>
                  <a:pt x="6162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2" name="Google Shape;1412;p18"/>
          <p:cNvSpPr/>
          <p:nvPr/>
        </p:nvSpPr>
        <p:spPr>
          <a:xfrm rot="10800000" flipH="1">
            <a:off x="2020921" y="5932159"/>
            <a:ext cx="9051156" cy="18200"/>
          </a:xfrm>
          <a:custGeom>
            <a:avLst/>
            <a:gdLst/>
            <a:ahLst/>
            <a:cxnLst/>
            <a:rect l="l" t="t" r="r" b="b"/>
            <a:pathLst>
              <a:path w="191938" h="234" extrusionOk="0">
                <a:moveTo>
                  <a:pt x="95969" y="0"/>
                </a:moveTo>
                <a:cubicBezTo>
                  <a:pt x="42965" y="0"/>
                  <a:pt x="1" y="33"/>
                  <a:pt x="1" y="100"/>
                </a:cubicBezTo>
                <a:cubicBezTo>
                  <a:pt x="1" y="200"/>
                  <a:pt x="42965" y="234"/>
                  <a:pt x="95969" y="234"/>
                </a:cubicBezTo>
                <a:cubicBezTo>
                  <a:pt x="148974" y="234"/>
                  <a:pt x="191938" y="167"/>
                  <a:pt x="191938" y="100"/>
                </a:cubicBezTo>
                <a:cubicBezTo>
                  <a:pt x="191938" y="67"/>
                  <a:pt x="149007" y="0"/>
                  <a:pt x="9596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3" name="Google Shape;1413;p18"/>
          <p:cNvSpPr/>
          <p:nvPr userDrawn="1"/>
        </p:nvSpPr>
        <p:spPr>
          <a:xfrm>
            <a:off x="9227692" y="2685440"/>
            <a:ext cx="1573816" cy="1053853"/>
          </a:xfrm>
          <a:custGeom>
            <a:avLst/>
            <a:gdLst/>
            <a:ahLst/>
            <a:cxnLst/>
            <a:rect l="l" t="t" r="r" b="b"/>
            <a:pathLst>
              <a:path w="60578" h="40564" extrusionOk="0">
                <a:moveTo>
                  <a:pt x="1" y="1"/>
                </a:moveTo>
                <a:lnTo>
                  <a:pt x="1" y="40563"/>
                </a:lnTo>
                <a:lnTo>
                  <a:pt x="60577" y="40563"/>
                </a:lnTo>
                <a:lnTo>
                  <a:pt x="605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4" name="Google Shape;1414;p18"/>
          <p:cNvSpPr/>
          <p:nvPr/>
        </p:nvSpPr>
        <p:spPr>
          <a:xfrm>
            <a:off x="9225953" y="2681127"/>
            <a:ext cx="1579012" cy="1059907"/>
          </a:xfrm>
          <a:custGeom>
            <a:avLst/>
            <a:gdLst/>
            <a:ahLst/>
            <a:cxnLst/>
            <a:rect l="l" t="t" r="r" b="b"/>
            <a:pathLst>
              <a:path w="60778" h="40797" extrusionOk="0">
                <a:moveTo>
                  <a:pt x="1" y="0"/>
                </a:moveTo>
                <a:lnTo>
                  <a:pt x="1" y="134"/>
                </a:lnTo>
                <a:lnTo>
                  <a:pt x="1" y="40663"/>
                </a:lnTo>
                <a:lnTo>
                  <a:pt x="1" y="40796"/>
                </a:lnTo>
                <a:lnTo>
                  <a:pt x="101" y="40796"/>
                </a:lnTo>
                <a:lnTo>
                  <a:pt x="43799" y="40729"/>
                </a:lnTo>
                <a:lnTo>
                  <a:pt x="56241" y="40696"/>
                </a:lnTo>
                <a:lnTo>
                  <a:pt x="56208" y="40696"/>
                </a:lnTo>
                <a:lnTo>
                  <a:pt x="43732" y="40663"/>
                </a:lnTo>
                <a:lnTo>
                  <a:pt x="201" y="40629"/>
                </a:lnTo>
                <a:lnTo>
                  <a:pt x="201" y="40629"/>
                </a:lnTo>
                <a:lnTo>
                  <a:pt x="201" y="267"/>
                </a:lnTo>
                <a:lnTo>
                  <a:pt x="60578" y="267"/>
                </a:lnTo>
                <a:cubicBezTo>
                  <a:pt x="60578" y="12564"/>
                  <a:pt x="60611" y="22669"/>
                  <a:pt x="60611" y="29688"/>
                </a:cubicBezTo>
                <a:cubicBezTo>
                  <a:pt x="60644" y="33224"/>
                  <a:pt x="60644" y="35993"/>
                  <a:pt x="60644" y="37861"/>
                </a:cubicBezTo>
                <a:lnTo>
                  <a:pt x="60644" y="39995"/>
                </a:lnTo>
                <a:lnTo>
                  <a:pt x="60644" y="40729"/>
                </a:lnTo>
                <a:cubicBezTo>
                  <a:pt x="60644" y="40729"/>
                  <a:pt x="60711" y="40462"/>
                  <a:pt x="60711" y="39962"/>
                </a:cubicBezTo>
                <a:lnTo>
                  <a:pt x="60711" y="37827"/>
                </a:lnTo>
                <a:cubicBezTo>
                  <a:pt x="60711" y="35959"/>
                  <a:pt x="60711" y="33224"/>
                  <a:pt x="60711" y="29688"/>
                </a:cubicBezTo>
                <a:cubicBezTo>
                  <a:pt x="60744" y="22650"/>
                  <a:pt x="60778" y="12509"/>
                  <a:pt x="60778" y="134"/>
                </a:cubicBezTo>
                <a:lnTo>
                  <a:pt x="60778" y="34"/>
                </a:lnTo>
                <a:lnTo>
                  <a:pt x="60678" y="34"/>
                </a:lnTo>
                <a:lnTo>
                  <a:pt x="101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5" name="Google Shape;1415;p18"/>
          <p:cNvSpPr/>
          <p:nvPr/>
        </p:nvSpPr>
        <p:spPr>
          <a:xfrm>
            <a:off x="9227693" y="2776449"/>
            <a:ext cx="1572076" cy="6079"/>
          </a:xfrm>
          <a:custGeom>
            <a:avLst/>
            <a:gdLst/>
            <a:ahLst/>
            <a:cxnLst/>
            <a:rect l="l" t="t" r="r" b="b"/>
            <a:pathLst>
              <a:path w="60511" h="234" extrusionOk="0">
                <a:moveTo>
                  <a:pt x="30256" y="0"/>
                </a:moveTo>
                <a:cubicBezTo>
                  <a:pt x="13544" y="0"/>
                  <a:pt x="1" y="67"/>
                  <a:pt x="1" y="134"/>
                </a:cubicBezTo>
                <a:cubicBezTo>
                  <a:pt x="1" y="201"/>
                  <a:pt x="13544" y="234"/>
                  <a:pt x="30256" y="234"/>
                </a:cubicBezTo>
                <a:cubicBezTo>
                  <a:pt x="46967" y="234"/>
                  <a:pt x="60511" y="167"/>
                  <a:pt x="60511" y="134"/>
                </a:cubicBezTo>
                <a:cubicBezTo>
                  <a:pt x="60511" y="67"/>
                  <a:pt x="46967" y="0"/>
                  <a:pt x="30256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6" name="Google Shape;1416;p18"/>
          <p:cNvSpPr/>
          <p:nvPr/>
        </p:nvSpPr>
        <p:spPr>
          <a:xfrm>
            <a:off x="9259752" y="2719240"/>
            <a:ext cx="30371" cy="25435"/>
          </a:xfrm>
          <a:custGeom>
            <a:avLst/>
            <a:gdLst/>
            <a:ahLst/>
            <a:cxnLst/>
            <a:rect l="l" t="t" r="r" b="b"/>
            <a:pathLst>
              <a:path w="1169" h="979" extrusionOk="0">
                <a:moveTo>
                  <a:pt x="668" y="1"/>
                </a:moveTo>
                <a:cubicBezTo>
                  <a:pt x="234" y="1"/>
                  <a:pt x="1" y="535"/>
                  <a:pt x="301" y="835"/>
                </a:cubicBezTo>
                <a:cubicBezTo>
                  <a:pt x="411" y="934"/>
                  <a:pt x="538" y="978"/>
                  <a:pt x="662" y="978"/>
                </a:cubicBezTo>
                <a:cubicBezTo>
                  <a:pt x="913" y="978"/>
                  <a:pt x="1146" y="792"/>
                  <a:pt x="1168" y="501"/>
                </a:cubicBezTo>
                <a:cubicBezTo>
                  <a:pt x="1168" y="234"/>
                  <a:pt x="935" y="1"/>
                  <a:pt x="66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7" name="Google Shape;1417;p18"/>
          <p:cNvSpPr/>
          <p:nvPr/>
        </p:nvSpPr>
        <p:spPr>
          <a:xfrm>
            <a:off x="9303087" y="2719240"/>
            <a:ext cx="29487" cy="25435"/>
          </a:xfrm>
          <a:custGeom>
            <a:avLst/>
            <a:gdLst/>
            <a:ahLst/>
            <a:cxnLst/>
            <a:rect l="l" t="t" r="r" b="b"/>
            <a:pathLst>
              <a:path w="1135" h="979" extrusionOk="0">
                <a:moveTo>
                  <a:pt x="668" y="1"/>
                </a:moveTo>
                <a:cubicBezTo>
                  <a:pt x="234" y="1"/>
                  <a:pt x="1" y="535"/>
                  <a:pt x="301" y="835"/>
                </a:cubicBezTo>
                <a:cubicBezTo>
                  <a:pt x="411" y="934"/>
                  <a:pt x="538" y="978"/>
                  <a:pt x="660" y="978"/>
                </a:cubicBezTo>
                <a:cubicBezTo>
                  <a:pt x="909" y="978"/>
                  <a:pt x="1135" y="792"/>
                  <a:pt x="1135" y="501"/>
                </a:cubicBezTo>
                <a:cubicBezTo>
                  <a:pt x="1135" y="234"/>
                  <a:pt x="935" y="1"/>
                  <a:pt x="66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8" name="Google Shape;1418;p18"/>
          <p:cNvSpPr/>
          <p:nvPr/>
        </p:nvSpPr>
        <p:spPr>
          <a:xfrm>
            <a:off x="9345564" y="2719240"/>
            <a:ext cx="30344" cy="25435"/>
          </a:xfrm>
          <a:custGeom>
            <a:avLst/>
            <a:gdLst/>
            <a:ahLst/>
            <a:cxnLst/>
            <a:rect l="l" t="t" r="r" b="b"/>
            <a:pathLst>
              <a:path w="1168" h="979" extrusionOk="0">
                <a:moveTo>
                  <a:pt x="667" y="1"/>
                </a:moveTo>
                <a:cubicBezTo>
                  <a:pt x="234" y="1"/>
                  <a:pt x="0" y="535"/>
                  <a:pt x="300" y="835"/>
                </a:cubicBezTo>
                <a:cubicBezTo>
                  <a:pt x="410" y="934"/>
                  <a:pt x="538" y="978"/>
                  <a:pt x="661" y="978"/>
                </a:cubicBezTo>
                <a:cubicBezTo>
                  <a:pt x="913" y="978"/>
                  <a:pt x="1145" y="792"/>
                  <a:pt x="1168" y="501"/>
                </a:cubicBezTo>
                <a:cubicBezTo>
                  <a:pt x="1168" y="234"/>
                  <a:pt x="934" y="1"/>
                  <a:pt x="667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9" name="Google Shape;1419;p18"/>
          <p:cNvSpPr/>
          <p:nvPr/>
        </p:nvSpPr>
        <p:spPr>
          <a:xfrm>
            <a:off x="9362893" y="2889098"/>
            <a:ext cx="419473" cy="420356"/>
          </a:xfrm>
          <a:custGeom>
            <a:avLst/>
            <a:gdLst/>
            <a:ahLst/>
            <a:cxnLst/>
            <a:rect l="l" t="t" r="r" b="b"/>
            <a:pathLst>
              <a:path w="16146" h="16180" extrusionOk="0">
                <a:moveTo>
                  <a:pt x="0" y="1"/>
                </a:moveTo>
                <a:lnTo>
                  <a:pt x="0" y="16179"/>
                </a:lnTo>
                <a:lnTo>
                  <a:pt x="16145" y="16179"/>
                </a:lnTo>
                <a:lnTo>
                  <a:pt x="16145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0" name="Google Shape;1420;p18"/>
          <p:cNvSpPr/>
          <p:nvPr/>
        </p:nvSpPr>
        <p:spPr>
          <a:xfrm>
            <a:off x="9854252" y="3005229"/>
            <a:ext cx="731467" cy="6105"/>
          </a:xfrm>
          <a:custGeom>
            <a:avLst/>
            <a:gdLst/>
            <a:ahLst/>
            <a:cxnLst/>
            <a:rect l="l" t="t" r="r" b="b"/>
            <a:pathLst>
              <a:path w="28155" h="235" extrusionOk="0">
                <a:moveTo>
                  <a:pt x="14078" y="1"/>
                </a:moveTo>
                <a:cubicBezTo>
                  <a:pt x="6305" y="1"/>
                  <a:pt x="1" y="34"/>
                  <a:pt x="1" y="101"/>
                </a:cubicBezTo>
                <a:cubicBezTo>
                  <a:pt x="1" y="168"/>
                  <a:pt x="6305" y="234"/>
                  <a:pt x="14078" y="234"/>
                </a:cubicBezTo>
                <a:cubicBezTo>
                  <a:pt x="21850" y="234"/>
                  <a:pt x="28154" y="168"/>
                  <a:pt x="28154" y="101"/>
                </a:cubicBezTo>
                <a:cubicBezTo>
                  <a:pt x="28154" y="68"/>
                  <a:pt x="21850" y="1"/>
                  <a:pt x="1407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1" name="Google Shape;1421;p18"/>
          <p:cNvSpPr/>
          <p:nvPr/>
        </p:nvSpPr>
        <p:spPr>
          <a:xfrm>
            <a:off x="9854252" y="3083221"/>
            <a:ext cx="731467" cy="6105"/>
          </a:xfrm>
          <a:custGeom>
            <a:avLst/>
            <a:gdLst/>
            <a:ahLst/>
            <a:cxnLst/>
            <a:rect l="l" t="t" r="r" b="b"/>
            <a:pathLst>
              <a:path w="28155" h="235" extrusionOk="0">
                <a:moveTo>
                  <a:pt x="14078" y="1"/>
                </a:moveTo>
                <a:cubicBezTo>
                  <a:pt x="6305" y="1"/>
                  <a:pt x="1" y="68"/>
                  <a:pt x="1" y="101"/>
                </a:cubicBezTo>
                <a:cubicBezTo>
                  <a:pt x="1" y="168"/>
                  <a:pt x="6305" y="234"/>
                  <a:pt x="14078" y="234"/>
                </a:cubicBezTo>
                <a:cubicBezTo>
                  <a:pt x="21850" y="234"/>
                  <a:pt x="28154" y="168"/>
                  <a:pt x="28154" y="101"/>
                </a:cubicBezTo>
                <a:cubicBezTo>
                  <a:pt x="28154" y="68"/>
                  <a:pt x="21850" y="1"/>
                  <a:pt x="1407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2" name="Google Shape;1422;p18"/>
          <p:cNvSpPr/>
          <p:nvPr/>
        </p:nvSpPr>
        <p:spPr>
          <a:xfrm>
            <a:off x="9854252" y="3161238"/>
            <a:ext cx="731467" cy="6079"/>
          </a:xfrm>
          <a:custGeom>
            <a:avLst/>
            <a:gdLst/>
            <a:ahLst/>
            <a:cxnLst/>
            <a:rect l="l" t="t" r="r" b="b"/>
            <a:pathLst>
              <a:path w="28155" h="234" extrusionOk="0">
                <a:moveTo>
                  <a:pt x="14078" y="0"/>
                </a:moveTo>
                <a:cubicBezTo>
                  <a:pt x="6305" y="0"/>
                  <a:pt x="1" y="67"/>
                  <a:pt x="1" y="100"/>
                </a:cubicBezTo>
                <a:cubicBezTo>
                  <a:pt x="1" y="167"/>
                  <a:pt x="6305" y="234"/>
                  <a:pt x="14078" y="234"/>
                </a:cubicBezTo>
                <a:cubicBezTo>
                  <a:pt x="21850" y="234"/>
                  <a:pt x="28154" y="167"/>
                  <a:pt x="28154" y="100"/>
                </a:cubicBezTo>
                <a:cubicBezTo>
                  <a:pt x="28154" y="67"/>
                  <a:pt x="21850" y="0"/>
                  <a:pt x="14078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3" name="Google Shape;1423;p18"/>
          <p:cNvSpPr/>
          <p:nvPr/>
        </p:nvSpPr>
        <p:spPr>
          <a:xfrm>
            <a:off x="9854253" y="3239230"/>
            <a:ext cx="432489" cy="6079"/>
          </a:xfrm>
          <a:custGeom>
            <a:avLst/>
            <a:gdLst/>
            <a:ahLst/>
            <a:cxnLst/>
            <a:rect l="l" t="t" r="r" b="b"/>
            <a:pathLst>
              <a:path w="16647" h="234" extrusionOk="0">
                <a:moveTo>
                  <a:pt x="8307" y="0"/>
                </a:moveTo>
                <a:cubicBezTo>
                  <a:pt x="6038" y="0"/>
                  <a:pt x="3937" y="0"/>
                  <a:pt x="2436" y="34"/>
                </a:cubicBezTo>
                <a:lnTo>
                  <a:pt x="668" y="67"/>
                </a:lnTo>
                <a:cubicBezTo>
                  <a:pt x="434" y="67"/>
                  <a:pt x="201" y="67"/>
                  <a:pt x="1" y="100"/>
                </a:cubicBezTo>
                <a:cubicBezTo>
                  <a:pt x="201" y="134"/>
                  <a:pt x="434" y="167"/>
                  <a:pt x="668" y="167"/>
                </a:cubicBezTo>
                <a:lnTo>
                  <a:pt x="2436" y="200"/>
                </a:lnTo>
                <a:cubicBezTo>
                  <a:pt x="3937" y="234"/>
                  <a:pt x="6038" y="234"/>
                  <a:pt x="8307" y="234"/>
                </a:cubicBezTo>
                <a:cubicBezTo>
                  <a:pt x="10608" y="234"/>
                  <a:pt x="12710" y="200"/>
                  <a:pt x="14211" y="200"/>
                </a:cubicBezTo>
                <a:lnTo>
                  <a:pt x="15979" y="167"/>
                </a:lnTo>
                <a:cubicBezTo>
                  <a:pt x="16212" y="167"/>
                  <a:pt x="16413" y="134"/>
                  <a:pt x="16646" y="100"/>
                </a:cubicBezTo>
                <a:cubicBezTo>
                  <a:pt x="16413" y="67"/>
                  <a:pt x="16212" y="67"/>
                  <a:pt x="15979" y="67"/>
                </a:cubicBezTo>
                <a:lnTo>
                  <a:pt x="14211" y="34"/>
                </a:lnTo>
                <a:cubicBezTo>
                  <a:pt x="12710" y="0"/>
                  <a:pt x="10608" y="0"/>
                  <a:pt x="8307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4" name="Google Shape;1424;p18"/>
          <p:cNvSpPr/>
          <p:nvPr/>
        </p:nvSpPr>
        <p:spPr>
          <a:xfrm>
            <a:off x="9388898" y="3450681"/>
            <a:ext cx="197604" cy="197604"/>
          </a:xfrm>
          <a:custGeom>
            <a:avLst/>
            <a:gdLst/>
            <a:ahLst/>
            <a:cxnLst/>
            <a:rect l="l" t="t" r="r" b="b"/>
            <a:pathLst>
              <a:path w="7606" h="7606" extrusionOk="0">
                <a:moveTo>
                  <a:pt x="0" y="0"/>
                </a:moveTo>
                <a:lnTo>
                  <a:pt x="0" y="7606"/>
                </a:lnTo>
                <a:lnTo>
                  <a:pt x="7605" y="7606"/>
                </a:lnTo>
                <a:lnTo>
                  <a:pt x="7605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5" name="Google Shape;1425;p18"/>
          <p:cNvSpPr/>
          <p:nvPr/>
        </p:nvSpPr>
        <p:spPr>
          <a:xfrm>
            <a:off x="9746799" y="3450681"/>
            <a:ext cx="197604" cy="197604"/>
          </a:xfrm>
          <a:custGeom>
            <a:avLst/>
            <a:gdLst/>
            <a:ahLst/>
            <a:cxnLst/>
            <a:rect l="l" t="t" r="r" b="b"/>
            <a:pathLst>
              <a:path w="7606" h="7606" extrusionOk="0">
                <a:moveTo>
                  <a:pt x="1" y="0"/>
                </a:moveTo>
                <a:lnTo>
                  <a:pt x="1" y="7606"/>
                </a:lnTo>
                <a:lnTo>
                  <a:pt x="7606" y="7606"/>
                </a:lnTo>
                <a:lnTo>
                  <a:pt x="7606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6" name="Google Shape;1426;p18"/>
          <p:cNvSpPr/>
          <p:nvPr/>
        </p:nvSpPr>
        <p:spPr>
          <a:xfrm>
            <a:off x="10104726" y="3450681"/>
            <a:ext cx="197604" cy="197604"/>
          </a:xfrm>
          <a:custGeom>
            <a:avLst/>
            <a:gdLst/>
            <a:ahLst/>
            <a:cxnLst/>
            <a:rect l="l" t="t" r="r" b="b"/>
            <a:pathLst>
              <a:path w="7606" h="7606" extrusionOk="0">
                <a:moveTo>
                  <a:pt x="0" y="0"/>
                </a:moveTo>
                <a:lnTo>
                  <a:pt x="0" y="7606"/>
                </a:lnTo>
                <a:lnTo>
                  <a:pt x="7605" y="7606"/>
                </a:lnTo>
                <a:lnTo>
                  <a:pt x="7605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7" name="Google Shape;1427;p18"/>
          <p:cNvSpPr/>
          <p:nvPr/>
        </p:nvSpPr>
        <p:spPr>
          <a:xfrm>
            <a:off x="10462626" y="3450681"/>
            <a:ext cx="197604" cy="197604"/>
          </a:xfrm>
          <a:custGeom>
            <a:avLst/>
            <a:gdLst/>
            <a:ahLst/>
            <a:cxnLst/>
            <a:rect l="l" t="t" r="r" b="b"/>
            <a:pathLst>
              <a:path w="7606" h="7606" extrusionOk="0">
                <a:moveTo>
                  <a:pt x="1" y="0"/>
                </a:moveTo>
                <a:lnTo>
                  <a:pt x="1" y="7606"/>
                </a:lnTo>
                <a:lnTo>
                  <a:pt x="7606" y="7606"/>
                </a:lnTo>
                <a:lnTo>
                  <a:pt x="7606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8" name="Google Shape;1428;p18"/>
          <p:cNvSpPr/>
          <p:nvPr/>
        </p:nvSpPr>
        <p:spPr>
          <a:xfrm>
            <a:off x="9362893" y="2889098"/>
            <a:ext cx="419473" cy="420356"/>
          </a:xfrm>
          <a:custGeom>
            <a:avLst/>
            <a:gdLst/>
            <a:ahLst/>
            <a:cxnLst/>
            <a:rect l="l" t="t" r="r" b="b"/>
            <a:pathLst>
              <a:path w="16146" h="16180" extrusionOk="0">
                <a:moveTo>
                  <a:pt x="0" y="1"/>
                </a:moveTo>
                <a:lnTo>
                  <a:pt x="0" y="16179"/>
                </a:lnTo>
                <a:lnTo>
                  <a:pt x="16145" y="16179"/>
                </a:lnTo>
                <a:lnTo>
                  <a:pt x="1614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9" name="Google Shape;1429;p18"/>
          <p:cNvSpPr/>
          <p:nvPr/>
        </p:nvSpPr>
        <p:spPr>
          <a:xfrm>
            <a:off x="9746799" y="3450681"/>
            <a:ext cx="197604" cy="197604"/>
          </a:xfrm>
          <a:custGeom>
            <a:avLst/>
            <a:gdLst/>
            <a:ahLst/>
            <a:cxnLst/>
            <a:rect l="l" t="t" r="r" b="b"/>
            <a:pathLst>
              <a:path w="7606" h="7606" extrusionOk="0">
                <a:moveTo>
                  <a:pt x="1" y="0"/>
                </a:moveTo>
                <a:lnTo>
                  <a:pt x="1" y="7606"/>
                </a:lnTo>
                <a:lnTo>
                  <a:pt x="7606" y="7606"/>
                </a:lnTo>
                <a:lnTo>
                  <a:pt x="76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0" name="Google Shape;1430;p18"/>
          <p:cNvSpPr/>
          <p:nvPr/>
        </p:nvSpPr>
        <p:spPr>
          <a:xfrm>
            <a:off x="10104726" y="3450681"/>
            <a:ext cx="197604" cy="197604"/>
          </a:xfrm>
          <a:custGeom>
            <a:avLst/>
            <a:gdLst/>
            <a:ahLst/>
            <a:cxnLst/>
            <a:rect l="l" t="t" r="r" b="b"/>
            <a:pathLst>
              <a:path w="7606" h="7606" extrusionOk="0">
                <a:moveTo>
                  <a:pt x="0" y="0"/>
                </a:moveTo>
                <a:lnTo>
                  <a:pt x="0" y="7606"/>
                </a:lnTo>
                <a:lnTo>
                  <a:pt x="7605" y="7606"/>
                </a:lnTo>
                <a:lnTo>
                  <a:pt x="76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1" name="Google Shape;1431;p18"/>
          <p:cNvSpPr/>
          <p:nvPr/>
        </p:nvSpPr>
        <p:spPr>
          <a:xfrm>
            <a:off x="10462626" y="3450681"/>
            <a:ext cx="197604" cy="197604"/>
          </a:xfrm>
          <a:custGeom>
            <a:avLst/>
            <a:gdLst/>
            <a:ahLst/>
            <a:cxnLst/>
            <a:rect l="l" t="t" r="r" b="b"/>
            <a:pathLst>
              <a:path w="7606" h="7606" extrusionOk="0">
                <a:moveTo>
                  <a:pt x="1" y="0"/>
                </a:moveTo>
                <a:lnTo>
                  <a:pt x="1" y="7606"/>
                </a:lnTo>
                <a:lnTo>
                  <a:pt x="7606" y="7606"/>
                </a:lnTo>
                <a:lnTo>
                  <a:pt x="76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2" name="Google Shape;1432;p18"/>
          <p:cNvSpPr/>
          <p:nvPr/>
        </p:nvSpPr>
        <p:spPr>
          <a:xfrm>
            <a:off x="6349654" y="3065034"/>
            <a:ext cx="1401361" cy="569404"/>
          </a:xfrm>
          <a:custGeom>
            <a:avLst/>
            <a:gdLst/>
            <a:ahLst/>
            <a:cxnLst/>
            <a:rect l="l" t="t" r="r" b="b"/>
            <a:pathLst>
              <a:path w="53940" h="21917" extrusionOk="0">
                <a:moveTo>
                  <a:pt x="1" y="0"/>
                </a:moveTo>
                <a:lnTo>
                  <a:pt x="1" y="21916"/>
                </a:lnTo>
                <a:lnTo>
                  <a:pt x="53939" y="21916"/>
                </a:lnTo>
                <a:lnTo>
                  <a:pt x="539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3" name="Google Shape;1433;p18"/>
          <p:cNvSpPr/>
          <p:nvPr/>
        </p:nvSpPr>
        <p:spPr>
          <a:xfrm>
            <a:off x="6347057" y="3063294"/>
            <a:ext cx="1405673" cy="572001"/>
          </a:xfrm>
          <a:custGeom>
            <a:avLst/>
            <a:gdLst/>
            <a:ahLst/>
            <a:cxnLst/>
            <a:rect l="l" t="t" r="r" b="b"/>
            <a:pathLst>
              <a:path w="54106" h="22017" extrusionOk="0">
                <a:moveTo>
                  <a:pt x="0" y="1"/>
                </a:moveTo>
                <a:lnTo>
                  <a:pt x="0" y="22016"/>
                </a:lnTo>
                <a:lnTo>
                  <a:pt x="134" y="22016"/>
                </a:lnTo>
                <a:lnTo>
                  <a:pt x="38862" y="21983"/>
                </a:lnTo>
                <a:lnTo>
                  <a:pt x="50036" y="21983"/>
                </a:lnTo>
                <a:lnTo>
                  <a:pt x="38795" y="21950"/>
                </a:lnTo>
                <a:lnTo>
                  <a:pt x="201" y="21916"/>
                </a:lnTo>
                <a:lnTo>
                  <a:pt x="201" y="21916"/>
                </a:lnTo>
                <a:lnTo>
                  <a:pt x="201" y="167"/>
                </a:lnTo>
                <a:lnTo>
                  <a:pt x="201" y="167"/>
                </a:lnTo>
                <a:lnTo>
                  <a:pt x="54006" y="134"/>
                </a:lnTo>
                <a:lnTo>
                  <a:pt x="54006" y="134"/>
                </a:lnTo>
                <a:cubicBezTo>
                  <a:pt x="54039" y="6875"/>
                  <a:pt x="54039" y="12322"/>
                  <a:pt x="54039" y="16112"/>
                </a:cubicBezTo>
                <a:lnTo>
                  <a:pt x="54039" y="20449"/>
                </a:lnTo>
                <a:lnTo>
                  <a:pt x="54039" y="21616"/>
                </a:lnTo>
                <a:lnTo>
                  <a:pt x="54039" y="21983"/>
                </a:lnTo>
                <a:cubicBezTo>
                  <a:pt x="54039" y="21983"/>
                  <a:pt x="54072" y="21883"/>
                  <a:pt x="54072" y="21616"/>
                </a:cubicBezTo>
                <a:lnTo>
                  <a:pt x="54072" y="20515"/>
                </a:lnTo>
                <a:lnTo>
                  <a:pt x="54072" y="16146"/>
                </a:lnTo>
                <a:cubicBezTo>
                  <a:pt x="54072" y="12376"/>
                  <a:pt x="54106" y="6872"/>
                  <a:pt x="54106" y="101"/>
                </a:cubicBezTo>
                <a:lnTo>
                  <a:pt x="54106" y="34"/>
                </a:lnTo>
                <a:lnTo>
                  <a:pt x="54039" y="34"/>
                </a:lnTo>
                <a:lnTo>
                  <a:pt x="101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4" name="Google Shape;1434;p18"/>
          <p:cNvSpPr/>
          <p:nvPr/>
        </p:nvSpPr>
        <p:spPr>
          <a:xfrm>
            <a:off x="6350511" y="3139569"/>
            <a:ext cx="1400504" cy="4339"/>
          </a:xfrm>
          <a:custGeom>
            <a:avLst/>
            <a:gdLst/>
            <a:ahLst/>
            <a:cxnLst/>
            <a:rect l="l" t="t" r="r" b="b"/>
            <a:pathLst>
              <a:path w="53907" h="167" extrusionOk="0">
                <a:moveTo>
                  <a:pt x="26953" y="0"/>
                </a:moveTo>
                <a:cubicBezTo>
                  <a:pt x="12076" y="0"/>
                  <a:pt x="1" y="34"/>
                  <a:pt x="1" y="100"/>
                </a:cubicBezTo>
                <a:cubicBezTo>
                  <a:pt x="1" y="134"/>
                  <a:pt x="12076" y="167"/>
                  <a:pt x="26953" y="167"/>
                </a:cubicBezTo>
                <a:cubicBezTo>
                  <a:pt x="41831" y="167"/>
                  <a:pt x="53906" y="134"/>
                  <a:pt x="53906" y="100"/>
                </a:cubicBezTo>
                <a:cubicBezTo>
                  <a:pt x="53906" y="34"/>
                  <a:pt x="41831" y="0"/>
                  <a:pt x="26953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5" name="Google Shape;1435;p18"/>
          <p:cNvSpPr/>
          <p:nvPr/>
        </p:nvSpPr>
        <p:spPr>
          <a:xfrm>
            <a:off x="6386053" y="3097094"/>
            <a:ext cx="23433" cy="20759"/>
          </a:xfrm>
          <a:custGeom>
            <a:avLst/>
            <a:gdLst/>
            <a:ahLst/>
            <a:cxnLst/>
            <a:rect l="l" t="t" r="r" b="b"/>
            <a:pathLst>
              <a:path w="902" h="799" extrusionOk="0">
                <a:moveTo>
                  <a:pt x="501" y="1"/>
                </a:moveTo>
                <a:cubicBezTo>
                  <a:pt x="167" y="1"/>
                  <a:pt x="1" y="434"/>
                  <a:pt x="234" y="668"/>
                </a:cubicBezTo>
                <a:cubicBezTo>
                  <a:pt x="313" y="758"/>
                  <a:pt x="415" y="799"/>
                  <a:pt x="515" y="799"/>
                </a:cubicBezTo>
                <a:cubicBezTo>
                  <a:pt x="711" y="799"/>
                  <a:pt x="901" y="644"/>
                  <a:pt x="901" y="401"/>
                </a:cubicBezTo>
                <a:cubicBezTo>
                  <a:pt x="901" y="201"/>
                  <a:pt x="734" y="1"/>
                  <a:pt x="501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6" name="Google Shape;1436;p18"/>
          <p:cNvSpPr/>
          <p:nvPr/>
        </p:nvSpPr>
        <p:spPr>
          <a:xfrm>
            <a:off x="6420709" y="3097094"/>
            <a:ext cx="24291" cy="20759"/>
          </a:xfrm>
          <a:custGeom>
            <a:avLst/>
            <a:gdLst/>
            <a:ahLst/>
            <a:cxnLst/>
            <a:rect l="l" t="t" r="r" b="b"/>
            <a:pathLst>
              <a:path w="935" h="799" extrusionOk="0">
                <a:moveTo>
                  <a:pt x="535" y="1"/>
                </a:moveTo>
                <a:cubicBezTo>
                  <a:pt x="168" y="1"/>
                  <a:pt x="1" y="434"/>
                  <a:pt x="234" y="668"/>
                </a:cubicBezTo>
                <a:cubicBezTo>
                  <a:pt x="325" y="758"/>
                  <a:pt x="434" y="799"/>
                  <a:pt x="539" y="799"/>
                </a:cubicBezTo>
                <a:cubicBezTo>
                  <a:pt x="745" y="799"/>
                  <a:pt x="935" y="644"/>
                  <a:pt x="935" y="401"/>
                </a:cubicBezTo>
                <a:cubicBezTo>
                  <a:pt x="935" y="201"/>
                  <a:pt x="735" y="1"/>
                  <a:pt x="535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7" name="Google Shape;1437;p18"/>
          <p:cNvSpPr/>
          <p:nvPr/>
        </p:nvSpPr>
        <p:spPr>
          <a:xfrm>
            <a:off x="6454509" y="3097094"/>
            <a:ext cx="24291" cy="20759"/>
          </a:xfrm>
          <a:custGeom>
            <a:avLst/>
            <a:gdLst/>
            <a:ahLst/>
            <a:cxnLst/>
            <a:rect l="l" t="t" r="r" b="b"/>
            <a:pathLst>
              <a:path w="935" h="799" extrusionOk="0">
                <a:moveTo>
                  <a:pt x="534" y="1"/>
                </a:moveTo>
                <a:cubicBezTo>
                  <a:pt x="201" y="1"/>
                  <a:pt x="1" y="434"/>
                  <a:pt x="268" y="668"/>
                </a:cubicBezTo>
                <a:cubicBezTo>
                  <a:pt x="347" y="758"/>
                  <a:pt x="449" y="799"/>
                  <a:pt x="549" y="799"/>
                </a:cubicBezTo>
                <a:cubicBezTo>
                  <a:pt x="745" y="799"/>
                  <a:pt x="935" y="644"/>
                  <a:pt x="935" y="401"/>
                </a:cubicBezTo>
                <a:cubicBezTo>
                  <a:pt x="935" y="201"/>
                  <a:pt x="768" y="1"/>
                  <a:pt x="534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8" name="Google Shape;1438;p18"/>
          <p:cNvSpPr/>
          <p:nvPr/>
        </p:nvSpPr>
        <p:spPr>
          <a:xfrm>
            <a:off x="6468383" y="3234891"/>
            <a:ext cx="338883" cy="338000"/>
          </a:xfrm>
          <a:custGeom>
            <a:avLst/>
            <a:gdLst/>
            <a:ahLst/>
            <a:cxnLst/>
            <a:rect l="l" t="t" r="r" b="b"/>
            <a:pathLst>
              <a:path w="13044" h="13010" extrusionOk="0">
                <a:moveTo>
                  <a:pt x="0" y="0"/>
                </a:moveTo>
                <a:lnTo>
                  <a:pt x="0" y="13010"/>
                </a:lnTo>
                <a:lnTo>
                  <a:pt x="13043" y="13010"/>
                </a:lnTo>
                <a:lnTo>
                  <a:pt x="13043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9" name="Google Shape;1439;p18"/>
          <p:cNvSpPr/>
          <p:nvPr/>
        </p:nvSpPr>
        <p:spPr>
          <a:xfrm>
            <a:off x="6875697" y="3323275"/>
            <a:ext cx="779115" cy="4364"/>
          </a:xfrm>
          <a:custGeom>
            <a:avLst/>
            <a:gdLst/>
            <a:ahLst/>
            <a:cxnLst/>
            <a:rect l="l" t="t" r="r" b="b"/>
            <a:pathLst>
              <a:path w="29989" h="168" extrusionOk="0">
                <a:moveTo>
                  <a:pt x="14978" y="1"/>
                </a:moveTo>
                <a:cubicBezTo>
                  <a:pt x="6705" y="1"/>
                  <a:pt x="0" y="34"/>
                  <a:pt x="0" y="68"/>
                </a:cubicBezTo>
                <a:cubicBezTo>
                  <a:pt x="0" y="134"/>
                  <a:pt x="6705" y="168"/>
                  <a:pt x="14978" y="168"/>
                </a:cubicBezTo>
                <a:cubicBezTo>
                  <a:pt x="23250" y="168"/>
                  <a:pt x="29988" y="134"/>
                  <a:pt x="29988" y="68"/>
                </a:cubicBezTo>
                <a:cubicBezTo>
                  <a:pt x="29988" y="34"/>
                  <a:pt x="23250" y="1"/>
                  <a:pt x="1497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0" name="Google Shape;1440;p18"/>
          <p:cNvSpPr/>
          <p:nvPr/>
        </p:nvSpPr>
        <p:spPr>
          <a:xfrm>
            <a:off x="6875697" y="3391757"/>
            <a:ext cx="779115" cy="4339"/>
          </a:xfrm>
          <a:custGeom>
            <a:avLst/>
            <a:gdLst/>
            <a:ahLst/>
            <a:cxnLst/>
            <a:rect l="l" t="t" r="r" b="b"/>
            <a:pathLst>
              <a:path w="29989" h="167" extrusionOk="0">
                <a:moveTo>
                  <a:pt x="14978" y="0"/>
                </a:moveTo>
                <a:cubicBezTo>
                  <a:pt x="6705" y="0"/>
                  <a:pt x="0" y="67"/>
                  <a:pt x="0" y="100"/>
                </a:cubicBezTo>
                <a:cubicBezTo>
                  <a:pt x="0" y="134"/>
                  <a:pt x="6705" y="167"/>
                  <a:pt x="14978" y="167"/>
                </a:cubicBezTo>
                <a:cubicBezTo>
                  <a:pt x="23250" y="167"/>
                  <a:pt x="29988" y="134"/>
                  <a:pt x="29988" y="100"/>
                </a:cubicBezTo>
                <a:cubicBezTo>
                  <a:pt x="29988" y="67"/>
                  <a:pt x="23250" y="0"/>
                  <a:pt x="14978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1" name="Google Shape;1441;p18"/>
          <p:cNvSpPr/>
          <p:nvPr/>
        </p:nvSpPr>
        <p:spPr>
          <a:xfrm>
            <a:off x="6875698" y="3461956"/>
            <a:ext cx="501804" cy="2624"/>
          </a:xfrm>
          <a:custGeom>
            <a:avLst/>
            <a:gdLst/>
            <a:ahLst/>
            <a:cxnLst/>
            <a:rect l="l" t="t" r="r" b="b"/>
            <a:pathLst>
              <a:path w="19315" h="101" extrusionOk="0">
                <a:moveTo>
                  <a:pt x="100" y="42"/>
                </a:moveTo>
                <a:cubicBezTo>
                  <a:pt x="67" y="42"/>
                  <a:pt x="34" y="50"/>
                  <a:pt x="0" y="67"/>
                </a:cubicBezTo>
                <a:lnTo>
                  <a:pt x="200" y="67"/>
                </a:lnTo>
                <a:cubicBezTo>
                  <a:pt x="167" y="50"/>
                  <a:pt x="134" y="42"/>
                  <a:pt x="100" y="42"/>
                </a:cubicBezTo>
                <a:close/>
                <a:moveTo>
                  <a:pt x="19214" y="42"/>
                </a:moveTo>
                <a:cubicBezTo>
                  <a:pt x="19181" y="42"/>
                  <a:pt x="19147" y="50"/>
                  <a:pt x="19114" y="67"/>
                </a:cubicBezTo>
                <a:lnTo>
                  <a:pt x="19314" y="67"/>
                </a:lnTo>
                <a:cubicBezTo>
                  <a:pt x="19281" y="50"/>
                  <a:pt x="19247" y="42"/>
                  <a:pt x="19214" y="42"/>
                </a:cubicBezTo>
                <a:close/>
                <a:moveTo>
                  <a:pt x="9641" y="0"/>
                </a:moveTo>
                <a:lnTo>
                  <a:pt x="2836" y="33"/>
                </a:lnTo>
                <a:lnTo>
                  <a:pt x="768" y="67"/>
                </a:lnTo>
                <a:lnTo>
                  <a:pt x="2836" y="67"/>
                </a:lnTo>
                <a:lnTo>
                  <a:pt x="9641" y="100"/>
                </a:lnTo>
                <a:lnTo>
                  <a:pt x="16479" y="67"/>
                </a:lnTo>
                <a:lnTo>
                  <a:pt x="18547" y="67"/>
                </a:lnTo>
                <a:lnTo>
                  <a:pt x="16479" y="33"/>
                </a:lnTo>
                <a:lnTo>
                  <a:pt x="9641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2" name="Google Shape;1442;p18"/>
          <p:cNvSpPr/>
          <p:nvPr/>
        </p:nvSpPr>
        <p:spPr>
          <a:xfrm>
            <a:off x="6468383" y="3234891"/>
            <a:ext cx="338883" cy="338000"/>
          </a:xfrm>
          <a:custGeom>
            <a:avLst/>
            <a:gdLst/>
            <a:ahLst/>
            <a:cxnLst/>
            <a:rect l="l" t="t" r="r" b="b"/>
            <a:pathLst>
              <a:path w="13044" h="13010" extrusionOk="0">
                <a:moveTo>
                  <a:pt x="0" y="0"/>
                </a:moveTo>
                <a:lnTo>
                  <a:pt x="0" y="13010"/>
                </a:lnTo>
                <a:lnTo>
                  <a:pt x="13043" y="13010"/>
                </a:lnTo>
                <a:lnTo>
                  <a:pt x="13043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3" name="Google Shape;1443;p18"/>
          <p:cNvSpPr/>
          <p:nvPr/>
        </p:nvSpPr>
        <p:spPr>
          <a:xfrm>
            <a:off x="8316885" y="2341231"/>
            <a:ext cx="487931" cy="384997"/>
          </a:xfrm>
          <a:custGeom>
            <a:avLst/>
            <a:gdLst/>
            <a:ahLst/>
            <a:cxnLst/>
            <a:rect l="l" t="t" r="r" b="b"/>
            <a:pathLst>
              <a:path w="18781" h="14819" extrusionOk="0">
                <a:moveTo>
                  <a:pt x="16811" y="1"/>
                </a:moveTo>
                <a:cubicBezTo>
                  <a:pt x="16135" y="1"/>
                  <a:pt x="15421" y="290"/>
                  <a:pt x="14844" y="674"/>
                </a:cubicBezTo>
                <a:cubicBezTo>
                  <a:pt x="13944" y="1275"/>
                  <a:pt x="13176" y="2109"/>
                  <a:pt x="12142" y="2509"/>
                </a:cubicBezTo>
                <a:cubicBezTo>
                  <a:pt x="10241" y="3243"/>
                  <a:pt x="7739" y="2376"/>
                  <a:pt x="6271" y="3777"/>
                </a:cubicBezTo>
                <a:cubicBezTo>
                  <a:pt x="5337" y="4644"/>
                  <a:pt x="5237" y="6112"/>
                  <a:pt x="4503" y="7212"/>
                </a:cubicBezTo>
                <a:cubicBezTo>
                  <a:pt x="3303" y="9014"/>
                  <a:pt x="401" y="9714"/>
                  <a:pt x="167" y="11882"/>
                </a:cubicBezTo>
                <a:cubicBezTo>
                  <a:pt x="0" y="13117"/>
                  <a:pt x="1001" y="14351"/>
                  <a:pt x="2235" y="14718"/>
                </a:cubicBezTo>
                <a:cubicBezTo>
                  <a:pt x="2557" y="14785"/>
                  <a:pt x="2883" y="14819"/>
                  <a:pt x="3208" y="14819"/>
                </a:cubicBezTo>
                <a:cubicBezTo>
                  <a:pt x="4161" y="14819"/>
                  <a:pt x="5100" y="14531"/>
                  <a:pt x="5871" y="13984"/>
                </a:cubicBezTo>
                <a:cubicBezTo>
                  <a:pt x="7139" y="13150"/>
                  <a:pt x="8073" y="11882"/>
                  <a:pt x="9507" y="11415"/>
                </a:cubicBezTo>
                <a:cubicBezTo>
                  <a:pt x="10908" y="10948"/>
                  <a:pt x="12709" y="11349"/>
                  <a:pt x="13843" y="10348"/>
                </a:cubicBezTo>
                <a:cubicBezTo>
                  <a:pt x="15011" y="9314"/>
                  <a:pt x="14811" y="7479"/>
                  <a:pt x="15645" y="6178"/>
                </a:cubicBezTo>
                <a:cubicBezTo>
                  <a:pt x="16145" y="5544"/>
                  <a:pt x="16712" y="4977"/>
                  <a:pt x="17379" y="4510"/>
                </a:cubicBezTo>
                <a:cubicBezTo>
                  <a:pt x="17980" y="3977"/>
                  <a:pt x="18580" y="3310"/>
                  <a:pt x="18680" y="2509"/>
                </a:cubicBezTo>
                <a:cubicBezTo>
                  <a:pt x="18780" y="1708"/>
                  <a:pt x="18447" y="341"/>
                  <a:pt x="17880" y="307"/>
                </a:cubicBezTo>
                <a:cubicBezTo>
                  <a:pt x="17556" y="92"/>
                  <a:pt x="17189" y="1"/>
                  <a:pt x="1681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4" name="Google Shape;1444;p18"/>
          <p:cNvSpPr/>
          <p:nvPr/>
        </p:nvSpPr>
        <p:spPr>
          <a:xfrm>
            <a:off x="8169554" y="4650827"/>
            <a:ext cx="18237" cy="22784"/>
          </a:xfrm>
          <a:custGeom>
            <a:avLst/>
            <a:gdLst/>
            <a:ahLst/>
            <a:cxnLst/>
            <a:rect l="l" t="t" r="r" b="b"/>
            <a:pathLst>
              <a:path w="702" h="877" extrusionOk="0">
                <a:moveTo>
                  <a:pt x="79" y="1"/>
                </a:moveTo>
                <a:cubicBezTo>
                  <a:pt x="74" y="1"/>
                  <a:pt x="70" y="2"/>
                  <a:pt x="67" y="5"/>
                </a:cubicBezTo>
                <a:cubicBezTo>
                  <a:pt x="1" y="39"/>
                  <a:pt x="101" y="272"/>
                  <a:pt x="267" y="506"/>
                </a:cubicBezTo>
                <a:cubicBezTo>
                  <a:pt x="389" y="719"/>
                  <a:pt x="567" y="877"/>
                  <a:pt x="622" y="877"/>
                </a:cubicBezTo>
                <a:cubicBezTo>
                  <a:pt x="627" y="877"/>
                  <a:pt x="631" y="875"/>
                  <a:pt x="634" y="872"/>
                </a:cubicBezTo>
                <a:cubicBezTo>
                  <a:pt x="701" y="839"/>
                  <a:pt x="601" y="606"/>
                  <a:pt x="434" y="372"/>
                </a:cubicBezTo>
                <a:cubicBezTo>
                  <a:pt x="282" y="159"/>
                  <a:pt x="129" y="1"/>
                  <a:pt x="7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5" name="Google Shape;1445;p18"/>
          <p:cNvSpPr/>
          <p:nvPr/>
        </p:nvSpPr>
        <p:spPr>
          <a:xfrm>
            <a:off x="8124478" y="4553013"/>
            <a:ext cx="20836" cy="50297"/>
          </a:xfrm>
          <a:custGeom>
            <a:avLst/>
            <a:gdLst/>
            <a:ahLst/>
            <a:cxnLst/>
            <a:rect l="l" t="t" r="r" b="b"/>
            <a:pathLst>
              <a:path w="802" h="1936" extrusionOk="0">
                <a:moveTo>
                  <a:pt x="1" y="1"/>
                </a:moveTo>
                <a:lnTo>
                  <a:pt x="1" y="1"/>
                </a:lnTo>
                <a:cubicBezTo>
                  <a:pt x="134" y="701"/>
                  <a:pt x="401" y="1368"/>
                  <a:pt x="802" y="1935"/>
                </a:cubicBezTo>
                <a:cubicBezTo>
                  <a:pt x="768" y="1602"/>
                  <a:pt x="668" y="1235"/>
                  <a:pt x="501" y="935"/>
                </a:cubicBezTo>
                <a:cubicBezTo>
                  <a:pt x="401" y="601"/>
                  <a:pt x="234" y="268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6" name="Google Shape;1446;p18"/>
          <p:cNvSpPr/>
          <p:nvPr/>
        </p:nvSpPr>
        <p:spPr>
          <a:xfrm>
            <a:off x="8098497" y="4448157"/>
            <a:ext cx="11275" cy="52895"/>
          </a:xfrm>
          <a:custGeom>
            <a:avLst/>
            <a:gdLst/>
            <a:ahLst/>
            <a:cxnLst/>
            <a:rect l="l" t="t" r="r" b="b"/>
            <a:pathLst>
              <a:path w="434" h="2036" extrusionOk="0">
                <a:moveTo>
                  <a:pt x="34" y="1"/>
                </a:moveTo>
                <a:cubicBezTo>
                  <a:pt x="0" y="334"/>
                  <a:pt x="34" y="701"/>
                  <a:pt x="134" y="1035"/>
                </a:cubicBezTo>
                <a:cubicBezTo>
                  <a:pt x="167" y="1402"/>
                  <a:pt x="267" y="1735"/>
                  <a:pt x="434" y="2035"/>
                </a:cubicBezTo>
                <a:cubicBezTo>
                  <a:pt x="434" y="1335"/>
                  <a:pt x="300" y="634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7" name="Google Shape;1447;p18"/>
          <p:cNvSpPr/>
          <p:nvPr/>
        </p:nvSpPr>
        <p:spPr>
          <a:xfrm>
            <a:off x="8091562" y="4339820"/>
            <a:ext cx="7820" cy="53779"/>
          </a:xfrm>
          <a:custGeom>
            <a:avLst/>
            <a:gdLst/>
            <a:ahLst/>
            <a:cxnLst/>
            <a:rect l="l" t="t" r="r" b="b"/>
            <a:pathLst>
              <a:path w="301" h="2070" extrusionOk="0">
                <a:moveTo>
                  <a:pt x="167" y="1"/>
                </a:moveTo>
                <a:lnTo>
                  <a:pt x="167" y="1"/>
                </a:lnTo>
                <a:cubicBezTo>
                  <a:pt x="34" y="334"/>
                  <a:pt x="0" y="701"/>
                  <a:pt x="34" y="1035"/>
                </a:cubicBezTo>
                <a:cubicBezTo>
                  <a:pt x="0" y="1402"/>
                  <a:pt x="34" y="1735"/>
                  <a:pt x="134" y="2069"/>
                </a:cubicBezTo>
                <a:cubicBezTo>
                  <a:pt x="301" y="1402"/>
                  <a:pt x="301" y="701"/>
                  <a:pt x="16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8" name="Google Shape;1448;p18"/>
          <p:cNvSpPr/>
          <p:nvPr/>
        </p:nvSpPr>
        <p:spPr>
          <a:xfrm>
            <a:off x="8100212" y="4233225"/>
            <a:ext cx="13899" cy="52895"/>
          </a:xfrm>
          <a:custGeom>
            <a:avLst/>
            <a:gdLst/>
            <a:ahLst/>
            <a:cxnLst/>
            <a:rect l="l" t="t" r="r" b="b"/>
            <a:pathLst>
              <a:path w="535" h="2036" extrusionOk="0">
                <a:moveTo>
                  <a:pt x="501" y="1"/>
                </a:moveTo>
                <a:lnTo>
                  <a:pt x="501" y="1"/>
                </a:lnTo>
                <a:cubicBezTo>
                  <a:pt x="301" y="301"/>
                  <a:pt x="201" y="635"/>
                  <a:pt x="168" y="1002"/>
                </a:cubicBezTo>
                <a:cubicBezTo>
                  <a:pt x="68" y="1335"/>
                  <a:pt x="1" y="1702"/>
                  <a:pt x="34" y="2036"/>
                </a:cubicBezTo>
                <a:cubicBezTo>
                  <a:pt x="234" y="1736"/>
                  <a:pt x="335" y="1402"/>
                  <a:pt x="368" y="1035"/>
                </a:cubicBezTo>
                <a:cubicBezTo>
                  <a:pt x="468" y="701"/>
                  <a:pt x="535" y="368"/>
                  <a:pt x="50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9" name="Google Shape;1449;p18"/>
          <p:cNvSpPr/>
          <p:nvPr/>
        </p:nvSpPr>
        <p:spPr>
          <a:xfrm>
            <a:off x="8130558" y="4131800"/>
            <a:ext cx="21693" cy="49465"/>
          </a:xfrm>
          <a:custGeom>
            <a:avLst/>
            <a:gdLst/>
            <a:ahLst/>
            <a:cxnLst/>
            <a:rect l="l" t="t" r="r" b="b"/>
            <a:pathLst>
              <a:path w="835" h="1904" extrusionOk="0">
                <a:moveTo>
                  <a:pt x="826" y="0"/>
                </a:moveTo>
                <a:cubicBezTo>
                  <a:pt x="752" y="0"/>
                  <a:pt x="558" y="390"/>
                  <a:pt x="334" y="903"/>
                </a:cubicBezTo>
                <a:cubicBezTo>
                  <a:pt x="167" y="1203"/>
                  <a:pt x="34" y="1570"/>
                  <a:pt x="0" y="1904"/>
                </a:cubicBezTo>
                <a:cubicBezTo>
                  <a:pt x="401" y="1336"/>
                  <a:pt x="701" y="703"/>
                  <a:pt x="834" y="2"/>
                </a:cubicBezTo>
                <a:cubicBezTo>
                  <a:pt x="832" y="1"/>
                  <a:pt x="829" y="0"/>
                  <a:pt x="82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0" name="Google Shape;1450;p18"/>
          <p:cNvSpPr/>
          <p:nvPr/>
        </p:nvSpPr>
        <p:spPr>
          <a:xfrm>
            <a:off x="8178230" y="4041649"/>
            <a:ext cx="33825" cy="43412"/>
          </a:xfrm>
          <a:custGeom>
            <a:avLst/>
            <a:gdLst/>
            <a:ahLst/>
            <a:cxnLst/>
            <a:rect l="l" t="t" r="r" b="b"/>
            <a:pathLst>
              <a:path w="1302" h="1671" extrusionOk="0">
                <a:moveTo>
                  <a:pt x="1290" y="1"/>
                </a:moveTo>
                <a:cubicBezTo>
                  <a:pt x="1207" y="1"/>
                  <a:pt x="919" y="325"/>
                  <a:pt x="601" y="770"/>
                </a:cubicBezTo>
                <a:cubicBezTo>
                  <a:pt x="234" y="1237"/>
                  <a:pt x="0" y="1638"/>
                  <a:pt x="67" y="1671"/>
                </a:cubicBezTo>
                <a:cubicBezTo>
                  <a:pt x="334" y="1471"/>
                  <a:pt x="567" y="1204"/>
                  <a:pt x="767" y="904"/>
                </a:cubicBezTo>
                <a:cubicBezTo>
                  <a:pt x="1001" y="637"/>
                  <a:pt x="1168" y="337"/>
                  <a:pt x="1301" y="3"/>
                </a:cubicBezTo>
                <a:cubicBezTo>
                  <a:pt x="1298" y="1"/>
                  <a:pt x="1294" y="1"/>
                  <a:pt x="129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1" name="Google Shape;1451;p18"/>
          <p:cNvSpPr/>
          <p:nvPr/>
        </p:nvSpPr>
        <p:spPr>
          <a:xfrm>
            <a:off x="8245805" y="3961058"/>
            <a:ext cx="39905" cy="40009"/>
          </a:xfrm>
          <a:custGeom>
            <a:avLst/>
            <a:gdLst/>
            <a:ahLst/>
            <a:cxnLst/>
            <a:rect l="l" t="t" r="r" b="b"/>
            <a:pathLst>
              <a:path w="1536" h="1540" extrusionOk="0">
                <a:moveTo>
                  <a:pt x="1494" y="0"/>
                </a:moveTo>
                <a:cubicBezTo>
                  <a:pt x="1431" y="0"/>
                  <a:pt x="1081" y="292"/>
                  <a:pt x="701" y="703"/>
                </a:cubicBezTo>
                <a:cubicBezTo>
                  <a:pt x="301" y="1104"/>
                  <a:pt x="1" y="1504"/>
                  <a:pt x="68" y="1537"/>
                </a:cubicBezTo>
                <a:cubicBezTo>
                  <a:pt x="69" y="1539"/>
                  <a:pt x="72" y="1540"/>
                  <a:pt x="75" y="1540"/>
                </a:cubicBezTo>
                <a:cubicBezTo>
                  <a:pt x="138" y="1540"/>
                  <a:pt x="488" y="1248"/>
                  <a:pt x="868" y="837"/>
                </a:cubicBezTo>
                <a:cubicBezTo>
                  <a:pt x="1269" y="436"/>
                  <a:pt x="1535" y="70"/>
                  <a:pt x="1502" y="3"/>
                </a:cubicBezTo>
                <a:cubicBezTo>
                  <a:pt x="1500" y="1"/>
                  <a:pt x="1498" y="0"/>
                  <a:pt x="149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2" name="Google Shape;1452;p18"/>
          <p:cNvSpPr/>
          <p:nvPr/>
        </p:nvSpPr>
        <p:spPr>
          <a:xfrm>
            <a:off x="8322082" y="3883923"/>
            <a:ext cx="39879" cy="39333"/>
          </a:xfrm>
          <a:custGeom>
            <a:avLst/>
            <a:gdLst/>
            <a:ahLst/>
            <a:cxnLst/>
            <a:rect l="l" t="t" r="r" b="b"/>
            <a:pathLst>
              <a:path w="1535" h="1514" extrusionOk="0">
                <a:moveTo>
                  <a:pt x="1494" y="0"/>
                </a:moveTo>
                <a:cubicBezTo>
                  <a:pt x="1431" y="0"/>
                  <a:pt x="1081" y="290"/>
                  <a:pt x="701" y="670"/>
                </a:cubicBezTo>
                <a:cubicBezTo>
                  <a:pt x="301" y="1104"/>
                  <a:pt x="0" y="1471"/>
                  <a:pt x="34" y="1504"/>
                </a:cubicBezTo>
                <a:cubicBezTo>
                  <a:pt x="37" y="1510"/>
                  <a:pt x="43" y="1513"/>
                  <a:pt x="52" y="1513"/>
                </a:cubicBezTo>
                <a:cubicBezTo>
                  <a:pt x="136" y="1513"/>
                  <a:pt x="472" y="1230"/>
                  <a:pt x="834" y="837"/>
                </a:cubicBezTo>
                <a:cubicBezTo>
                  <a:pt x="1235" y="437"/>
                  <a:pt x="1535" y="70"/>
                  <a:pt x="1501" y="3"/>
                </a:cubicBezTo>
                <a:cubicBezTo>
                  <a:pt x="1500" y="1"/>
                  <a:pt x="1497" y="0"/>
                  <a:pt x="149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3" name="Google Shape;1453;p18"/>
          <p:cNvSpPr/>
          <p:nvPr/>
        </p:nvSpPr>
        <p:spPr>
          <a:xfrm>
            <a:off x="8397475" y="3802477"/>
            <a:ext cx="34683" cy="42607"/>
          </a:xfrm>
          <a:custGeom>
            <a:avLst/>
            <a:gdLst/>
            <a:ahLst/>
            <a:cxnLst/>
            <a:rect l="l" t="t" r="r" b="b"/>
            <a:pathLst>
              <a:path w="1335" h="1640" extrusionOk="0">
                <a:moveTo>
                  <a:pt x="1329" y="0"/>
                </a:moveTo>
                <a:cubicBezTo>
                  <a:pt x="1273" y="0"/>
                  <a:pt x="952" y="353"/>
                  <a:pt x="601" y="736"/>
                </a:cubicBezTo>
                <a:cubicBezTo>
                  <a:pt x="334" y="1003"/>
                  <a:pt x="134" y="1303"/>
                  <a:pt x="0" y="1637"/>
                </a:cubicBezTo>
                <a:cubicBezTo>
                  <a:pt x="4" y="1638"/>
                  <a:pt x="7" y="1639"/>
                  <a:pt x="11" y="1639"/>
                </a:cubicBezTo>
                <a:cubicBezTo>
                  <a:pt x="98" y="1639"/>
                  <a:pt x="418" y="1315"/>
                  <a:pt x="768" y="870"/>
                </a:cubicBezTo>
                <a:cubicBezTo>
                  <a:pt x="1001" y="636"/>
                  <a:pt x="1201" y="336"/>
                  <a:pt x="1335" y="2"/>
                </a:cubicBezTo>
                <a:cubicBezTo>
                  <a:pt x="1333" y="1"/>
                  <a:pt x="1331" y="0"/>
                  <a:pt x="132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4" name="Google Shape;1454;p18"/>
          <p:cNvSpPr/>
          <p:nvPr/>
        </p:nvSpPr>
        <p:spPr>
          <a:xfrm>
            <a:off x="8462478" y="3709806"/>
            <a:ext cx="25148" cy="47673"/>
          </a:xfrm>
          <a:custGeom>
            <a:avLst/>
            <a:gdLst/>
            <a:ahLst/>
            <a:cxnLst/>
            <a:rect l="l" t="t" r="r" b="b"/>
            <a:pathLst>
              <a:path w="968" h="1835" extrusionOk="0">
                <a:moveTo>
                  <a:pt x="968" y="0"/>
                </a:moveTo>
                <a:lnTo>
                  <a:pt x="968" y="0"/>
                </a:lnTo>
                <a:cubicBezTo>
                  <a:pt x="734" y="267"/>
                  <a:pt x="567" y="567"/>
                  <a:pt x="434" y="901"/>
                </a:cubicBezTo>
                <a:cubicBezTo>
                  <a:pt x="234" y="1168"/>
                  <a:pt x="100" y="1501"/>
                  <a:pt x="0" y="1835"/>
                </a:cubicBezTo>
                <a:cubicBezTo>
                  <a:pt x="267" y="1601"/>
                  <a:pt x="467" y="1334"/>
                  <a:pt x="601" y="1001"/>
                </a:cubicBezTo>
                <a:cubicBezTo>
                  <a:pt x="801" y="701"/>
                  <a:pt x="934" y="334"/>
                  <a:pt x="9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5" name="Google Shape;1455;p18"/>
          <p:cNvSpPr/>
          <p:nvPr/>
        </p:nvSpPr>
        <p:spPr>
          <a:xfrm>
            <a:off x="8504071" y="3604924"/>
            <a:ext cx="11301" cy="53779"/>
          </a:xfrm>
          <a:custGeom>
            <a:avLst/>
            <a:gdLst/>
            <a:ahLst/>
            <a:cxnLst/>
            <a:rect l="l" t="t" r="r" b="b"/>
            <a:pathLst>
              <a:path w="435" h="2070" extrusionOk="0">
                <a:moveTo>
                  <a:pt x="367" y="1"/>
                </a:moveTo>
                <a:cubicBezTo>
                  <a:pt x="234" y="335"/>
                  <a:pt x="167" y="668"/>
                  <a:pt x="134" y="1035"/>
                </a:cubicBezTo>
                <a:cubicBezTo>
                  <a:pt x="34" y="1369"/>
                  <a:pt x="0" y="1702"/>
                  <a:pt x="34" y="2069"/>
                </a:cubicBezTo>
                <a:cubicBezTo>
                  <a:pt x="201" y="1769"/>
                  <a:pt x="334" y="1402"/>
                  <a:pt x="334" y="1068"/>
                </a:cubicBezTo>
                <a:cubicBezTo>
                  <a:pt x="434" y="701"/>
                  <a:pt x="434" y="335"/>
                  <a:pt x="36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6" name="Google Shape;1456;p18"/>
          <p:cNvSpPr/>
          <p:nvPr/>
        </p:nvSpPr>
        <p:spPr>
          <a:xfrm>
            <a:off x="8504928" y="3497471"/>
            <a:ext cx="11301" cy="53752"/>
          </a:xfrm>
          <a:custGeom>
            <a:avLst/>
            <a:gdLst/>
            <a:ahLst/>
            <a:cxnLst/>
            <a:rect l="l" t="t" r="r" b="b"/>
            <a:pathLst>
              <a:path w="435" h="2069" extrusionOk="0">
                <a:moveTo>
                  <a:pt x="34" y="1"/>
                </a:moveTo>
                <a:cubicBezTo>
                  <a:pt x="1" y="334"/>
                  <a:pt x="34" y="701"/>
                  <a:pt x="134" y="1035"/>
                </a:cubicBezTo>
                <a:cubicBezTo>
                  <a:pt x="134" y="1402"/>
                  <a:pt x="201" y="1735"/>
                  <a:pt x="334" y="2069"/>
                </a:cubicBezTo>
                <a:cubicBezTo>
                  <a:pt x="434" y="1702"/>
                  <a:pt x="434" y="1335"/>
                  <a:pt x="334" y="1001"/>
                </a:cubicBezTo>
                <a:cubicBezTo>
                  <a:pt x="334" y="634"/>
                  <a:pt x="234" y="301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7" name="Google Shape;1457;p18"/>
          <p:cNvSpPr/>
          <p:nvPr/>
        </p:nvSpPr>
        <p:spPr>
          <a:xfrm>
            <a:off x="8463335" y="3398487"/>
            <a:ext cx="26032" cy="47024"/>
          </a:xfrm>
          <a:custGeom>
            <a:avLst/>
            <a:gdLst/>
            <a:ahLst/>
            <a:cxnLst/>
            <a:rect l="l" t="t" r="r" b="b"/>
            <a:pathLst>
              <a:path w="1002" h="1810" extrusionOk="0">
                <a:moveTo>
                  <a:pt x="14" y="0"/>
                </a:moveTo>
                <a:cubicBezTo>
                  <a:pt x="8" y="0"/>
                  <a:pt x="3" y="3"/>
                  <a:pt x="1" y="8"/>
                </a:cubicBezTo>
                <a:cubicBezTo>
                  <a:pt x="101" y="308"/>
                  <a:pt x="234" y="642"/>
                  <a:pt x="434" y="942"/>
                </a:cubicBezTo>
                <a:cubicBezTo>
                  <a:pt x="568" y="1242"/>
                  <a:pt x="768" y="1542"/>
                  <a:pt x="1001" y="1809"/>
                </a:cubicBezTo>
                <a:cubicBezTo>
                  <a:pt x="935" y="1476"/>
                  <a:pt x="835" y="1109"/>
                  <a:pt x="634" y="842"/>
                </a:cubicBezTo>
                <a:cubicBezTo>
                  <a:pt x="389" y="350"/>
                  <a:pt x="86" y="0"/>
                  <a:pt x="1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8" name="Google Shape;1458;p18"/>
          <p:cNvSpPr/>
          <p:nvPr/>
        </p:nvSpPr>
        <p:spPr>
          <a:xfrm>
            <a:off x="8387083" y="3321561"/>
            <a:ext cx="43360" cy="34735"/>
          </a:xfrm>
          <a:custGeom>
            <a:avLst/>
            <a:gdLst/>
            <a:ahLst/>
            <a:cxnLst/>
            <a:rect l="l" t="t" r="r" b="b"/>
            <a:pathLst>
              <a:path w="1669" h="1337" extrusionOk="0">
                <a:moveTo>
                  <a:pt x="34" y="0"/>
                </a:moveTo>
                <a:cubicBezTo>
                  <a:pt x="0" y="34"/>
                  <a:pt x="367" y="334"/>
                  <a:pt x="801" y="701"/>
                </a:cubicBezTo>
                <a:cubicBezTo>
                  <a:pt x="1181" y="1049"/>
                  <a:pt x="1530" y="1337"/>
                  <a:pt x="1622" y="1337"/>
                </a:cubicBezTo>
                <a:cubicBezTo>
                  <a:pt x="1627" y="1337"/>
                  <a:pt x="1631" y="1336"/>
                  <a:pt x="1635" y="1334"/>
                </a:cubicBezTo>
                <a:cubicBezTo>
                  <a:pt x="1668" y="1301"/>
                  <a:pt x="1368" y="901"/>
                  <a:pt x="934" y="534"/>
                </a:cubicBezTo>
                <a:cubicBezTo>
                  <a:pt x="667" y="300"/>
                  <a:pt x="367" y="100"/>
                  <a:pt x="3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9" name="Google Shape;1459;p18"/>
          <p:cNvSpPr/>
          <p:nvPr/>
        </p:nvSpPr>
        <p:spPr>
          <a:xfrm>
            <a:off x="8289139" y="3277135"/>
            <a:ext cx="51155" cy="17588"/>
          </a:xfrm>
          <a:custGeom>
            <a:avLst/>
            <a:gdLst/>
            <a:ahLst/>
            <a:cxnLst/>
            <a:rect l="l" t="t" r="r" b="b"/>
            <a:pathLst>
              <a:path w="1969" h="677" extrusionOk="0">
                <a:moveTo>
                  <a:pt x="182" y="1"/>
                </a:moveTo>
                <a:cubicBezTo>
                  <a:pt x="122" y="1"/>
                  <a:pt x="62" y="3"/>
                  <a:pt x="1" y="9"/>
                </a:cubicBezTo>
                <a:cubicBezTo>
                  <a:pt x="301" y="209"/>
                  <a:pt x="635" y="343"/>
                  <a:pt x="968" y="409"/>
                </a:cubicBezTo>
                <a:cubicBezTo>
                  <a:pt x="1302" y="543"/>
                  <a:pt x="1635" y="643"/>
                  <a:pt x="1969" y="676"/>
                </a:cubicBezTo>
                <a:cubicBezTo>
                  <a:pt x="1702" y="443"/>
                  <a:pt x="1402" y="276"/>
                  <a:pt x="1035" y="209"/>
                </a:cubicBezTo>
                <a:cubicBezTo>
                  <a:pt x="757" y="70"/>
                  <a:pt x="479" y="1"/>
                  <a:pt x="18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0" name="Google Shape;1460;p18"/>
          <p:cNvSpPr/>
          <p:nvPr/>
        </p:nvSpPr>
        <p:spPr>
          <a:xfrm>
            <a:off x="8181685" y="3266092"/>
            <a:ext cx="53752" cy="7379"/>
          </a:xfrm>
          <a:custGeom>
            <a:avLst/>
            <a:gdLst/>
            <a:ahLst/>
            <a:cxnLst/>
            <a:rect l="l" t="t" r="r" b="b"/>
            <a:pathLst>
              <a:path w="2069" h="284" extrusionOk="0">
                <a:moveTo>
                  <a:pt x="1377" y="0"/>
                </a:moveTo>
                <a:cubicBezTo>
                  <a:pt x="1261" y="0"/>
                  <a:pt x="1146" y="11"/>
                  <a:pt x="1035" y="34"/>
                </a:cubicBezTo>
                <a:cubicBezTo>
                  <a:pt x="986" y="29"/>
                  <a:pt x="938" y="27"/>
                  <a:pt x="890" y="27"/>
                </a:cubicBezTo>
                <a:cubicBezTo>
                  <a:pt x="572" y="27"/>
                  <a:pt x="261" y="118"/>
                  <a:pt x="1" y="234"/>
                </a:cubicBezTo>
                <a:cubicBezTo>
                  <a:pt x="167" y="267"/>
                  <a:pt x="342" y="284"/>
                  <a:pt x="518" y="284"/>
                </a:cubicBezTo>
                <a:cubicBezTo>
                  <a:pt x="693" y="284"/>
                  <a:pt x="868" y="267"/>
                  <a:pt x="1035" y="234"/>
                </a:cubicBezTo>
                <a:cubicBezTo>
                  <a:pt x="1126" y="242"/>
                  <a:pt x="1216" y="246"/>
                  <a:pt x="1304" y="246"/>
                </a:cubicBezTo>
                <a:cubicBezTo>
                  <a:pt x="1568" y="246"/>
                  <a:pt x="1819" y="209"/>
                  <a:pt x="2069" y="134"/>
                </a:cubicBezTo>
                <a:cubicBezTo>
                  <a:pt x="1846" y="45"/>
                  <a:pt x="1609" y="0"/>
                  <a:pt x="137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1" name="Google Shape;1461;p18"/>
          <p:cNvSpPr/>
          <p:nvPr/>
        </p:nvSpPr>
        <p:spPr>
          <a:xfrm>
            <a:off x="8081170" y="3286876"/>
            <a:ext cx="48556" cy="26032"/>
          </a:xfrm>
          <a:custGeom>
            <a:avLst/>
            <a:gdLst/>
            <a:ahLst/>
            <a:cxnLst/>
            <a:rect l="l" t="t" r="r" b="b"/>
            <a:pathLst>
              <a:path w="1869" h="1002" extrusionOk="0">
                <a:moveTo>
                  <a:pt x="1868" y="1"/>
                </a:moveTo>
                <a:cubicBezTo>
                  <a:pt x="1501" y="34"/>
                  <a:pt x="1134" y="134"/>
                  <a:pt x="867" y="334"/>
                </a:cubicBezTo>
                <a:cubicBezTo>
                  <a:pt x="334" y="635"/>
                  <a:pt x="0" y="935"/>
                  <a:pt x="33" y="1002"/>
                </a:cubicBezTo>
                <a:cubicBezTo>
                  <a:pt x="367" y="868"/>
                  <a:pt x="667" y="735"/>
                  <a:pt x="967" y="535"/>
                </a:cubicBezTo>
                <a:cubicBezTo>
                  <a:pt x="1268" y="401"/>
                  <a:pt x="1568" y="234"/>
                  <a:pt x="186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2" name="Google Shape;1462;p18"/>
          <p:cNvSpPr/>
          <p:nvPr/>
        </p:nvSpPr>
        <p:spPr>
          <a:xfrm>
            <a:off x="8007490" y="3347489"/>
            <a:ext cx="33825" cy="42607"/>
          </a:xfrm>
          <a:custGeom>
            <a:avLst/>
            <a:gdLst/>
            <a:ahLst/>
            <a:cxnLst/>
            <a:rect l="l" t="t" r="r" b="b"/>
            <a:pathLst>
              <a:path w="1302" h="1640" extrusionOk="0">
                <a:moveTo>
                  <a:pt x="1261" y="0"/>
                </a:moveTo>
                <a:cubicBezTo>
                  <a:pt x="1198" y="0"/>
                  <a:pt x="849" y="293"/>
                  <a:pt x="501" y="737"/>
                </a:cubicBezTo>
                <a:cubicBezTo>
                  <a:pt x="268" y="970"/>
                  <a:pt x="67" y="1304"/>
                  <a:pt x="1" y="1637"/>
                </a:cubicBezTo>
                <a:cubicBezTo>
                  <a:pt x="2" y="1639"/>
                  <a:pt x="4" y="1640"/>
                  <a:pt x="6" y="1640"/>
                </a:cubicBezTo>
                <a:cubicBezTo>
                  <a:pt x="60" y="1640"/>
                  <a:pt x="348" y="1285"/>
                  <a:pt x="668" y="870"/>
                </a:cubicBezTo>
                <a:cubicBezTo>
                  <a:pt x="1035" y="403"/>
                  <a:pt x="1302" y="36"/>
                  <a:pt x="1268" y="3"/>
                </a:cubicBezTo>
                <a:cubicBezTo>
                  <a:pt x="1267" y="1"/>
                  <a:pt x="1264" y="0"/>
                  <a:pt x="126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3" name="Google Shape;1463;p18"/>
          <p:cNvSpPr/>
          <p:nvPr/>
        </p:nvSpPr>
        <p:spPr>
          <a:xfrm>
            <a:off x="7969378" y="3438548"/>
            <a:ext cx="14756" cy="52895"/>
          </a:xfrm>
          <a:custGeom>
            <a:avLst/>
            <a:gdLst/>
            <a:ahLst/>
            <a:cxnLst/>
            <a:rect l="l" t="t" r="r" b="b"/>
            <a:pathLst>
              <a:path w="568" h="2036" extrusionOk="0">
                <a:moveTo>
                  <a:pt x="567" y="0"/>
                </a:moveTo>
                <a:lnTo>
                  <a:pt x="567" y="0"/>
                </a:lnTo>
                <a:cubicBezTo>
                  <a:pt x="334" y="301"/>
                  <a:pt x="200" y="634"/>
                  <a:pt x="133" y="1001"/>
                </a:cubicBezTo>
                <a:cubicBezTo>
                  <a:pt x="0" y="1335"/>
                  <a:pt x="0" y="1668"/>
                  <a:pt x="67" y="2035"/>
                </a:cubicBezTo>
                <a:cubicBezTo>
                  <a:pt x="200" y="1735"/>
                  <a:pt x="300" y="1368"/>
                  <a:pt x="367" y="1034"/>
                </a:cubicBezTo>
                <a:cubicBezTo>
                  <a:pt x="467" y="701"/>
                  <a:pt x="534" y="367"/>
                  <a:pt x="56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4" name="Google Shape;1464;p18"/>
          <p:cNvSpPr/>
          <p:nvPr/>
        </p:nvSpPr>
        <p:spPr>
          <a:xfrm>
            <a:off x="7969378" y="3545145"/>
            <a:ext cx="14756" cy="52895"/>
          </a:xfrm>
          <a:custGeom>
            <a:avLst/>
            <a:gdLst/>
            <a:ahLst/>
            <a:cxnLst/>
            <a:rect l="l" t="t" r="r" b="b"/>
            <a:pathLst>
              <a:path w="568" h="2036" extrusionOk="0">
                <a:moveTo>
                  <a:pt x="67" y="0"/>
                </a:moveTo>
                <a:lnTo>
                  <a:pt x="67" y="0"/>
                </a:lnTo>
                <a:cubicBezTo>
                  <a:pt x="0" y="367"/>
                  <a:pt x="0" y="734"/>
                  <a:pt x="133" y="1068"/>
                </a:cubicBezTo>
                <a:cubicBezTo>
                  <a:pt x="200" y="1435"/>
                  <a:pt x="334" y="1768"/>
                  <a:pt x="567" y="2035"/>
                </a:cubicBezTo>
                <a:cubicBezTo>
                  <a:pt x="534" y="1702"/>
                  <a:pt x="467" y="1335"/>
                  <a:pt x="334" y="1001"/>
                </a:cubicBezTo>
                <a:cubicBezTo>
                  <a:pt x="300" y="667"/>
                  <a:pt x="200" y="334"/>
                  <a:pt x="6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5" name="Google Shape;1465;p18"/>
          <p:cNvSpPr/>
          <p:nvPr/>
        </p:nvSpPr>
        <p:spPr>
          <a:xfrm>
            <a:off x="8006632" y="3646544"/>
            <a:ext cx="32085" cy="44269"/>
          </a:xfrm>
          <a:custGeom>
            <a:avLst/>
            <a:gdLst/>
            <a:ahLst/>
            <a:cxnLst/>
            <a:rect l="l" t="t" r="r" b="b"/>
            <a:pathLst>
              <a:path w="1235" h="1704" extrusionOk="0">
                <a:moveTo>
                  <a:pt x="0" y="0"/>
                </a:moveTo>
                <a:cubicBezTo>
                  <a:pt x="100" y="367"/>
                  <a:pt x="267" y="667"/>
                  <a:pt x="501" y="934"/>
                </a:cubicBezTo>
                <a:cubicBezTo>
                  <a:pt x="817" y="1409"/>
                  <a:pt x="1164" y="1704"/>
                  <a:pt x="1227" y="1704"/>
                </a:cubicBezTo>
                <a:cubicBezTo>
                  <a:pt x="1230" y="1704"/>
                  <a:pt x="1233" y="1703"/>
                  <a:pt x="1235" y="1701"/>
                </a:cubicBezTo>
                <a:cubicBezTo>
                  <a:pt x="1101" y="1368"/>
                  <a:pt x="901" y="1068"/>
                  <a:pt x="668" y="834"/>
                </a:cubicBezTo>
                <a:cubicBezTo>
                  <a:pt x="334" y="367"/>
                  <a:pt x="67" y="0"/>
                  <a:pt x="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6" name="Google Shape;1466;p18"/>
          <p:cNvSpPr/>
          <p:nvPr/>
        </p:nvSpPr>
        <p:spPr>
          <a:xfrm>
            <a:off x="8075090" y="3729732"/>
            <a:ext cx="44217" cy="34683"/>
          </a:xfrm>
          <a:custGeom>
            <a:avLst/>
            <a:gdLst/>
            <a:ahLst/>
            <a:cxnLst/>
            <a:rect l="l" t="t" r="r" b="b"/>
            <a:pathLst>
              <a:path w="1702" h="1335" extrusionOk="0">
                <a:moveTo>
                  <a:pt x="34" y="0"/>
                </a:moveTo>
                <a:lnTo>
                  <a:pt x="34" y="0"/>
                </a:lnTo>
                <a:cubicBezTo>
                  <a:pt x="1" y="67"/>
                  <a:pt x="301" y="401"/>
                  <a:pt x="768" y="768"/>
                </a:cubicBezTo>
                <a:cubicBezTo>
                  <a:pt x="1035" y="1001"/>
                  <a:pt x="1335" y="1201"/>
                  <a:pt x="1668" y="1335"/>
                </a:cubicBezTo>
                <a:cubicBezTo>
                  <a:pt x="1702" y="1268"/>
                  <a:pt x="1335" y="968"/>
                  <a:pt x="901" y="601"/>
                </a:cubicBezTo>
                <a:cubicBezTo>
                  <a:pt x="668" y="367"/>
                  <a:pt x="368" y="167"/>
                  <a:pt x="3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7" name="Google Shape;1467;p18"/>
          <p:cNvSpPr/>
          <p:nvPr/>
        </p:nvSpPr>
        <p:spPr>
          <a:xfrm>
            <a:off x="8164357" y="3792994"/>
            <a:ext cx="47699" cy="25148"/>
          </a:xfrm>
          <a:custGeom>
            <a:avLst/>
            <a:gdLst/>
            <a:ahLst/>
            <a:cxnLst/>
            <a:rect l="l" t="t" r="r" b="b"/>
            <a:pathLst>
              <a:path w="1836" h="968" extrusionOk="0">
                <a:moveTo>
                  <a:pt x="0" y="1"/>
                </a:moveTo>
                <a:lnTo>
                  <a:pt x="0" y="1"/>
                </a:lnTo>
                <a:cubicBezTo>
                  <a:pt x="534" y="468"/>
                  <a:pt x="1168" y="768"/>
                  <a:pt x="1835" y="968"/>
                </a:cubicBezTo>
                <a:cubicBezTo>
                  <a:pt x="1602" y="701"/>
                  <a:pt x="1301" y="501"/>
                  <a:pt x="968" y="401"/>
                </a:cubicBezTo>
                <a:cubicBezTo>
                  <a:pt x="668" y="201"/>
                  <a:pt x="334" y="67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8" name="Google Shape;1468;p18"/>
          <p:cNvSpPr/>
          <p:nvPr/>
        </p:nvSpPr>
        <p:spPr>
          <a:xfrm>
            <a:off x="8263159" y="3837186"/>
            <a:ext cx="52012" cy="14133"/>
          </a:xfrm>
          <a:custGeom>
            <a:avLst/>
            <a:gdLst/>
            <a:ahLst/>
            <a:cxnLst/>
            <a:rect l="l" t="t" r="r" b="b"/>
            <a:pathLst>
              <a:path w="2002" h="544" extrusionOk="0">
                <a:moveTo>
                  <a:pt x="0" y="1"/>
                </a:moveTo>
                <a:cubicBezTo>
                  <a:pt x="267" y="201"/>
                  <a:pt x="601" y="334"/>
                  <a:pt x="967" y="401"/>
                </a:cubicBezTo>
                <a:cubicBezTo>
                  <a:pt x="1242" y="483"/>
                  <a:pt x="1539" y="543"/>
                  <a:pt x="1822" y="543"/>
                </a:cubicBezTo>
                <a:cubicBezTo>
                  <a:pt x="1882" y="543"/>
                  <a:pt x="1942" y="540"/>
                  <a:pt x="2002" y="534"/>
                </a:cubicBezTo>
                <a:cubicBezTo>
                  <a:pt x="1701" y="334"/>
                  <a:pt x="1368" y="234"/>
                  <a:pt x="1034" y="201"/>
                </a:cubicBezTo>
                <a:cubicBezTo>
                  <a:pt x="701" y="67"/>
                  <a:pt x="334" y="1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9" name="Google Shape;1469;p18"/>
          <p:cNvSpPr/>
          <p:nvPr/>
        </p:nvSpPr>
        <p:spPr>
          <a:xfrm>
            <a:off x="8368871" y="3854176"/>
            <a:ext cx="54636" cy="6469"/>
          </a:xfrm>
          <a:custGeom>
            <a:avLst/>
            <a:gdLst/>
            <a:ahLst/>
            <a:cxnLst/>
            <a:rect l="l" t="t" r="r" b="b"/>
            <a:pathLst>
              <a:path w="2103" h="249" extrusionOk="0">
                <a:moveTo>
                  <a:pt x="1324" y="1"/>
                </a:moveTo>
                <a:cubicBezTo>
                  <a:pt x="1229" y="1"/>
                  <a:pt x="1133" y="5"/>
                  <a:pt x="1035" y="14"/>
                </a:cubicBezTo>
                <a:cubicBezTo>
                  <a:pt x="701" y="14"/>
                  <a:pt x="334" y="14"/>
                  <a:pt x="1" y="114"/>
                </a:cubicBezTo>
                <a:cubicBezTo>
                  <a:pt x="322" y="206"/>
                  <a:pt x="643" y="248"/>
                  <a:pt x="964" y="248"/>
                </a:cubicBezTo>
                <a:cubicBezTo>
                  <a:pt x="1344" y="248"/>
                  <a:pt x="1723" y="189"/>
                  <a:pt x="2102" y="81"/>
                </a:cubicBezTo>
                <a:cubicBezTo>
                  <a:pt x="1834" y="32"/>
                  <a:pt x="1583" y="1"/>
                  <a:pt x="132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0" name="Google Shape;1470;p18"/>
          <p:cNvSpPr/>
          <p:nvPr/>
        </p:nvSpPr>
        <p:spPr>
          <a:xfrm>
            <a:off x="8476325" y="3828534"/>
            <a:ext cx="51180" cy="18212"/>
          </a:xfrm>
          <a:custGeom>
            <a:avLst/>
            <a:gdLst/>
            <a:ahLst/>
            <a:cxnLst/>
            <a:rect l="l" t="t" r="r" b="b"/>
            <a:pathLst>
              <a:path w="1970" h="701" extrusionOk="0">
                <a:moveTo>
                  <a:pt x="1969" y="0"/>
                </a:moveTo>
                <a:lnTo>
                  <a:pt x="1969" y="0"/>
                </a:lnTo>
                <a:cubicBezTo>
                  <a:pt x="1635" y="34"/>
                  <a:pt x="1269" y="134"/>
                  <a:pt x="968" y="267"/>
                </a:cubicBezTo>
                <a:cubicBezTo>
                  <a:pt x="635" y="367"/>
                  <a:pt x="301" y="501"/>
                  <a:pt x="1" y="701"/>
                </a:cubicBezTo>
                <a:cubicBezTo>
                  <a:pt x="701" y="667"/>
                  <a:pt x="1402" y="400"/>
                  <a:pt x="196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1" name="Google Shape;1471;p18"/>
          <p:cNvSpPr/>
          <p:nvPr/>
        </p:nvSpPr>
        <p:spPr>
          <a:xfrm>
            <a:off x="8574269" y="3768729"/>
            <a:ext cx="45075" cy="33825"/>
          </a:xfrm>
          <a:custGeom>
            <a:avLst/>
            <a:gdLst/>
            <a:ahLst/>
            <a:cxnLst/>
            <a:rect l="l" t="t" r="r" b="b"/>
            <a:pathLst>
              <a:path w="1735" h="1302" extrusionOk="0">
                <a:moveTo>
                  <a:pt x="1668" y="0"/>
                </a:moveTo>
                <a:lnTo>
                  <a:pt x="1668" y="0"/>
                </a:lnTo>
                <a:cubicBezTo>
                  <a:pt x="1368" y="167"/>
                  <a:pt x="1068" y="367"/>
                  <a:pt x="801" y="601"/>
                </a:cubicBezTo>
                <a:cubicBezTo>
                  <a:pt x="367" y="935"/>
                  <a:pt x="0" y="1235"/>
                  <a:pt x="34" y="1301"/>
                </a:cubicBezTo>
                <a:cubicBezTo>
                  <a:pt x="367" y="1201"/>
                  <a:pt x="667" y="1001"/>
                  <a:pt x="934" y="768"/>
                </a:cubicBezTo>
                <a:cubicBezTo>
                  <a:pt x="1401" y="434"/>
                  <a:pt x="1735" y="67"/>
                  <a:pt x="16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2" name="Google Shape;1472;p18"/>
          <p:cNvSpPr/>
          <p:nvPr/>
        </p:nvSpPr>
        <p:spPr>
          <a:xfrm>
            <a:off x="8654860" y="3687203"/>
            <a:ext cx="33825" cy="43491"/>
          </a:xfrm>
          <a:custGeom>
            <a:avLst/>
            <a:gdLst/>
            <a:ahLst/>
            <a:cxnLst/>
            <a:rect l="l" t="t" r="r" b="b"/>
            <a:pathLst>
              <a:path w="1302" h="1674" extrusionOk="0">
                <a:moveTo>
                  <a:pt x="1292" y="1"/>
                </a:moveTo>
                <a:cubicBezTo>
                  <a:pt x="1209" y="1"/>
                  <a:pt x="920" y="356"/>
                  <a:pt x="601" y="803"/>
                </a:cubicBezTo>
                <a:cubicBezTo>
                  <a:pt x="267" y="1237"/>
                  <a:pt x="1" y="1637"/>
                  <a:pt x="34" y="1671"/>
                </a:cubicBezTo>
                <a:cubicBezTo>
                  <a:pt x="35" y="1672"/>
                  <a:pt x="38" y="1673"/>
                  <a:pt x="41" y="1673"/>
                </a:cubicBezTo>
                <a:cubicBezTo>
                  <a:pt x="101" y="1673"/>
                  <a:pt x="450" y="1349"/>
                  <a:pt x="768" y="904"/>
                </a:cubicBezTo>
                <a:cubicBezTo>
                  <a:pt x="1001" y="670"/>
                  <a:pt x="1201" y="336"/>
                  <a:pt x="1301" y="3"/>
                </a:cubicBezTo>
                <a:cubicBezTo>
                  <a:pt x="1299" y="2"/>
                  <a:pt x="1295" y="1"/>
                  <a:pt x="129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3" name="Google Shape;1473;p18"/>
          <p:cNvSpPr/>
          <p:nvPr/>
        </p:nvSpPr>
        <p:spPr>
          <a:xfrm>
            <a:off x="8714666" y="3589336"/>
            <a:ext cx="20809" cy="50349"/>
          </a:xfrm>
          <a:custGeom>
            <a:avLst/>
            <a:gdLst/>
            <a:ahLst/>
            <a:cxnLst/>
            <a:rect l="l" t="t" r="r" b="b"/>
            <a:pathLst>
              <a:path w="801" h="1938" extrusionOk="0">
                <a:moveTo>
                  <a:pt x="801" y="1"/>
                </a:moveTo>
                <a:lnTo>
                  <a:pt x="801" y="1"/>
                </a:lnTo>
                <a:cubicBezTo>
                  <a:pt x="601" y="301"/>
                  <a:pt x="434" y="634"/>
                  <a:pt x="334" y="968"/>
                </a:cubicBezTo>
                <a:cubicBezTo>
                  <a:pt x="167" y="1268"/>
                  <a:pt x="67" y="1602"/>
                  <a:pt x="0" y="1935"/>
                </a:cubicBezTo>
                <a:cubicBezTo>
                  <a:pt x="3" y="1937"/>
                  <a:pt x="6" y="1937"/>
                  <a:pt x="9" y="1937"/>
                </a:cubicBezTo>
                <a:cubicBezTo>
                  <a:pt x="88" y="1937"/>
                  <a:pt x="342" y="1548"/>
                  <a:pt x="534" y="1035"/>
                </a:cubicBezTo>
                <a:cubicBezTo>
                  <a:pt x="701" y="734"/>
                  <a:pt x="801" y="367"/>
                  <a:pt x="80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4" name="Google Shape;1474;p18"/>
          <p:cNvSpPr/>
          <p:nvPr/>
        </p:nvSpPr>
        <p:spPr>
          <a:xfrm>
            <a:off x="8748466" y="3483597"/>
            <a:ext cx="10417" cy="53779"/>
          </a:xfrm>
          <a:custGeom>
            <a:avLst/>
            <a:gdLst/>
            <a:ahLst/>
            <a:cxnLst/>
            <a:rect l="l" t="t" r="r" b="b"/>
            <a:pathLst>
              <a:path w="401" h="2070" extrusionOk="0">
                <a:moveTo>
                  <a:pt x="300" y="1"/>
                </a:moveTo>
                <a:cubicBezTo>
                  <a:pt x="100" y="668"/>
                  <a:pt x="0" y="1369"/>
                  <a:pt x="0" y="2069"/>
                </a:cubicBezTo>
                <a:cubicBezTo>
                  <a:pt x="300" y="1402"/>
                  <a:pt x="400" y="701"/>
                  <a:pt x="30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5" name="Google Shape;1475;p18"/>
          <p:cNvSpPr/>
          <p:nvPr/>
        </p:nvSpPr>
        <p:spPr>
          <a:xfrm>
            <a:off x="8751063" y="3375288"/>
            <a:ext cx="8677" cy="54609"/>
          </a:xfrm>
          <a:custGeom>
            <a:avLst/>
            <a:gdLst/>
            <a:ahLst/>
            <a:cxnLst/>
            <a:rect l="l" t="t" r="r" b="b"/>
            <a:pathLst>
              <a:path w="334" h="2102" extrusionOk="0">
                <a:moveTo>
                  <a:pt x="100" y="0"/>
                </a:moveTo>
                <a:lnTo>
                  <a:pt x="100" y="0"/>
                </a:lnTo>
                <a:cubicBezTo>
                  <a:pt x="0" y="701"/>
                  <a:pt x="67" y="1401"/>
                  <a:pt x="267" y="2102"/>
                </a:cubicBezTo>
                <a:cubicBezTo>
                  <a:pt x="334" y="1735"/>
                  <a:pt x="334" y="1368"/>
                  <a:pt x="267" y="1034"/>
                </a:cubicBezTo>
                <a:cubicBezTo>
                  <a:pt x="300" y="667"/>
                  <a:pt x="234" y="334"/>
                  <a:pt x="10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6" name="Google Shape;1476;p18"/>
          <p:cNvSpPr/>
          <p:nvPr/>
        </p:nvSpPr>
        <p:spPr>
          <a:xfrm>
            <a:off x="8730254" y="3269549"/>
            <a:ext cx="14756" cy="52895"/>
          </a:xfrm>
          <a:custGeom>
            <a:avLst/>
            <a:gdLst/>
            <a:ahLst/>
            <a:cxnLst/>
            <a:rect l="l" t="t" r="r" b="b"/>
            <a:pathLst>
              <a:path w="568" h="2036" extrusionOk="0">
                <a:moveTo>
                  <a:pt x="1" y="1"/>
                </a:moveTo>
                <a:cubicBezTo>
                  <a:pt x="1" y="368"/>
                  <a:pt x="34" y="701"/>
                  <a:pt x="167" y="1035"/>
                </a:cubicBezTo>
                <a:cubicBezTo>
                  <a:pt x="234" y="1402"/>
                  <a:pt x="368" y="1735"/>
                  <a:pt x="534" y="2036"/>
                </a:cubicBezTo>
                <a:cubicBezTo>
                  <a:pt x="568" y="1669"/>
                  <a:pt x="501" y="1302"/>
                  <a:pt x="368" y="1001"/>
                </a:cubicBezTo>
                <a:cubicBezTo>
                  <a:pt x="334" y="635"/>
                  <a:pt x="201" y="301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7" name="Google Shape;1477;p18"/>
          <p:cNvSpPr/>
          <p:nvPr/>
        </p:nvSpPr>
        <p:spPr>
          <a:xfrm>
            <a:off x="8688659" y="3169837"/>
            <a:ext cx="22551" cy="48608"/>
          </a:xfrm>
          <a:custGeom>
            <a:avLst/>
            <a:gdLst/>
            <a:ahLst/>
            <a:cxnLst/>
            <a:rect l="l" t="t" r="r" b="b"/>
            <a:pathLst>
              <a:path w="868" h="1871" extrusionOk="0">
                <a:moveTo>
                  <a:pt x="5" y="1"/>
                </a:moveTo>
                <a:cubicBezTo>
                  <a:pt x="3" y="1"/>
                  <a:pt x="2" y="1"/>
                  <a:pt x="0" y="3"/>
                </a:cubicBezTo>
                <a:cubicBezTo>
                  <a:pt x="167" y="670"/>
                  <a:pt x="467" y="1304"/>
                  <a:pt x="868" y="1871"/>
                </a:cubicBezTo>
                <a:cubicBezTo>
                  <a:pt x="834" y="1537"/>
                  <a:pt x="734" y="1204"/>
                  <a:pt x="534" y="870"/>
                </a:cubicBezTo>
                <a:cubicBezTo>
                  <a:pt x="310" y="389"/>
                  <a:pt x="55" y="1"/>
                  <a:pt x="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8" name="Google Shape;1478;p18"/>
          <p:cNvSpPr/>
          <p:nvPr/>
        </p:nvSpPr>
        <p:spPr>
          <a:xfrm>
            <a:off x="8634933" y="3075373"/>
            <a:ext cx="26889" cy="46011"/>
          </a:xfrm>
          <a:custGeom>
            <a:avLst/>
            <a:gdLst/>
            <a:ahLst/>
            <a:cxnLst/>
            <a:rect l="l" t="t" r="r" b="b"/>
            <a:pathLst>
              <a:path w="1035" h="1771" extrusionOk="0">
                <a:moveTo>
                  <a:pt x="10" y="1"/>
                </a:moveTo>
                <a:cubicBezTo>
                  <a:pt x="6" y="1"/>
                  <a:pt x="3" y="1"/>
                  <a:pt x="0" y="3"/>
                </a:cubicBezTo>
                <a:cubicBezTo>
                  <a:pt x="100" y="336"/>
                  <a:pt x="234" y="670"/>
                  <a:pt x="434" y="937"/>
                </a:cubicBezTo>
                <a:cubicBezTo>
                  <a:pt x="567" y="1270"/>
                  <a:pt x="801" y="1537"/>
                  <a:pt x="1034" y="1771"/>
                </a:cubicBezTo>
                <a:cubicBezTo>
                  <a:pt x="968" y="1437"/>
                  <a:pt x="834" y="1104"/>
                  <a:pt x="634" y="837"/>
                </a:cubicBezTo>
                <a:cubicBezTo>
                  <a:pt x="347" y="357"/>
                  <a:pt x="90" y="1"/>
                  <a:pt x="1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9" name="Google Shape;1479;p18"/>
          <p:cNvSpPr/>
          <p:nvPr/>
        </p:nvSpPr>
        <p:spPr>
          <a:xfrm>
            <a:off x="8581206" y="2980911"/>
            <a:ext cx="26889" cy="47751"/>
          </a:xfrm>
          <a:custGeom>
            <a:avLst/>
            <a:gdLst/>
            <a:ahLst/>
            <a:cxnLst/>
            <a:rect l="l" t="t" r="r" b="b"/>
            <a:pathLst>
              <a:path w="1035" h="1838" extrusionOk="0">
                <a:moveTo>
                  <a:pt x="9" y="1"/>
                </a:moveTo>
                <a:cubicBezTo>
                  <a:pt x="6" y="1"/>
                  <a:pt x="3" y="1"/>
                  <a:pt x="0" y="3"/>
                </a:cubicBezTo>
                <a:cubicBezTo>
                  <a:pt x="67" y="370"/>
                  <a:pt x="234" y="670"/>
                  <a:pt x="434" y="970"/>
                </a:cubicBezTo>
                <a:cubicBezTo>
                  <a:pt x="567" y="1304"/>
                  <a:pt x="767" y="1604"/>
                  <a:pt x="1034" y="1837"/>
                </a:cubicBezTo>
                <a:cubicBezTo>
                  <a:pt x="968" y="1471"/>
                  <a:pt x="801" y="1170"/>
                  <a:pt x="601" y="870"/>
                </a:cubicBezTo>
                <a:cubicBezTo>
                  <a:pt x="344" y="389"/>
                  <a:pt x="88" y="1"/>
                  <a:pt x="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0" name="Google Shape;1480;p18"/>
          <p:cNvSpPr/>
          <p:nvPr/>
        </p:nvSpPr>
        <p:spPr>
          <a:xfrm>
            <a:off x="8538729" y="2881303"/>
            <a:ext cx="19095" cy="51155"/>
          </a:xfrm>
          <a:custGeom>
            <a:avLst/>
            <a:gdLst/>
            <a:ahLst/>
            <a:cxnLst/>
            <a:rect l="l" t="t" r="r" b="b"/>
            <a:pathLst>
              <a:path w="735" h="1969" extrusionOk="0">
                <a:moveTo>
                  <a:pt x="1" y="1"/>
                </a:moveTo>
                <a:cubicBezTo>
                  <a:pt x="34" y="368"/>
                  <a:pt x="134" y="701"/>
                  <a:pt x="268" y="1035"/>
                </a:cubicBezTo>
                <a:cubicBezTo>
                  <a:pt x="368" y="1368"/>
                  <a:pt x="534" y="1669"/>
                  <a:pt x="735" y="1969"/>
                </a:cubicBezTo>
                <a:cubicBezTo>
                  <a:pt x="634" y="1268"/>
                  <a:pt x="401" y="601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1" name="Google Shape;1481;p18"/>
          <p:cNvSpPr/>
          <p:nvPr/>
        </p:nvSpPr>
        <p:spPr>
          <a:xfrm>
            <a:off x="8517944" y="2774707"/>
            <a:ext cx="9560" cy="53752"/>
          </a:xfrm>
          <a:custGeom>
            <a:avLst/>
            <a:gdLst/>
            <a:ahLst/>
            <a:cxnLst/>
            <a:rect l="l" t="t" r="r" b="b"/>
            <a:pathLst>
              <a:path w="368" h="2069" extrusionOk="0">
                <a:moveTo>
                  <a:pt x="100" y="1"/>
                </a:moveTo>
                <a:cubicBezTo>
                  <a:pt x="0" y="368"/>
                  <a:pt x="0" y="701"/>
                  <a:pt x="67" y="1068"/>
                </a:cubicBezTo>
                <a:cubicBezTo>
                  <a:pt x="67" y="1402"/>
                  <a:pt x="167" y="1769"/>
                  <a:pt x="334" y="2069"/>
                </a:cubicBezTo>
                <a:cubicBezTo>
                  <a:pt x="367" y="1735"/>
                  <a:pt x="367" y="1368"/>
                  <a:pt x="300" y="1035"/>
                </a:cubicBezTo>
                <a:cubicBezTo>
                  <a:pt x="300" y="701"/>
                  <a:pt x="234" y="334"/>
                  <a:pt x="10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2" name="Google Shape;1482;p18"/>
          <p:cNvSpPr/>
          <p:nvPr/>
        </p:nvSpPr>
        <p:spPr>
          <a:xfrm>
            <a:off x="8519659" y="2667253"/>
            <a:ext cx="10444" cy="53752"/>
          </a:xfrm>
          <a:custGeom>
            <a:avLst/>
            <a:gdLst/>
            <a:ahLst/>
            <a:cxnLst/>
            <a:rect l="l" t="t" r="r" b="b"/>
            <a:pathLst>
              <a:path w="402" h="2069" extrusionOk="0">
                <a:moveTo>
                  <a:pt x="401" y="0"/>
                </a:moveTo>
                <a:cubicBezTo>
                  <a:pt x="201" y="301"/>
                  <a:pt x="101" y="634"/>
                  <a:pt x="68" y="1001"/>
                </a:cubicBezTo>
                <a:cubicBezTo>
                  <a:pt x="1" y="1368"/>
                  <a:pt x="1" y="1702"/>
                  <a:pt x="68" y="2069"/>
                </a:cubicBezTo>
                <a:cubicBezTo>
                  <a:pt x="201" y="1735"/>
                  <a:pt x="301" y="1401"/>
                  <a:pt x="301" y="1035"/>
                </a:cubicBezTo>
                <a:cubicBezTo>
                  <a:pt x="401" y="701"/>
                  <a:pt x="401" y="334"/>
                  <a:pt x="40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3" name="Google Shape;1483;p18"/>
          <p:cNvSpPr/>
          <p:nvPr/>
        </p:nvSpPr>
        <p:spPr>
          <a:xfrm>
            <a:off x="8543925" y="2564997"/>
            <a:ext cx="20836" cy="50297"/>
          </a:xfrm>
          <a:custGeom>
            <a:avLst/>
            <a:gdLst/>
            <a:ahLst/>
            <a:cxnLst/>
            <a:rect l="l" t="t" r="r" b="b"/>
            <a:pathLst>
              <a:path w="802" h="1936" extrusionOk="0">
                <a:moveTo>
                  <a:pt x="801" y="0"/>
                </a:moveTo>
                <a:lnTo>
                  <a:pt x="801" y="0"/>
                </a:lnTo>
                <a:cubicBezTo>
                  <a:pt x="368" y="567"/>
                  <a:pt x="101" y="1235"/>
                  <a:pt x="1" y="1935"/>
                </a:cubicBezTo>
                <a:cubicBezTo>
                  <a:pt x="201" y="1635"/>
                  <a:pt x="368" y="1335"/>
                  <a:pt x="468" y="1001"/>
                </a:cubicBezTo>
                <a:cubicBezTo>
                  <a:pt x="635" y="667"/>
                  <a:pt x="768" y="334"/>
                  <a:pt x="80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4" name="Google Shape;1484;p18"/>
          <p:cNvSpPr/>
          <p:nvPr/>
        </p:nvSpPr>
        <p:spPr>
          <a:xfrm>
            <a:off x="8592456" y="2474794"/>
            <a:ext cx="33825" cy="43620"/>
          </a:xfrm>
          <a:custGeom>
            <a:avLst/>
            <a:gdLst/>
            <a:ahLst/>
            <a:cxnLst/>
            <a:rect l="l" t="t" r="r" b="b"/>
            <a:pathLst>
              <a:path w="1302" h="1679" extrusionOk="0">
                <a:moveTo>
                  <a:pt x="1262" y="1"/>
                </a:moveTo>
                <a:cubicBezTo>
                  <a:pt x="1201" y="1"/>
                  <a:pt x="851" y="323"/>
                  <a:pt x="501" y="737"/>
                </a:cubicBezTo>
                <a:cubicBezTo>
                  <a:pt x="268" y="1004"/>
                  <a:pt x="101" y="1337"/>
                  <a:pt x="1" y="1671"/>
                </a:cubicBezTo>
                <a:cubicBezTo>
                  <a:pt x="3" y="1676"/>
                  <a:pt x="7" y="1678"/>
                  <a:pt x="13" y="1678"/>
                </a:cubicBezTo>
                <a:cubicBezTo>
                  <a:pt x="79" y="1678"/>
                  <a:pt x="362" y="1305"/>
                  <a:pt x="701" y="904"/>
                </a:cubicBezTo>
                <a:cubicBezTo>
                  <a:pt x="1035" y="437"/>
                  <a:pt x="1302" y="70"/>
                  <a:pt x="1268" y="3"/>
                </a:cubicBezTo>
                <a:cubicBezTo>
                  <a:pt x="1267" y="2"/>
                  <a:pt x="1265" y="1"/>
                  <a:pt x="126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5" name="Google Shape;1485;p18"/>
          <p:cNvSpPr/>
          <p:nvPr/>
        </p:nvSpPr>
        <p:spPr>
          <a:xfrm>
            <a:off x="8662654" y="2403791"/>
            <a:ext cx="45101" cy="32968"/>
          </a:xfrm>
          <a:custGeom>
            <a:avLst/>
            <a:gdLst/>
            <a:ahLst/>
            <a:cxnLst/>
            <a:rect l="l" t="t" r="r" b="b"/>
            <a:pathLst>
              <a:path w="1736" h="1269" extrusionOk="0">
                <a:moveTo>
                  <a:pt x="1702" y="1"/>
                </a:moveTo>
                <a:lnTo>
                  <a:pt x="1702" y="1"/>
                </a:lnTo>
                <a:cubicBezTo>
                  <a:pt x="1368" y="101"/>
                  <a:pt x="1035" y="301"/>
                  <a:pt x="768" y="535"/>
                </a:cubicBezTo>
                <a:cubicBezTo>
                  <a:pt x="334" y="868"/>
                  <a:pt x="1" y="1235"/>
                  <a:pt x="34" y="1268"/>
                </a:cubicBezTo>
                <a:cubicBezTo>
                  <a:pt x="368" y="1135"/>
                  <a:pt x="668" y="935"/>
                  <a:pt x="901" y="701"/>
                </a:cubicBezTo>
                <a:cubicBezTo>
                  <a:pt x="1368" y="368"/>
                  <a:pt x="1735" y="68"/>
                  <a:pt x="170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6" name="Google Shape;1486;p18"/>
          <p:cNvSpPr/>
          <p:nvPr/>
        </p:nvSpPr>
        <p:spPr>
          <a:xfrm>
            <a:off x="8752778" y="2355261"/>
            <a:ext cx="50297" cy="20836"/>
          </a:xfrm>
          <a:custGeom>
            <a:avLst/>
            <a:gdLst/>
            <a:ahLst/>
            <a:cxnLst/>
            <a:rect l="l" t="t" r="r" b="b"/>
            <a:pathLst>
              <a:path w="1936" h="802" extrusionOk="0">
                <a:moveTo>
                  <a:pt x="1936" y="1"/>
                </a:moveTo>
                <a:cubicBezTo>
                  <a:pt x="1569" y="1"/>
                  <a:pt x="1235" y="101"/>
                  <a:pt x="935" y="268"/>
                </a:cubicBezTo>
                <a:cubicBezTo>
                  <a:pt x="401" y="501"/>
                  <a:pt x="1" y="768"/>
                  <a:pt x="34" y="801"/>
                </a:cubicBezTo>
                <a:cubicBezTo>
                  <a:pt x="368" y="768"/>
                  <a:pt x="701" y="635"/>
                  <a:pt x="1002" y="468"/>
                </a:cubicBezTo>
                <a:cubicBezTo>
                  <a:pt x="1335" y="368"/>
                  <a:pt x="1669" y="201"/>
                  <a:pt x="193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7" name="Google Shape;1487;p18"/>
          <p:cNvSpPr/>
          <p:nvPr/>
        </p:nvSpPr>
        <p:spPr>
          <a:xfrm>
            <a:off x="8855062" y="2334035"/>
            <a:ext cx="26889" cy="7171"/>
          </a:xfrm>
          <a:custGeom>
            <a:avLst/>
            <a:gdLst/>
            <a:ahLst/>
            <a:cxnLst/>
            <a:rect l="l" t="t" r="r" b="b"/>
            <a:pathLst>
              <a:path w="1035" h="276" extrusionOk="0">
                <a:moveTo>
                  <a:pt x="880" y="1"/>
                </a:moveTo>
                <a:cubicBezTo>
                  <a:pt x="784" y="1"/>
                  <a:pt x="651" y="17"/>
                  <a:pt x="500" y="51"/>
                </a:cubicBezTo>
                <a:cubicBezTo>
                  <a:pt x="234" y="84"/>
                  <a:pt x="0" y="184"/>
                  <a:pt x="0" y="251"/>
                </a:cubicBezTo>
                <a:cubicBezTo>
                  <a:pt x="17" y="267"/>
                  <a:pt x="83" y="276"/>
                  <a:pt x="179" y="276"/>
                </a:cubicBezTo>
                <a:cubicBezTo>
                  <a:pt x="275" y="276"/>
                  <a:pt x="400" y="267"/>
                  <a:pt x="534" y="251"/>
                </a:cubicBezTo>
                <a:cubicBezTo>
                  <a:pt x="834" y="184"/>
                  <a:pt x="1034" y="84"/>
                  <a:pt x="1034" y="51"/>
                </a:cubicBezTo>
                <a:cubicBezTo>
                  <a:pt x="1034" y="17"/>
                  <a:pt x="976" y="1"/>
                  <a:pt x="88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8" name="Google Shape;1488;p18"/>
          <p:cNvSpPr/>
          <p:nvPr/>
        </p:nvSpPr>
        <p:spPr>
          <a:xfrm>
            <a:off x="9102911" y="1964131"/>
            <a:ext cx="317189" cy="281104"/>
          </a:xfrm>
          <a:custGeom>
            <a:avLst/>
            <a:gdLst/>
            <a:ahLst/>
            <a:cxnLst/>
            <a:rect l="l" t="t" r="r" b="b"/>
            <a:pathLst>
              <a:path w="12209" h="10820" extrusionOk="0">
                <a:moveTo>
                  <a:pt x="7132" y="0"/>
                </a:moveTo>
                <a:cubicBezTo>
                  <a:pt x="2818" y="0"/>
                  <a:pt x="0" y="2013"/>
                  <a:pt x="0" y="2013"/>
                </a:cubicBezTo>
                <a:lnTo>
                  <a:pt x="6805" y="10820"/>
                </a:lnTo>
                <a:cubicBezTo>
                  <a:pt x="12209" y="6350"/>
                  <a:pt x="11675" y="746"/>
                  <a:pt x="11675" y="746"/>
                </a:cubicBezTo>
                <a:cubicBezTo>
                  <a:pt x="10037" y="205"/>
                  <a:pt x="8509" y="0"/>
                  <a:pt x="7132" y="0"/>
                </a:cubicBezTo>
                <a:close/>
              </a:path>
            </a:pathLst>
          </a:custGeom>
          <a:solidFill>
            <a:srgbClr val="A2A2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9" name="Google Shape;1489;p18"/>
          <p:cNvSpPr/>
          <p:nvPr/>
        </p:nvSpPr>
        <p:spPr>
          <a:xfrm>
            <a:off x="8701649" y="1991592"/>
            <a:ext cx="649136" cy="524016"/>
          </a:xfrm>
          <a:custGeom>
            <a:avLst/>
            <a:gdLst/>
            <a:ahLst/>
            <a:cxnLst/>
            <a:rect l="l" t="t" r="r" b="b"/>
            <a:pathLst>
              <a:path w="24986" h="20170" extrusionOk="0">
                <a:moveTo>
                  <a:pt x="18557" y="1"/>
                </a:moveTo>
                <a:cubicBezTo>
                  <a:pt x="17483" y="1"/>
                  <a:pt x="16399" y="312"/>
                  <a:pt x="15445" y="956"/>
                </a:cubicBezTo>
                <a:lnTo>
                  <a:pt x="1" y="11297"/>
                </a:lnTo>
                <a:cubicBezTo>
                  <a:pt x="201" y="11631"/>
                  <a:pt x="5538" y="20170"/>
                  <a:pt x="5538" y="20170"/>
                </a:cubicBezTo>
                <a:lnTo>
                  <a:pt x="21483" y="10330"/>
                </a:lnTo>
                <a:cubicBezTo>
                  <a:pt x="24251" y="8628"/>
                  <a:pt x="24985" y="4892"/>
                  <a:pt x="23051" y="2257"/>
                </a:cubicBezTo>
                <a:cubicBezTo>
                  <a:pt x="21946" y="784"/>
                  <a:pt x="20263" y="1"/>
                  <a:pt x="18557" y="1"/>
                </a:cubicBezTo>
                <a:close/>
              </a:path>
            </a:pathLst>
          </a:custGeom>
          <a:solidFill>
            <a:srgbClr val="A2A2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0" name="Google Shape;1490;p18"/>
          <p:cNvSpPr/>
          <p:nvPr/>
        </p:nvSpPr>
        <p:spPr>
          <a:xfrm>
            <a:off x="8835992" y="2396880"/>
            <a:ext cx="268659" cy="274739"/>
          </a:xfrm>
          <a:custGeom>
            <a:avLst/>
            <a:gdLst/>
            <a:ahLst/>
            <a:cxnLst/>
            <a:rect l="l" t="t" r="r" b="b"/>
            <a:pathLst>
              <a:path w="10341" h="10575" extrusionOk="0">
                <a:moveTo>
                  <a:pt x="7739" y="0"/>
                </a:moveTo>
                <a:lnTo>
                  <a:pt x="367" y="4570"/>
                </a:lnTo>
                <a:lnTo>
                  <a:pt x="0" y="10574"/>
                </a:lnTo>
                <a:cubicBezTo>
                  <a:pt x="0" y="10574"/>
                  <a:pt x="10341" y="5571"/>
                  <a:pt x="773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1" name="Google Shape;1491;p18"/>
          <p:cNvSpPr/>
          <p:nvPr/>
        </p:nvSpPr>
        <p:spPr>
          <a:xfrm>
            <a:off x="8561254" y="2129909"/>
            <a:ext cx="332829" cy="155179"/>
          </a:xfrm>
          <a:custGeom>
            <a:avLst/>
            <a:gdLst/>
            <a:ahLst/>
            <a:cxnLst/>
            <a:rect l="l" t="t" r="r" b="b"/>
            <a:pathLst>
              <a:path w="12811" h="5973" extrusionOk="0">
                <a:moveTo>
                  <a:pt x="7366" y="1"/>
                </a:moveTo>
                <a:cubicBezTo>
                  <a:pt x="5102" y="1"/>
                  <a:pt x="2438" y="554"/>
                  <a:pt x="1" y="2470"/>
                </a:cubicBezTo>
                <a:lnTo>
                  <a:pt x="5405" y="5973"/>
                </a:lnTo>
                <a:lnTo>
                  <a:pt x="12810" y="1036"/>
                </a:lnTo>
                <a:cubicBezTo>
                  <a:pt x="12810" y="1036"/>
                  <a:pt x="10462" y="1"/>
                  <a:pt x="736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2" name="Google Shape;1492;p18"/>
          <p:cNvSpPr/>
          <p:nvPr/>
        </p:nvSpPr>
        <p:spPr>
          <a:xfrm>
            <a:off x="8633193" y="2282958"/>
            <a:ext cx="292951" cy="191135"/>
          </a:xfrm>
          <a:custGeom>
            <a:avLst/>
            <a:gdLst/>
            <a:ahLst/>
            <a:cxnLst/>
            <a:rect l="l" t="t" r="r" b="b"/>
            <a:pathLst>
              <a:path w="11276" h="7357" extrusionOk="0">
                <a:moveTo>
                  <a:pt x="10394" y="1"/>
                </a:moveTo>
                <a:cubicBezTo>
                  <a:pt x="10258" y="1"/>
                  <a:pt x="10123" y="38"/>
                  <a:pt x="10008" y="115"/>
                </a:cubicBezTo>
                <a:lnTo>
                  <a:pt x="1" y="6353"/>
                </a:lnTo>
                <a:cubicBezTo>
                  <a:pt x="1" y="6353"/>
                  <a:pt x="346" y="7357"/>
                  <a:pt x="610" y="7357"/>
                </a:cubicBezTo>
                <a:cubicBezTo>
                  <a:pt x="618" y="7357"/>
                  <a:pt x="626" y="7356"/>
                  <a:pt x="634" y="7354"/>
                </a:cubicBezTo>
                <a:cubicBezTo>
                  <a:pt x="901" y="7254"/>
                  <a:pt x="8340" y="2851"/>
                  <a:pt x="10775" y="1383"/>
                </a:cubicBezTo>
                <a:cubicBezTo>
                  <a:pt x="11175" y="1149"/>
                  <a:pt x="11275" y="616"/>
                  <a:pt x="10975" y="282"/>
                </a:cubicBezTo>
                <a:cubicBezTo>
                  <a:pt x="10831" y="97"/>
                  <a:pt x="10612" y="1"/>
                  <a:pt x="1039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3" name="Google Shape;1493;p18"/>
          <p:cNvSpPr/>
          <p:nvPr/>
        </p:nvSpPr>
        <p:spPr>
          <a:xfrm>
            <a:off x="9039650" y="2079223"/>
            <a:ext cx="182873" cy="166453"/>
          </a:xfrm>
          <a:custGeom>
            <a:avLst/>
            <a:gdLst/>
            <a:ahLst/>
            <a:cxnLst/>
            <a:rect l="l" t="t" r="r" b="b"/>
            <a:pathLst>
              <a:path w="7039" h="6407" extrusionOk="0">
                <a:moveTo>
                  <a:pt x="3537" y="1"/>
                </a:moveTo>
                <a:cubicBezTo>
                  <a:pt x="2078" y="1"/>
                  <a:pt x="773" y="998"/>
                  <a:pt x="400" y="2487"/>
                </a:cubicBezTo>
                <a:cubicBezTo>
                  <a:pt x="0" y="4188"/>
                  <a:pt x="1068" y="5923"/>
                  <a:pt x="2802" y="6323"/>
                </a:cubicBezTo>
                <a:cubicBezTo>
                  <a:pt x="3044" y="6380"/>
                  <a:pt x="3286" y="6407"/>
                  <a:pt x="3525" y="6407"/>
                </a:cubicBezTo>
                <a:cubicBezTo>
                  <a:pt x="4969" y="6407"/>
                  <a:pt x="6295" y="5414"/>
                  <a:pt x="6638" y="3954"/>
                </a:cubicBezTo>
                <a:cubicBezTo>
                  <a:pt x="7038" y="2220"/>
                  <a:pt x="5971" y="519"/>
                  <a:pt x="4270" y="85"/>
                </a:cubicBezTo>
                <a:cubicBezTo>
                  <a:pt x="4024" y="28"/>
                  <a:pt x="3778" y="1"/>
                  <a:pt x="353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4" name="Google Shape;1494;p18"/>
          <p:cNvSpPr/>
          <p:nvPr/>
        </p:nvSpPr>
        <p:spPr>
          <a:xfrm>
            <a:off x="9038765" y="2076989"/>
            <a:ext cx="175963" cy="170948"/>
          </a:xfrm>
          <a:custGeom>
            <a:avLst/>
            <a:gdLst/>
            <a:ahLst/>
            <a:cxnLst/>
            <a:rect l="l" t="t" r="r" b="b"/>
            <a:pathLst>
              <a:path w="6773" h="6580" extrusionOk="0">
                <a:moveTo>
                  <a:pt x="3521" y="0"/>
                </a:moveTo>
                <a:cubicBezTo>
                  <a:pt x="3147" y="0"/>
                  <a:pt x="2769" y="67"/>
                  <a:pt x="2402" y="204"/>
                </a:cubicBezTo>
                <a:cubicBezTo>
                  <a:pt x="1802" y="405"/>
                  <a:pt x="1268" y="805"/>
                  <a:pt x="868" y="1339"/>
                </a:cubicBezTo>
                <a:cubicBezTo>
                  <a:pt x="1" y="2506"/>
                  <a:pt x="1" y="4074"/>
                  <a:pt x="868" y="5241"/>
                </a:cubicBezTo>
                <a:cubicBezTo>
                  <a:pt x="1471" y="6091"/>
                  <a:pt x="2456" y="6580"/>
                  <a:pt x="3472" y="6580"/>
                </a:cubicBezTo>
                <a:cubicBezTo>
                  <a:pt x="3694" y="6580"/>
                  <a:pt x="3916" y="6557"/>
                  <a:pt x="4137" y="6509"/>
                </a:cubicBezTo>
                <a:cubicBezTo>
                  <a:pt x="5371" y="6275"/>
                  <a:pt x="6372" y="5341"/>
                  <a:pt x="6672" y="4074"/>
                </a:cubicBezTo>
                <a:cubicBezTo>
                  <a:pt x="6706" y="3907"/>
                  <a:pt x="6739" y="3707"/>
                  <a:pt x="6739" y="3507"/>
                </a:cubicBezTo>
                <a:cubicBezTo>
                  <a:pt x="6739" y="3440"/>
                  <a:pt x="6739" y="3373"/>
                  <a:pt x="6739" y="3307"/>
                </a:cubicBezTo>
                <a:cubicBezTo>
                  <a:pt x="6706" y="3307"/>
                  <a:pt x="6706" y="3573"/>
                  <a:pt x="6605" y="4074"/>
                </a:cubicBezTo>
                <a:cubicBezTo>
                  <a:pt x="6405" y="4741"/>
                  <a:pt x="6005" y="5341"/>
                  <a:pt x="5438" y="5775"/>
                </a:cubicBezTo>
                <a:cubicBezTo>
                  <a:pt x="5038" y="6075"/>
                  <a:pt x="4604" y="6275"/>
                  <a:pt x="4104" y="6342"/>
                </a:cubicBezTo>
                <a:cubicBezTo>
                  <a:pt x="3912" y="6378"/>
                  <a:pt x="3716" y="6397"/>
                  <a:pt x="3521" y="6397"/>
                </a:cubicBezTo>
                <a:cubicBezTo>
                  <a:pt x="3172" y="6397"/>
                  <a:pt x="2823" y="6337"/>
                  <a:pt x="2503" y="6209"/>
                </a:cubicBezTo>
                <a:cubicBezTo>
                  <a:pt x="1902" y="6009"/>
                  <a:pt x="1402" y="5608"/>
                  <a:pt x="1068" y="5108"/>
                </a:cubicBezTo>
                <a:cubicBezTo>
                  <a:pt x="234" y="4040"/>
                  <a:pt x="234" y="2539"/>
                  <a:pt x="1068" y="1472"/>
                </a:cubicBezTo>
                <a:cubicBezTo>
                  <a:pt x="1402" y="972"/>
                  <a:pt x="1935" y="605"/>
                  <a:pt x="2503" y="405"/>
                </a:cubicBezTo>
                <a:cubicBezTo>
                  <a:pt x="2871" y="266"/>
                  <a:pt x="3240" y="192"/>
                  <a:pt x="3619" y="192"/>
                </a:cubicBezTo>
                <a:cubicBezTo>
                  <a:pt x="3789" y="192"/>
                  <a:pt x="3961" y="207"/>
                  <a:pt x="4137" y="238"/>
                </a:cubicBezTo>
                <a:cubicBezTo>
                  <a:pt x="4604" y="338"/>
                  <a:pt x="5071" y="538"/>
                  <a:pt x="5438" y="805"/>
                </a:cubicBezTo>
                <a:cubicBezTo>
                  <a:pt x="6005" y="1238"/>
                  <a:pt x="6439" y="1839"/>
                  <a:pt x="6605" y="2539"/>
                </a:cubicBezTo>
                <a:cubicBezTo>
                  <a:pt x="6739" y="3006"/>
                  <a:pt x="6739" y="3307"/>
                  <a:pt x="6739" y="3307"/>
                </a:cubicBezTo>
                <a:cubicBezTo>
                  <a:pt x="6772" y="3240"/>
                  <a:pt x="6772" y="3173"/>
                  <a:pt x="6772" y="3106"/>
                </a:cubicBezTo>
                <a:cubicBezTo>
                  <a:pt x="6772" y="2906"/>
                  <a:pt x="6739" y="2706"/>
                  <a:pt x="6706" y="2539"/>
                </a:cubicBezTo>
                <a:cubicBezTo>
                  <a:pt x="6539" y="1806"/>
                  <a:pt x="6105" y="1138"/>
                  <a:pt x="5505" y="705"/>
                </a:cubicBezTo>
                <a:cubicBezTo>
                  <a:pt x="4935" y="245"/>
                  <a:pt x="4236" y="0"/>
                  <a:pt x="352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5" name="Google Shape;1495;p18"/>
          <p:cNvSpPr/>
          <p:nvPr/>
        </p:nvSpPr>
        <p:spPr>
          <a:xfrm>
            <a:off x="9163573" y="1984343"/>
            <a:ext cx="152555" cy="234028"/>
          </a:xfrm>
          <a:custGeom>
            <a:avLst/>
            <a:gdLst/>
            <a:ahLst/>
            <a:cxnLst/>
            <a:rect l="l" t="t" r="r" b="b"/>
            <a:pathLst>
              <a:path w="5872" h="9008" extrusionOk="0">
                <a:moveTo>
                  <a:pt x="34" y="1"/>
                </a:moveTo>
                <a:lnTo>
                  <a:pt x="34" y="1"/>
                </a:lnTo>
                <a:cubicBezTo>
                  <a:pt x="0" y="34"/>
                  <a:pt x="567" y="335"/>
                  <a:pt x="1334" y="968"/>
                </a:cubicBezTo>
                <a:cubicBezTo>
                  <a:pt x="1801" y="1335"/>
                  <a:pt x="2235" y="1736"/>
                  <a:pt x="2635" y="2169"/>
                </a:cubicBezTo>
                <a:cubicBezTo>
                  <a:pt x="3603" y="3203"/>
                  <a:pt x="4403" y="4438"/>
                  <a:pt x="4937" y="5738"/>
                </a:cubicBezTo>
                <a:cubicBezTo>
                  <a:pt x="5171" y="6306"/>
                  <a:pt x="5371" y="6839"/>
                  <a:pt x="5504" y="7406"/>
                </a:cubicBezTo>
                <a:cubicBezTo>
                  <a:pt x="5738" y="8374"/>
                  <a:pt x="5804" y="9007"/>
                  <a:pt x="5838" y="9007"/>
                </a:cubicBezTo>
                <a:cubicBezTo>
                  <a:pt x="5871" y="8874"/>
                  <a:pt x="5838" y="8707"/>
                  <a:pt x="5838" y="8574"/>
                </a:cubicBezTo>
                <a:cubicBezTo>
                  <a:pt x="5804" y="8407"/>
                  <a:pt x="5804" y="8207"/>
                  <a:pt x="5771" y="8040"/>
                </a:cubicBezTo>
                <a:cubicBezTo>
                  <a:pt x="5738" y="7840"/>
                  <a:pt x="5704" y="7640"/>
                  <a:pt x="5671" y="7373"/>
                </a:cubicBezTo>
                <a:cubicBezTo>
                  <a:pt x="5537" y="6806"/>
                  <a:pt x="5337" y="6239"/>
                  <a:pt x="5137" y="5672"/>
                </a:cubicBezTo>
                <a:cubicBezTo>
                  <a:pt x="4603" y="4304"/>
                  <a:pt x="3803" y="3070"/>
                  <a:pt x="2769" y="2036"/>
                </a:cubicBezTo>
                <a:cubicBezTo>
                  <a:pt x="2369" y="1602"/>
                  <a:pt x="1902" y="1202"/>
                  <a:pt x="1435" y="835"/>
                </a:cubicBezTo>
                <a:cubicBezTo>
                  <a:pt x="1234" y="702"/>
                  <a:pt x="1034" y="568"/>
                  <a:pt x="867" y="468"/>
                </a:cubicBezTo>
                <a:cubicBezTo>
                  <a:pt x="734" y="368"/>
                  <a:pt x="567" y="268"/>
                  <a:pt x="434" y="201"/>
                </a:cubicBezTo>
                <a:cubicBezTo>
                  <a:pt x="300" y="101"/>
                  <a:pt x="167" y="68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6" name="Google Shape;1496;p18"/>
          <p:cNvSpPr/>
          <p:nvPr/>
        </p:nvSpPr>
        <p:spPr>
          <a:xfrm>
            <a:off x="9139308" y="1991281"/>
            <a:ext cx="154269" cy="238367"/>
          </a:xfrm>
          <a:custGeom>
            <a:avLst/>
            <a:gdLst/>
            <a:ahLst/>
            <a:cxnLst/>
            <a:rect l="l" t="t" r="r" b="b"/>
            <a:pathLst>
              <a:path w="5938" h="9175" extrusionOk="0">
                <a:moveTo>
                  <a:pt x="34" y="1"/>
                </a:moveTo>
                <a:lnTo>
                  <a:pt x="34" y="1"/>
                </a:lnTo>
                <a:cubicBezTo>
                  <a:pt x="0" y="34"/>
                  <a:pt x="567" y="368"/>
                  <a:pt x="1368" y="1002"/>
                </a:cubicBezTo>
                <a:cubicBezTo>
                  <a:pt x="1801" y="1369"/>
                  <a:pt x="2268" y="1769"/>
                  <a:pt x="2669" y="2202"/>
                </a:cubicBezTo>
                <a:cubicBezTo>
                  <a:pt x="3136" y="2736"/>
                  <a:pt x="3603" y="3337"/>
                  <a:pt x="4003" y="3937"/>
                </a:cubicBezTo>
                <a:cubicBezTo>
                  <a:pt x="4370" y="4537"/>
                  <a:pt x="4737" y="5205"/>
                  <a:pt x="5004" y="5872"/>
                </a:cubicBezTo>
                <a:cubicBezTo>
                  <a:pt x="5237" y="6439"/>
                  <a:pt x="5437" y="6973"/>
                  <a:pt x="5571" y="7573"/>
                </a:cubicBezTo>
                <a:cubicBezTo>
                  <a:pt x="5804" y="8540"/>
                  <a:pt x="5871" y="9174"/>
                  <a:pt x="5904" y="9174"/>
                </a:cubicBezTo>
                <a:cubicBezTo>
                  <a:pt x="5938" y="9041"/>
                  <a:pt x="5938" y="8874"/>
                  <a:pt x="5904" y="8740"/>
                </a:cubicBezTo>
                <a:cubicBezTo>
                  <a:pt x="5904" y="8574"/>
                  <a:pt x="5871" y="8374"/>
                  <a:pt x="5838" y="8207"/>
                </a:cubicBezTo>
                <a:cubicBezTo>
                  <a:pt x="5804" y="8007"/>
                  <a:pt x="5771" y="7773"/>
                  <a:pt x="5738" y="7540"/>
                </a:cubicBezTo>
                <a:cubicBezTo>
                  <a:pt x="5604" y="6939"/>
                  <a:pt x="5404" y="6339"/>
                  <a:pt x="5204" y="5805"/>
                </a:cubicBezTo>
                <a:cubicBezTo>
                  <a:pt x="4904" y="5105"/>
                  <a:pt x="4570" y="4437"/>
                  <a:pt x="4170" y="3804"/>
                </a:cubicBezTo>
                <a:cubicBezTo>
                  <a:pt x="3770" y="3203"/>
                  <a:pt x="3303" y="2603"/>
                  <a:pt x="2802" y="2069"/>
                </a:cubicBezTo>
                <a:cubicBezTo>
                  <a:pt x="2402" y="1635"/>
                  <a:pt x="1935" y="1235"/>
                  <a:pt x="1468" y="902"/>
                </a:cubicBezTo>
                <a:cubicBezTo>
                  <a:pt x="1268" y="701"/>
                  <a:pt x="1068" y="601"/>
                  <a:pt x="901" y="468"/>
                </a:cubicBezTo>
                <a:cubicBezTo>
                  <a:pt x="734" y="368"/>
                  <a:pt x="601" y="268"/>
                  <a:pt x="434" y="201"/>
                </a:cubicBezTo>
                <a:cubicBezTo>
                  <a:pt x="300" y="134"/>
                  <a:pt x="167" y="68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7" name="Google Shape;1497;p18"/>
          <p:cNvSpPr/>
          <p:nvPr userDrawn="1"/>
        </p:nvSpPr>
        <p:spPr>
          <a:xfrm>
            <a:off x="6678977" y="4936945"/>
            <a:ext cx="470601" cy="995761"/>
          </a:xfrm>
          <a:custGeom>
            <a:avLst/>
            <a:gdLst/>
            <a:ahLst/>
            <a:cxnLst/>
            <a:rect l="l" t="t" r="r" b="b"/>
            <a:pathLst>
              <a:path w="18114" h="38328" extrusionOk="0">
                <a:moveTo>
                  <a:pt x="17946" y="0"/>
                </a:moveTo>
                <a:lnTo>
                  <a:pt x="17946" y="0"/>
                </a:lnTo>
                <a:cubicBezTo>
                  <a:pt x="15378" y="2702"/>
                  <a:pt x="13543" y="6071"/>
                  <a:pt x="12709" y="9707"/>
                </a:cubicBezTo>
                <a:cubicBezTo>
                  <a:pt x="12576" y="10441"/>
                  <a:pt x="12342" y="11141"/>
                  <a:pt x="11975" y="11775"/>
                </a:cubicBezTo>
                <a:cubicBezTo>
                  <a:pt x="11208" y="12909"/>
                  <a:pt x="9607" y="13276"/>
                  <a:pt x="8740" y="14344"/>
                </a:cubicBezTo>
                <a:cubicBezTo>
                  <a:pt x="7205" y="16178"/>
                  <a:pt x="8373" y="19047"/>
                  <a:pt x="7472" y="21215"/>
                </a:cubicBezTo>
                <a:cubicBezTo>
                  <a:pt x="6939" y="22583"/>
                  <a:pt x="5671" y="23483"/>
                  <a:pt x="4637" y="24518"/>
                </a:cubicBezTo>
                <a:cubicBezTo>
                  <a:pt x="3569" y="25552"/>
                  <a:pt x="2635" y="26953"/>
                  <a:pt x="3002" y="28387"/>
                </a:cubicBezTo>
                <a:lnTo>
                  <a:pt x="0" y="38327"/>
                </a:lnTo>
                <a:lnTo>
                  <a:pt x="0" y="38327"/>
                </a:lnTo>
                <a:lnTo>
                  <a:pt x="4337" y="38194"/>
                </a:lnTo>
                <a:cubicBezTo>
                  <a:pt x="4400" y="38195"/>
                  <a:pt x="4462" y="38196"/>
                  <a:pt x="4524" y="38196"/>
                </a:cubicBezTo>
                <a:cubicBezTo>
                  <a:pt x="7923" y="38196"/>
                  <a:pt x="10203" y="36413"/>
                  <a:pt x="11809" y="33858"/>
                </a:cubicBezTo>
                <a:cubicBezTo>
                  <a:pt x="12276" y="33157"/>
                  <a:pt x="12609" y="32323"/>
                  <a:pt x="12709" y="31456"/>
                </a:cubicBezTo>
                <a:cubicBezTo>
                  <a:pt x="12876" y="29421"/>
                  <a:pt x="11075" y="27620"/>
                  <a:pt x="11208" y="25552"/>
                </a:cubicBezTo>
                <a:cubicBezTo>
                  <a:pt x="11342" y="23150"/>
                  <a:pt x="13977" y="21582"/>
                  <a:pt x="14611" y="19247"/>
                </a:cubicBezTo>
                <a:cubicBezTo>
                  <a:pt x="15144" y="17179"/>
                  <a:pt x="13977" y="15011"/>
                  <a:pt x="14310" y="12943"/>
                </a:cubicBezTo>
                <a:cubicBezTo>
                  <a:pt x="14511" y="11642"/>
                  <a:pt x="15244" y="10541"/>
                  <a:pt x="15878" y="9373"/>
                </a:cubicBezTo>
                <a:cubicBezTo>
                  <a:pt x="17413" y="6505"/>
                  <a:pt x="18113" y="3269"/>
                  <a:pt x="17946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8" name="Google Shape;1498;p18"/>
          <p:cNvSpPr/>
          <p:nvPr userDrawn="1"/>
        </p:nvSpPr>
        <p:spPr>
          <a:xfrm>
            <a:off x="6678977" y="4936945"/>
            <a:ext cx="470601" cy="995761"/>
          </a:xfrm>
          <a:custGeom>
            <a:avLst/>
            <a:gdLst/>
            <a:ahLst/>
            <a:cxnLst/>
            <a:rect l="l" t="t" r="r" b="b"/>
            <a:pathLst>
              <a:path w="18114" h="38328" extrusionOk="0">
                <a:moveTo>
                  <a:pt x="17946" y="0"/>
                </a:moveTo>
                <a:lnTo>
                  <a:pt x="17946" y="0"/>
                </a:lnTo>
                <a:cubicBezTo>
                  <a:pt x="15378" y="2702"/>
                  <a:pt x="13543" y="6071"/>
                  <a:pt x="12709" y="9707"/>
                </a:cubicBezTo>
                <a:cubicBezTo>
                  <a:pt x="12576" y="10441"/>
                  <a:pt x="12342" y="11141"/>
                  <a:pt x="11975" y="11775"/>
                </a:cubicBezTo>
                <a:cubicBezTo>
                  <a:pt x="11208" y="12909"/>
                  <a:pt x="9607" y="13276"/>
                  <a:pt x="8740" y="14344"/>
                </a:cubicBezTo>
                <a:cubicBezTo>
                  <a:pt x="7205" y="16178"/>
                  <a:pt x="8373" y="19047"/>
                  <a:pt x="7472" y="21215"/>
                </a:cubicBezTo>
                <a:cubicBezTo>
                  <a:pt x="6939" y="22583"/>
                  <a:pt x="5671" y="23483"/>
                  <a:pt x="4637" y="24518"/>
                </a:cubicBezTo>
                <a:cubicBezTo>
                  <a:pt x="3569" y="25552"/>
                  <a:pt x="2635" y="26953"/>
                  <a:pt x="3002" y="28387"/>
                </a:cubicBezTo>
                <a:lnTo>
                  <a:pt x="0" y="38327"/>
                </a:lnTo>
                <a:lnTo>
                  <a:pt x="0" y="38327"/>
                </a:lnTo>
                <a:lnTo>
                  <a:pt x="4337" y="38194"/>
                </a:lnTo>
                <a:cubicBezTo>
                  <a:pt x="4400" y="38195"/>
                  <a:pt x="4462" y="38196"/>
                  <a:pt x="4524" y="38196"/>
                </a:cubicBezTo>
                <a:cubicBezTo>
                  <a:pt x="7923" y="38196"/>
                  <a:pt x="10203" y="36413"/>
                  <a:pt x="11809" y="33858"/>
                </a:cubicBezTo>
                <a:cubicBezTo>
                  <a:pt x="12276" y="33157"/>
                  <a:pt x="12609" y="32323"/>
                  <a:pt x="12709" y="31456"/>
                </a:cubicBezTo>
                <a:cubicBezTo>
                  <a:pt x="12876" y="29421"/>
                  <a:pt x="11075" y="27620"/>
                  <a:pt x="11208" y="25552"/>
                </a:cubicBezTo>
                <a:cubicBezTo>
                  <a:pt x="11342" y="23150"/>
                  <a:pt x="13977" y="21582"/>
                  <a:pt x="14611" y="19247"/>
                </a:cubicBezTo>
                <a:cubicBezTo>
                  <a:pt x="15144" y="17179"/>
                  <a:pt x="13977" y="15011"/>
                  <a:pt x="14310" y="12943"/>
                </a:cubicBezTo>
                <a:cubicBezTo>
                  <a:pt x="14511" y="11642"/>
                  <a:pt x="15244" y="10541"/>
                  <a:pt x="15878" y="9373"/>
                </a:cubicBezTo>
                <a:cubicBezTo>
                  <a:pt x="17413" y="6505"/>
                  <a:pt x="18113" y="3269"/>
                  <a:pt x="179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9" name="Google Shape;1499;p18"/>
          <p:cNvSpPr/>
          <p:nvPr userDrawn="1"/>
        </p:nvSpPr>
        <p:spPr>
          <a:xfrm>
            <a:off x="6271661" y="4546959"/>
            <a:ext cx="443739" cy="1389280"/>
          </a:xfrm>
          <a:custGeom>
            <a:avLst/>
            <a:gdLst/>
            <a:ahLst/>
            <a:cxnLst/>
            <a:rect l="l" t="t" r="r" b="b"/>
            <a:pathLst>
              <a:path w="17080" h="53475" extrusionOk="0">
                <a:moveTo>
                  <a:pt x="601" y="0"/>
                </a:moveTo>
                <a:lnTo>
                  <a:pt x="601" y="200"/>
                </a:lnTo>
                <a:lnTo>
                  <a:pt x="601" y="367"/>
                </a:lnTo>
                <a:cubicBezTo>
                  <a:pt x="467" y="1368"/>
                  <a:pt x="301" y="2369"/>
                  <a:pt x="167" y="3336"/>
                </a:cubicBezTo>
                <a:cubicBezTo>
                  <a:pt x="34" y="4337"/>
                  <a:pt x="0" y="5337"/>
                  <a:pt x="34" y="6338"/>
                </a:cubicBezTo>
                <a:cubicBezTo>
                  <a:pt x="67" y="6839"/>
                  <a:pt x="100" y="7306"/>
                  <a:pt x="167" y="7806"/>
                </a:cubicBezTo>
                <a:cubicBezTo>
                  <a:pt x="301" y="8306"/>
                  <a:pt x="467" y="8773"/>
                  <a:pt x="668" y="9207"/>
                </a:cubicBezTo>
                <a:cubicBezTo>
                  <a:pt x="1068" y="10074"/>
                  <a:pt x="1401" y="10975"/>
                  <a:pt x="1668" y="11875"/>
                </a:cubicBezTo>
                <a:cubicBezTo>
                  <a:pt x="1935" y="12776"/>
                  <a:pt x="2069" y="13710"/>
                  <a:pt x="2135" y="14644"/>
                </a:cubicBezTo>
                <a:cubicBezTo>
                  <a:pt x="2235" y="15578"/>
                  <a:pt x="2335" y="16479"/>
                  <a:pt x="2435" y="17413"/>
                </a:cubicBezTo>
                <a:cubicBezTo>
                  <a:pt x="2636" y="19214"/>
                  <a:pt x="2769" y="21049"/>
                  <a:pt x="3503" y="22683"/>
                </a:cubicBezTo>
                <a:cubicBezTo>
                  <a:pt x="3870" y="23484"/>
                  <a:pt x="4370" y="24218"/>
                  <a:pt x="4704" y="24951"/>
                </a:cubicBezTo>
                <a:cubicBezTo>
                  <a:pt x="5037" y="25719"/>
                  <a:pt x="5237" y="26519"/>
                  <a:pt x="5271" y="27353"/>
                </a:cubicBezTo>
                <a:cubicBezTo>
                  <a:pt x="5338" y="28988"/>
                  <a:pt x="5137" y="30656"/>
                  <a:pt x="5571" y="32190"/>
                </a:cubicBezTo>
                <a:cubicBezTo>
                  <a:pt x="6038" y="33691"/>
                  <a:pt x="6939" y="34925"/>
                  <a:pt x="7439" y="36260"/>
                </a:cubicBezTo>
                <a:cubicBezTo>
                  <a:pt x="7939" y="37627"/>
                  <a:pt x="7739" y="39062"/>
                  <a:pt x="7506" y="40329"/>
                </a:cubicBezTo>
                <a:cubicBezTo>
                  <a:pt x="7306" y="41597"/>
                  <a:pt x="7105" y="42898"/>
                  <a:pt x="7372" y="44099"/>
                </a:cubicBezTo>
                <a:cubicBezTo>
                  <a:pt x="7639" y="45333"/>
                  <a:pt x="8473" y="46167"/>
                  <a:pt x="8973" y="47067"/>
                </a:cubicBezTo>
                <a:cubicBezTo>
                  <a:pt x="9240" y="47468"/>
                  <a:pt x="9440" y="47968"/>
                  <a:pt x="9507" y="48435"/>
                </a:cubicBezTo>
                <a:cubicBezTo>
                  <a:pt x="9574" y="48902"/>
                  <a:pt x="9607" y="49369"/>
                  <a:pt x="9607" y="49836"/>
                </a:cubicBezTo>
                <a:cubicBezTo>
                  <a:pt x="9607" y="50270"/>
                  <a:pt x="9674" y="50703"/>
                  <a:pt x="9807" y="51137"/>
                </a:cubicBezTo>
                <a:cubicBezTo>
                  <a:pt x="9941" y="51504"/>
                  <a:pt x="10174" y="51837"/>
                  <a:pt x="10508" y="52071"/>
                </a:cubicBezTo>
                <a:cubicBezTo>
                  <a:pt x="11008" y="52505"/>
                  <a:pt x="11609" y="52805"/>
                  <a:pt x="12242" y="53038"/>
                </a:cubicBezTo>
                <a:cubicBezTo>
                  <a:pt x="12676" y="53205"/>
                  <a:pt x="13143" y="53338"/>
                  <a:pt x="13610" y="53405"/>
                </a:cubicBezTo>
                <a:cubicBezTo>
                  <a:pt x="13857" y="53446"/>
                  <a:pt x="14105" y="53475"/>
                  <a:pt x="14352" y="53475"/>
                </a:cubicBezTo>
                <a:cubicBezTo>
                  <a:pt x="14505" y="53475"/>
                  <a:pt x="14658" y="53464"/>
                  <a:pt x="14811" y="53439"/>
                </a:cubicBezTo>
                <a:lnTo>
                  <a:pt x="14477" y="53439"/>
                </a:lnTo>
                <a:cubicBezTo>
                  <a:pt x="14211" y="53439"/>
                  <a:pt x="13910" y="53405"/>
                  <a:pt x="13610" y="53338"/>
                </a:cubicBezTo>
                <a:cubicBezTo>
                  <a:pt x="13143" y="53272"/>
                  <a:pt x="12676" y="53138"/>
                  <a:pt x="12242" y="52972"/>
                </a:cubicBezTo>
                <a:cubicBezTo>
                  <a:pt x="11642" y="52738"/>
                  <a:pt x="11075" y="52404"/>
                  <a:pt x="10575" y="52004"/>
                </a:cubicBezTo>
                <a:cubicBezTo>
                  <a:pt x="10274" y="51771"/>
                  <a:pt x="10041" y="51470"/>
                  <a:pt x="9907" y="51104"/>
                </a:cubicBezTo>
                <a:cubicBezTo>
                  <a:pt x="9774" y="50703"/>
                  <a:pt x="9741" y="50270"/>
                  <a:pt x="9741" y="49836"/>
                </a:cubicBezTo>
                <a:cubicBezTo>
                  <a:pt x="9741" y="49369"/>
                  <a:pt x="9707" y="48902"/>
                  <a:pt x="9641" y="48435"/>
                </a:cubicBezTo>
                <a:cubicBezTo>
                  <a:pt x="9574" y="47935"/>
                  <a:pt x="9374" y="47434"/>
                  <a:pt x="9107" y="47001"/>
                </a:cubicBezTo>
                <a:cubicBezTo>
                  <a:pt x="8607" y="46067"/>
                  <a:pt x="7806" y="45233"/>
                  <a:pt x="7539" y="44065"/>
                </a:cubicBezTo>
                <a:cubicBezTo>
                  <a:pt x="7306" y="42931"/>
                  <a:pt x="7506" y="41663"/>
                  <a:pt x="7706" y="40363"/>
                </a:cubicBezTo>
                <a:cubicBezTo>
                  <a:pt x="7939" y="39095"/>
                  <a:pt x="8106" y="37627"/>
                  <a:pt x="7639" y="36226"/>
                </a:cubicBezTo>
                <a:cubicBezTo>
                  <a:pt x="7172" y="34825"/>
                  <a:pt x="6238" y="33591"/>
                  <a:pt x="5805" y="32123"/>
                </a:cubicBezTo>
                <a:cubicBezTo>
                  <a:pt x="5371" y="30656"/>
                  <a:pt x="5604" y="29021"/>
                  <a:pt x="5504" y="27353"/>
                </a:cubicBezTo>
                <a:cubicBezTo>
                  <a:pt x="5471" y="26486"/>
                  <a:pt x="5271" y="25652"/>
                  <a:pt x="4937" y="24851"/>
                </a:cubicBezTo>
                <a:cubicBezTo>
                  <a:pt x="4570" y="24084"/>
                  <a:pt x="4103" y="23350"/>
                  <a:pt x="3736" y="22550"/>
                </a:cubicBezTo>
                <a:cubicBezTo>
                  <a:pt x="3036" y="20982"/>
                  <a:pt x="2902" y="19181"/>
                  <a:pt x="2702" y="17379"/>
                </a:cubicBezTo>
                <a:cubicBezTo>
                  <a:pt x="2602" y="16445"/>
                  <a:pt x="2502" y="15545"/>
                  <a:pt x="2402" y="14611"/>
                </a:cubicBezTo>
                <a:cubicBezTo>
                  <a:pt x="2335" y="13677"/>
                  <a:pt x="2202" y="12743"/>
                  <a:pt x="1935" y="11809"/>
                </a:cubicBezTo>
                <a:cubicBezTo>
                  <a:pt x="1668" y="10908"/>
                  <a:pt x="1301" y="9974"/>
                  <a:pt x="934" y="9107"/>
                </a:cubicBezTo>
                <a:cubicBezTo>
                  <a:pt x="734" y="8673"/>
                  <a:pt x="567" y="8240"/>
                  <a:pt x="434" y="7773"/>
                </a:cubicBezTo>
                <a:cubicBezTo>
                  <a:pt x="367" y="7306"/>
                  <a:pt x="334" y="6805"/>
                  <a:pt x="334" y="6338"/>
                </a:cubicBezTo>
                <a:cubicBezTo>
                  <a:pt x="267" y="5337"/>
                  <a:pt x="334" y="4370"/>
                  <a:pt x="467" y="3403"/>
                </a:cubicBezTo>
                <a:cubicBezTo>
                  <a:pt x="567" y="2410"/>
                  <a:pt x="764" y="1450"/>
                  <a:pt x="865" y="425"/>
                </a:cubicBezTo>
                <a:lnTo>
                  <a:pt x="865" y="425"/>
                </a:lnTo>
                <a:cubicBezTo>
                  <a:pt x="1661" y="882"/>
                  <a:pt x="2340" y="1486"/>
                  <a:pt x="2902" y="2235"/>
                </a:cubicBezTo>
                <a:cubicBezTo>
                  <a:pt x="3470" y="3036"/>
                  <a:pt x="3937" y="3870"/>
                  <a:pt x="4270" y="4804"/>
                </a:cubicBezTo>
                <a:cubicBezTo>
                  <a:pt x="4971" y="6605"/>
                  <a:pt x="5237" y="8540"/>
                  <a:pt x="5571" y="10408"/>
                </a:cubicBezTo>
                <a:cubicBezTo>
                  <a:pt x="5938" y="12276"/>
                  <a:pt x="6405" y="14144"/>
                  <a:pt x="7372" y="15712"/>
                </a:cubicBezTo>
                <a:cubicBezTo>
                  <a:pt x="7839" y="16512"/>
                  <a:pt x="8406" y="17213"/>
                  <a:pt x="8907" y="17946"/>
                </a:cubicBezTo>
                <a:cubicBezTo>
                  <a:pt x="9407" y="18647"/>
                  <a:pt x="9774" y="19448"/>
                  <a:pt x="9941" y="20281"/>
                </a:cubicBezTo>
                <a:cubicBezTo>
                  <a:pt x="10174" y="21983"/>
                  <a:pt x="9174" y="23584"/>
                  <a:pt x="9374" y="25318"/>
                </a:cubicBezTo>
                <a:cubicBezTo>
                  <a:pt x="9474" y="26152"/>
                  <a:pt x="9741" y="26953"/>
                  <a:pt x="10174" y="27653"/>
                </a:cubicBezTo>
                <a:cubicBezTo>
                  <a:pt x="10575" y="28354"/>
                  <a:pt x="11042" y="28988"/>
                  <a:pt x="11475" y="29655"/>
                </a:cubicBezTo>
                <a:cubicBezTo>
                  <a:pt x="11909" y="30255"/>
                  <a:pt x="12276" y="30922"/>
                  <a:pt x="12609" y="31590"/>
                </a:cubicBezTo>
                <a:cubicBezTo>
                  <a:pt x="12910" y="32257"/>
                  <a:pt x="13076" y="32957"/>
                  <a:pt x="13110" y="33691"/>
                </a:cubicBezTo>
                <a:cubicBezTo>
                  <a:pt x="13210" y="35092"/>
                  <a:pt x="13010" y="36493"/>
                  <a:pt x="13110" y="37827"/>
                </a:cubicBezTo>
                <a:cubicBezTo>
                  <a:pt x="13243" y="39062"/>
                  <a:pt x="13610" y="40296"/>
                  <a:pt x="14177" y="41430"/>
                </a:cubicBezTo>
                <a:cubicBezTo>
                  <a:pt x="14711" y="42497"/>
                  <a:pt x="15278" y="43465"/>
                  <a:pt x="15778" y="44365"/>
                </a:cubicBezTo>
                <a:cubicBezTo>
                  <a:pt x="16012" y="44832"/>
                  <a:pt x="16245" y="45299"/>
                  <a:pt x="16412" y="45733"/>
                </a:cubicBezTo>
                <a:cubicBezTo>
                  <a:pt x="16612" y="46167"/>
                  <a:pt x="16712" y="46600"/>
                  <a:pt x="16812" y="47067"/>
                </a:cubicBezTo>
                <a:cubicBezTo>
                  <a:pt x="16946" y="47868"/>
                  <a:pt x="16946" y="48702"/>
                  <a:pt x="16846" y="49502"/>
                </a:cubicBezTo>
                <a:cubicBezTo>
                  <a:pt x="16746" y="50603"/>
                  <a:pt x="16312" y="51704"/>
                  <a:pt x="15645" y="52605"/>
                </a:cubicBezTo>
                <a:cubicBezTo>
                  <a:pt x="15411" y="52905"/>
                  <a:pt x="15145" y="53172"/>
                  <a:pt x="14811" y="53439"/>
                </a:cubicBezTo>
                <a:lnTo>
                  <a:pt x="15078" y="53272"/>
                </a:lnTo>
                <a:cubicBezTo>
                  <a:pt x="15178" y="53205"/>
                  <a:pt x="15278" y="53105"/>
                  <a:pt x="15345" y="53038"/>
                </a:cubicBezTo>
                <a:cubicBezTo>
                  <a:pt x="15478" y="52905"/>
                  <a:pt x="15612" y="52771"/>
                  <a:pt x="15712" y="52638"/>
                </a:cubicBezTo>
                <a:cubicBezTo>
                  <a:pt x="16412" y="51737"/>
                  <a:pt x="16846" y="50670"/>
                  <a:pt x="16946" y="49536"/>
                </a:cubicBezTo>
                <a:cubicBezTo>
                  <a:pt x="17079" y="48702"/>
                  <a:pt x="17079" y="47868"/>
                  <a:pt x="16946" y="47067"/>
                </a:cubicBezTo>
                <a:cubicBezTo>
                  <a:pt x="16879" y="46600"/>
                  <a:pt x="16746" y="46133"/>
                  <a:pt x="16579" y="45700"/>
                </a:cubicBezTo>
                <a:cubicBezTo>
                  <a:pt x="16379" y="45233"/>
                  <a:pt x="16179" y="44766"/>
                  <a:pt x="15945" y="44332"/>
                </a:cubicBezTo>
                <a:cubicBezTo>
                  <a:pt x="15445" y="43398"/>
                  <a:pt x="14878" y="42431"/>
                  <a:pt x="14377" y="41363"/>
                </a:cubicBezTo>
                <a:cubicBezTo>
                  <a:pt x="13777" y="40262"/>
                  <a:pt x="13443" y="39062"/>
                  <a:pt x="13343" y="37827"/>
                </a:cubicBezTo>
                <a:cubicBezTo>
                  <a:pt x="13210" y="36493"/>
                  <a:pt x="13410" y="35125"/>
                  <a:pt x="13343" y="33691"/>
                </a:cubicBezTo>
                <a:cubicBezTo>
                  <a:pt x="13277" y="32924"/>
                  <a:pt x="13110" y="32190"/>
                  <a:pt x="12810" y="31523"/>
                </a:cubicBezTo>
                <a:cubicBezTo>
                  <a:pt x="12476" y="30822"/>
                  <a:pt x="12109" y="30155"/>
                  <a:pt x="11642" y="29521"/>
                </a:cubicBezTo>
                <a:cubicBezTo>
                  <a:pt x="11208" y="28854"/>
                  <a:pt x="10775" y="28220"/>
                  <a:pt x="10374" y="27553"/>
                </a:cubicBezTo>
                <a:cubicBezTo>
                  <a:pt x="9941" y="26853"/>
                  <a:pt x="9674" y="26086"/>
                  <a:pt x="9574" y="25285"/>
                </a:cubicBezTo>
                <a:cubicBezTo>
                  <a:pt x="9374" y="23684"/>
                  <a:pt x="10374" y="22083"/>
                  <a:pt x="10141" y="20248"/>
                </a:cubicBezTo>
                <a:cubicBezTo>
                  <a:pt x="9974" y="19381"/>
                  <a:pt x="9607" y="18547"/>
                  <a:pt x="9107" y="17813"/>
                </a:cubicBezTo>
                <a:cubicBezTo>
                  <a:pt x="8607" y="17046"/>
                  <a:pt x="8039" y="16345"/>
                  <a:pt x="7572" y="15578"/>
                </a:cubicBezTo>
                <a:cubicBezTo>
                  <a:pt x="6605" y="14044"/>
                  <a:pt x="6171" y="12209"/>
                  <a:pt x="5805" y="10341"/>
                </a:cubicBezTo>
                <a:cubicBezTo>
                  <a:pt x="5471" y="8506"/>
                  <a:pt x="5204" y="6538"/>
                  <a:pt x="4504" y="4704"/>
                </a:cubicBezTo>
                <a:cubicBezTo>
                  <a:pt x="4170" y="3770"/>
                  <a:pt x="3703" y="2869"/>
                  <a:pt x="3103" y="2068"/>
                </a:cubicBezTo>
                <a:cubicBezTo>
                  <a:pt x="2502" y="1234"/>
                  <a:pt x="1702" y="567"/>
                  <a:pt x="801" y="100"/>
                </a:cubicBezTo>
                <a:lnTo>
                  <a:pt x="601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0" name="Google Shape;1500;p18"/>
          <p:cNvSpPr/>
          <p:nvPr userDrawn="1"/>
        </p:nvSpPr>
        <p:spPr>
          <a:xfrm>
            <a:off x="6309800" y="4613675"/>
            <a:ext cx="346651" cy="1321628"/>
          </a:xfrm>
          <a:custGeom>
            <a:avLst/>
            <a:gdLst/>
            <a:ahLst/>
            <a:cxnLst/>
            <a:rect l="l" t="t" r="r" b="b"/>
            <a:pathLst>
              <a:path w="13343" h="50871" extrusionOk="0">
                <a:moveTo>
                  <a:pt x="0" y="1"/>
                </a:moveTo>
                <a:cubicBezTo>
                  <a:pt x="0" y="67"/>
                  <a:pt x="33" y="101"/>
                  <a:pt x="33" y="168"/>
                </a:cubicBezTo>
                <a:cubicBezTo>
                  <a:pt x="67" y="268"/>
                  <a:pt x="67" y="401"/>
                  <a:pt x="100" y="568"/>
                </a:cubicBezTo>
                <a:cubicBezTo>
                  <a:pt x="167" y="901"/>
                  <a:pt x="234" y="1402"/>
                  <a:pt x="400" y="2069"/>
                </a:cubicBezTo>
                <a:cubicBezTo>
                  <a:pt x="534" y="2736"/>
                  <a:pt x="901" y="3470"/>
                  <a:pt x="1234" y="4371"/>
                </a:cubicBezTo>
                <a:cubicBezTo>
                  <a:pt x="1568" y="5238"/>
                  <a:pt x="1868" y="6272"/>
                  <a:pt x="2202" y="7406"/>
                </a:cubicBezTo>
                <a:cubicBezTo>
                  <a:pt x="2502" y="8574"/>
                  <a:pt x="2769" y="9841"/>
                  <a:pt x="3069" y="11209"/>
                </a:cubicBezTo>
                <a:cubicBezTo>
                  <a:pt x="3302" y="12677"/>
                  <a:pt x="3769" y="14111"/>
                  <a:pt x="4403" y="15479"/>
                </a:cubicBezTo>
                <a:cubicBezTo>
                  <a:pt x="4737" y="16179"/>
                  <a:pt x="5137" y="16880"/>
                  <a:pt x="5437" y="17647"/>
                </a:cubicBezTo>
                <a:cubicBezTo>
                  <a:pt x="5738" y="18414"/>
                  <a:pt x="5938" y="19248"/>
                  <a:pt x="6038" y="20082"/>
                </a:cubicBezTo>
                <a:cubicBezTo>
                  <a:pt x="6205" y="21816"/>
                  <a:pt x="6505" y="23584"/>
                  <a:pt x="6872" y="25319"/>
                </a:cubicBezTo>
                <a:cubicBezTo>
                  <a:pt x="7739" y="28855"/>
                  <a:pt x="8506" y="32257"/>
                  <a:pt x="9273" y="35293"/>
                </a:cubicBezTo>
                <a:cubicBezTo>
                  <a:pt x="10074" y="38362"/>
                  <a:pt x="10741" y="41097"/>
                  <a:pt x="11342" y="43432"/>
                </a:cubicBezTo>
                <a:lnTo>
                  <a:pt x="12743" y="48869"/>
                </a:lnTo>
                <a:cubicBezTo>
                  <a:pt x="12943" y="49503"/>
                  <a:pt x="13076" y="50003"/>
                  <a:pt x="13176" y="50370"/>
                </a:cubicBezTo>
                <a:lnTo>
                  <a:pt x="13276" y="50770"/>
                </a:lnTo>
                <a:cubicBezTo>
                  <a:pt x="13276" y="50804"/>
                  <a:pt x="13310" y="50837"/>
                  <a:pt x="13310" y="50871"/>
                </a:cubicBezTo>
                <a:cubicBezTo>
                  <a:pt x="13343" y="50837"/>
                  <a:pt x="13343" y="50804"/>
                  <a:pt x="13310" y="50737"/>
                </a:cubicBezTo>
                <a:cubicBezTo>
                  <a:pt x="13310" y="50637"/>
                  <a:pt x="13276" y="50504"/>
                  <a:pt x="13243" y="50370"/>
                </a:cubicBezTo>
                <a:lnTo>
                  <a:pt x="12909" y="48869"/>
                </a:lnTo>
                <a:cubicBezTo>
                  <a:pt x="12576" y="47535"/>
                  <a:pt x="12142" y="45700"/>
                  <a:pt x="11575" y="43365"/>
                </a:cubicBezTo>
                <a:cubicBezTo>
                  <a:pt x="11008" y="41064"/>
                  <a:pt x="10274" y="38295"/>
                  <a:pt x="9574" y="35226"/>
                </a:cubicBezTo>
                <a:cubicBezTo>
                  <a:pt x="8873" y="32157"/>
                  <a:pt x="8039" y="28788"/>
                  <a:pt x="7205" y="25252"/>
                </a:cubicBezTo>
                <a:cubicBezTo>
                  <a:pt x="6805" y="23551"/>
                  <a:pt x="6505" y="21783"/>
                  <a:pt x="6305" y="20048"/>
                </a:cubicBezTo>
                <a:cubicBezTo>
                  <a:pt x="6205" y="19181"/>
                  <a:pt x="6004" y="18381"/>
                  <a:pt x="5704" y="17580"/>
                </a:cubicBezTo>
                <a:cubicBezTo>
                  <a:pt x="5371" y="16779"/>
                  <a:pt x="4970" y="16079"/>
                  <a:pt x="4637" y="15378"/>
                </a:cubicBezTo>
                <a:cubicBezTo>
                  <a:pt x="3970" y="14044"/>
                  <a:pt x="3536" y="12610"/>
                  <a:pt x="3269" y="11142"/>
                </a:cubicBezTo>
                <a:cubicBezTo>
                  <a:pt x="2969" y="9774"/>
                  <a:pt x="2702" y="8507"/>
                  <a:pt x="2368" y="7339"/>
                </a:cubicBezTo>
                <a:cubicBezTo>
                  <a:pt x="2068" y="6205"/>
                  <a:pt x="1701" y="5171"/>
                  <a:pt x="1368" y="4271"/>
                </a:cubicBezTo>
                <a:cubicBezTo>
                  <a:pt x="1034" y="3403"/>
                  <a:pt x="634" y="2669"/>
                  <a:pt x="500" y="2036"/>
                </a:cubicBezTo>
                <a:cubicBezTo>
                  <a:pt x="334" y="1402"/>
                  <a:pt x="234" y="868"/>
                  <a:pt x="134" y="534"/>
                </a:cubicBezTo>
                <a:cubicBezTo>
                  <a:pt x="100" y="368"/>
                  <a:pt x="67" y="234"/>
                  <a:pt x="67" y="134"/>
                </a:cubicBezTo>
                <a:cubicBezTo>
                  <a:pt x="33" y="101"/>
                  <a:pt x="33" y="67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1" name="Google Shape;1501;p18"/>
          <p:cNvSpPr/>
          <p:nvPr userDrawn="1"/>
        </p:nvSpPr>
        <p:spPr>
          <a:xfrm>
            <a:off x="6543777" y="4196827"/>
            <a:ext cx="512196" cy="1738477"/>
          </a:xfrm>
          <a:custGeom>
            <a:avLst/>
            <a:gdLst/>
            <a:ahLst/>
            <a:cxnLst/>
            <a:rect l="l" t="t" r="r" b="b"/>
            <a:pathLst>
              <a:path w="19715" h="66916" extrusionOk="0">
                <a:moveTo>
                  <a:pt x="18480" y="1"/>
                </a:moveTo>
                <a:cubicBezTo>
                  <a:pt x="15345" y="1736"/>
                  <a:pt x="13977" y="5505"/>
                  <a:pt x="13377" y="9041"/>
                </a:cubicBezTo>
                <a:cubicBezTo>
                  <a:pt x="12776" y="12543"/>
                  <a:pt x="12643" y="16279"/>
                  <a:pt x="10908" y="19415"/>
                </a:cubicBezTo>
                <a:cubicBezTo>
                  <a:pt x="9808" y="21483"/>
                  <a:pt x="8006" y="23318"/>
                  <a:pt x="7873" y="25653"/>
                </a:cubicBezTo>
                <a:cubicBezTo>
                  <a:pt x="7773" y="27554"/>
                  <a:pt x="8874" y="29355"/>
                  <a:pt x="8874" y="31257"/>
                </a:cubicBezTo>
                <a:cubicBezTo>
                  <a:pt x="8874" y="34659"/>
                  <a:pt x="5638" y="37194"/>
                  <a:pt x="4837" y="40497"/>
                </a:cubicBezTo>
                <a:cubicBezTo>
                  <a:pt x="4237" y="42932"/>
                  <a:pt x="5037" y="45500"/>
                  <a:pt x="4771" y="48002"/>
                </a:cubicBezTo>
                <a:cubicBezTo>
                  <a:pt x="4437" y="51271"/>
                  <a:pt x="2369" y="54040"/>
                  <a:pt x="1168" y="57109"/>
                </a:cubicBezTo>
                <a:cubicBezTo>
                  <a:pt x="1" y="60144"/>
                  <a:pt x="768" y="65248"/>
                  <a:pt x="3570" y="66916"/>
                </a:cubicBezTo>
                <a:lnTo>
                  <a:pt x="3570" y="66815"/>
                </a:lnTo>
                <a:cubicBezTo>
                  <a:pt x="3651" y="66821"/>
                  <a:pt x="3736" y="66824"/>
                  <a:pt x="3823" y="66824"/>
                </a:cubicBezTo>
                <a:cubicBezTo>
                  <a:pt x="5839" y="66824"/>
                  <a:pt x="9258" y="65368"/>
                  <a:pt x="9674" y="63513"/>
                </a:cubicBezTo>
                <a:cubicBezTo>
                  <a:pt x="9908" y="62312"/>
                  <a:pt x="9641" y="61045"/>
                  <a:pt x="9908" y="59844"/>
                </a:cubicBezTo>
                <a:cubicBezTo>
                  <a:pt x="10275" y="58276"/>
                  <a:pt x="11509" y="57075"/>
                  <a:pt x="12042" y="55607"/>
                </a:cubicBezTo>
                <a:cubicBezTo>
                  <a:pt x="13110" y="52572"/>
                  <a:pt x="11075" y="49270"/>
                  <a:pt x="11542" y="46101"/>
                </a:cubicBezTo>
                <a:cubicBezTo>
                  <a:pt x="11842" y="43866"/>
                  <a:pt x="13410" y="41931"/>
                  <a:pt x="13910" y="39729"/>
                </a:cubicBezTo>
                <a:cubicBezTo>
                  <a:pt x="14511" y="37094"/>
                  <a:pt x="13610" y="34292"/>
                  <a:pt x="14311" y="31690"/>
                </a:cubicBezTo>
                <a:cubicBezTo>
                  <a:pt x="14711" y="30323"/>
                  <a:pt x="15545" y="29122"/>
                  <a:pt x="16045" y="27788"/>
                </a:cubicBezTo>
                <a:cubicBezTo>
                  <a:pt x="16746" y="26053"/>
                  <a:pt x="16879" y="24218"/>
                  <a:pt x="16979" y="22284"/>
                </a:cubicBezTo>
                <a:cubicBezTo>
                  <a:pt x="17113" y="20382"/>
                  <a:pt x="17213" y="18481"/>
                  <a:pt x="17380" y="16546"/>
                </a:cubicBezTo>
                <a:cubicBezTo>
                  <a:pt x="17613" y="13377"/>
                  <a:pt x="19348" y="10575"/>
                  <a:pt x="19448" y="9141"/>
                </a:cubicBezTo>
                <a:cubicBezTo>
                  <a:pt x="19715" y="5071"/>
                  <a:pt x="18914" y="3003"/>
                  <a:pt x="18480" y="1"/>
                </a:cubicBezTo>
                <a:close/>
              </a:path>
            </a:pathLst>
          </a:custGeom>
          <a:solidFill>
            <a:srgbClr val="A0D9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2" name="Google Shape;1502;p18"/>
          <p:cNvSpPr/>
          <p:nvPr userDrawn="1"/>
        </p:nvSpPr>
        <p:spPr>
          <a:xfrm>
            <a:off x="6636499" y="4273961"/>
            <a:ext cx="366604" cy="1657888"/>
          </a:xfrm>
          <a:custGeom>
            <a:avLst/>
            <a:gdLst/>
            <a:ahLst/>
            <a:cxnLst/>
            <a:rect l="l" t="t" r="r" b="b"/>
            <a:pathLst>
              <a:path w="14111" h="63814" extrusionOk="0">
                <a:moveTo>
                  <a:pt x="14111" y="1"/>
                </a:moveTo>
                <a:cubicBezTo>
                  <a:pt x="14111" y="34"/>
                  <a:pt x="14077" y="101"/>
                  <a:pt x="14077" y="168"/>
                </a:cubicBezTo>
                <a:cubicBezTo>
                  <a:pt x="14044" y="268"/>
                  <a:pt x="14011" y="434"/>
                  <a:pt x="13977" y="635"/>
                </a:cubicBezTo>
                <a:cubicBezTo>
                  <a:pt x="13911" y="1068"/>
                  <a:pt x="13811" y="1702"/>
                  <a:pt x="13644" y="2503"/>
                </a:cubicBezTo>
                <a:cubicBezTo>
                  <a:pt x="13477" y="3303"/>
                  <a:pt x="13043" y="4237"/>
                  <a:pt x="12643" y="5371"/>
                </a:cubicBezTo>
                <a:cubicBezTo>
                  <a:pt x="12276" y="6472"/>
                  <a:pt x="11909" y="7806"/>
                  <a:pt x="11576" y="9207"/>
                </a:cubicBezTo>
                <a:cubicBezTo>
                  <a:pt x="11209" y="10642"/>
                  <a:pt x="10942" y="12276"/>
                  <a:pt x="10608" y="13977"/>
                </a:cubicBezTo>
                <a:cubicBezTo>
                  <a:pt x="10308" y="15679"/>
                  <a:pt x="10008" y="17547"/>
                  <a:pt x="9141" y="19281"/>
                </a:cubicBezTo>
                <a:cubicBezTo>
                  <a:pt x="8740" y="20182"/>
                  <a:pt x="8273" y="21083"/>
                  <a:pt x="7940" y="22050"/>
                </a:cubicBezTo>
                <a:cubicBezTo>
                  <a:pt x="7606" y="23051"/>
                  <a:pt x="7406" y="24118"/>
                  <a:pt x="7306" y="25152"/>
                </a:cubicBezTo>
                <a:cubicBezTo>
                  <a:pt x="7139" y="27354"/>
                  <a:pt x="6839" y="29522"/>
                  <a:pt x="6439" y="31690"/>
                </a:cubicBezTo>
                <a:lnTo>
                  <a:pt x="3937" y="44199"/>
                </a:lnTo>
                <a:cubicBezTo>
                  <a:pt x="3170" y="48035"/>
                  <a:pt x="2436" y="51504"/>
                  <a:pt x="1869" y="54406"/>
                </a:cubicBezTo>
                <a:cubicBezTo>
                  <a:pt x="1268" y="57308"/>
                  <a:pt x="801" y="59643"/>
                  <a:pt x="468" y="61278"/>
                </a:cubicBezTo>
                <a:cubicBezTo>
                  <a:pt x="301" y="62079"/>
                  <a:pt x="201" y="62712"/>
                  <a:pt x="101" y="63179"/>
                </a:cubicBezTo>
                <a:cubicBezTo>
                  <a:pt x="67" y="63379"/>
                  <a:pt x="34" y="63546"/>
                  <a:pt x="1" y="63646"/>
                </a:cubicBezTo>
                <a:cubicBezTo>
                  <a:pt x="1" y="63713"/>
                  <a:pt x="1" y="63780"/>
                  <a:pt x="1" y="63813"/>
                </a:cubicBezTo>
                <a:cubicBezTo>
                  <a:pt x="34" y="63780"/>
                  <a:pt x="67" y="63713"/>
                  <a:pt x="67" y="63646"/>
                </a:cubicBezTo>
                <a:lnTo>
                  <a:pt x="168" y="63179"/>
                </a:lnTo>
                <a:cubicBezTo>
                  <a:pt x="268" y="62746"/>
                  <a:pt x="401" y="62112"/>
                  <a:pt x="601" y="61311"/>
                </a:cubicBezTo>
                <a:cubicBezTo>
                  <a:pt x="935" y="59677"/>
                  <a:pt x="1435" y="57342"/>
                  <a:pt x="2069" y="54440"/>
                </a:cubicBezTo>
                <a:lnTo>
                  <a:pt x="4237" y="44266"/>
                </a:lnTo>
                <a:cubicBezTo>
                  <a:pt x="5004" y="40430"/>
                  <a:pt x="5838" y="36193"/>
                  <a:pt x="6739" y="31757"/>
                </a:cubicBezTo>
                <a:cubicBezTo>
                  <a:pt x="7139" y="29589"/>
                  <a:pt x="7406" y="27387"/>
                  <a:pt x="7573" y="25185"/>
                </a:cubicBezTo>
                <a:cubicBezTo>
                  <a:pt x="7673" y="24151"/>
                  <a:pt x="7873" y="23151"/>
                  <a:pt x="8207" y="22150"/>
                </a:cubicBezTo>
                <a:cubicBezTo>
                  <a:pt x="8540" y="21216"/>
                  <a:pt x="8974" y="20315"/>
                  <a:pt x="9374" y="19415"/>
                </a:cubicBezTo>
                <a:cubicBezTo>
                  <a:pt x="10241" y="17613"/>
                  <a:pt x="10575" y="15745"/>
                  <a:pt x="10875" y="14011"/>
                </a:cubicBezTo>
                <a:cubicBezTo>
                  <a:pt x="11142" y="12310"/>
                  <a:pt x="11442" y="10708"/>
                  <a:pt x="11742" y="9274"/>
                </a:cubicBezTo>
                <a:cubicBezTo>
                  <a:pt x="12076" y="7806"/>
                  <a:pt x="12476" y="6539"/>
                  <a:pt x="12810" y="5405"/>
                </a:cubicBezTo>
                <a:cubicBezTo>
                  <a:pt x="13143" y="4304"/>
                  <a:pt x="13610" y="3370"/>
                  <a:pt x="13744" y="2536"/>
                </a:cubicBezTo>
                <a:cubicBezTo>
                  <a:pt x="13911" y="1735"/>
                  <a:pt x="13977" y="1068"/>
                  <a:pt x="14044" y="668"/>
                </a:cubicBezTo>
                <a:cubicBezTo>
                  <a:pt x="14077" y="434"/>
                  <a:pt x="14111" y="301"/>
                  <a:pt x="14111" y="168"/>
                </a:cubicBezTo>
                <a:cubicBezTo>
                  <a:pt x="14111" y="101"/>
                  <a:pt x="14111" y="34"/>
                  <a:pt x="1411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3" name="Google Shape;1503;p18"/>
          <p:cNvSpPr/>
          <p:nvPr/>
        </p:nvSpPr>
        <p:spPr>
          <a:xfrm>
            <a:off x="10230365" y="4230627"/>
            <a:ext cx="75420" cy="244420"/>
          </a:xfrm>
          <a:custGeom>
            <a:avLst/>
            <a:gdLst/>
            <a:ahLst/>
            <a:cxnLst/>
            <a:rect l="l" t="t" r="r" b="b"/>
            <a:pathLst>
              <a:path w="2903" h="9408" extrusionOk="0">
                <a:moveTo>
                  <a:pt x="1" y="1"/>
                </a:moveTo>
                <a:lnTo>
                  <a:pt x="1" y="9408"/>
                </a:lnTo>
                <a:lnTo>
                  <a:pt x="2903" y="9408"/>
                </a:lnTo>
                <a:lnTo>
                  <a:pt x="2903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4" name="Google Shape;1504;p18"/>
          <p:cNvSpPr/>
          <p:nvPr/>
        </p:nvSpPr>
        <p:spPr>
          <a:xfrm>
            <a:off x="10369020" y="4130110"/>
            <a:ext cx="75445" cy="344079"/>
          </a:xfrm>
          <a:custGeom>
            <a:avLst/>
            <a:gdLst/>
            <a:ahLst/>
            <a:cxnLst/>
            <a:rect l="l" t="t" r="r" b="b"/>
            <a:pathLst>
              <a:path w="2904" h="13244" extrusionOk="0">
                <a:moveTo>
                  <a:pt x="1" y="0"/>
                </a:moveTo>
                <a:lnTo>
                  <a:pt x="1" y="13243"/>
                </a:lnTo>
                <a:lnTo>
                  <a:pt x="2903" y="13243"/>
                </a:lnTo>
                <a:lnTo>
                  <a:pt x="2903" y="0"/>
                </a:lnTo>
                <a:close/>
              </a:path>
            </a:pathLst>
          </a:custGeom>
          <a:solidFill>
            <a:srgbClr val="A2A2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5" name="Google Shape;1505;p18"/>
          <p:cNvSpPr/>
          <p:nvPr/>
        </p:nvSpPr>
        <p:spPr>
          <a:xfrm>
            <a:off x="10517237" y="4083320"/>
            <a:ext cx="75420" cy="390869"/>
          </a:xfrm>
          <a:custGeom>
            <a:avLst/>
            <a:gdLst/>
            <a:ahLst/>
            <a:cxnLst/>
            <a:rect l="l" t="t" r="r" b="b"/>
            <a:pathLst>
              <a:path w="2903" h="15045" extrusionOk="0">
                <a:moveTo>
                  <a:pt x="0" y="0"/>
                </a:moveTo>
                <a:lnTo>
                  <a:pt x="0" y="15044"/>
                </a:lnTo>
                <a:lnTo>
                  <a:pt x="2902" y="15044"/>
                </a:lnTo>
                <a:lnTo>
                  <a:pt x="2902" y="0"/>
                </a:lnTo>
                <a:close/>
              </a:path>
            </a:pathLst>
          </a:custGeom>
          <a:solidFill>
            <a:srgbClr val="6CDE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6" name="Google Shape;1506;p18"/>
          <p:cNvSpPr/>
          <p:nvPr/>
        </p:nvSpPr>
        <p:spPr>
          <a:xfrm>
            <a:off x="10665426" y="4033906"/>
            <a:ext cx="75420" cy="441140"/>
          </a:xfrm>
          <a:custGeom>
            <a:avLst/>
            <a:gdLst/>
            <a:ahLst/>
            <a:cxnLst/>
            <a:rect l="l" t="t" r="r" b="b"/>
            <a:pathLst>
              <a:path w="2903" h="16980" extrusionOk="0">
                <a:moveTo>
                  <a:pt x="0" y="1"/>
                </a:moveTo>
                <a:lnTo>
                  <a:pt x="0" y="16980"/>
                </a:lnTo>
                <a:lnTo>
                  <a:pt x="2902" y="16980"/>
                </a:lnTo>
                <a:lnTo>
                  <a:pt x="2902" y="1"/>
                </a:lnTo>
                <a:close/>
              </a:path>
            </a:pathLst>
          </a:custGeom>
          <a:solidFill>
            <a:srgbClr val="5F5F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7" name="Google Shape;1507;p18"/>
          <p:cNvSpPr/>
          <p:nvPr/>
        </p:nvSpPr>
        <p:spPr>
          <a:xfrm>
            <a:off x="7599318" y="4545217"/>
            <a:ext cx="149073" cy="139747"/>
          </a:xfrm>
          <a:custGeom>
            <a:avLst/>
            <a:gdLst/>
            <a:ahLst/>
            <a:cxnLst/>
            <a:rect l="l" t="t" r="r" b="b"/>
            <a:pathLst>
              <a:path w="5738" h="5379" extrusionOk="0">
                <a:moveTo>
                  <a:pt x="2669" y="1"/>
                </a:moveTo>
                <a:cubicBezTo>
                  <a:pt x="1635" y="1"/>
                  <a:pt x="668" y="634"/>
                  <a:pt x="267" y="1602"/>
                </a:cubicBezTo>
                <a:cubicBezTo>
                  <a:pt x="67" y="2035"/>
                  <a:pt x="1" y="2536"/>
                  <a:pt x="67" y="3003"/>
                </a:cubicBezTo>
                <a:cubicBezTo>
                  <a:pt x="101" y="3270"/>
                  <a:pt x="167" y="3536"/>
                  <a:pt x="267" y="3770"/>
                </a:cubicBezTo>
                <a:cubicBezTo>
                  <a:pt x="367" y="4003"/>
                  <a:pt x="501" y="4237"/>
                  <a:pt x="668" y="4437"/>
                </a:cubicBezTo>
                <a:cubicBezTo>
                  <a:pt x="1207" y="5044"/>
                  <a:pt x="1960" y="5379"/>
                  <a:pt x="2719" y="5379"/>
                </a:cubicBezTo>
                <a:cubicBezTo>
                  <a:pt x="3087" y="5379"/>
                  <a:pt x="3456" y="5301"/>
                  <a:pt x="3803" y="5138"/>
                </a:cubicBezTo>
                <a:cubicBezTo>
                  <a:pt x="4304" y="4937"/>
                  <a:pt x="4704" y="4571"/>
                  <a:pt x="5004" y="4137"/>
                </a:cubicBezTo>
                <a:cubicBezTo>
                  <a:pt x="5271" y="3703"/>
                  <a:pt x="5404" y="3236"/>
                  <a:pt x="5438" y="2769"/>
                </a:cubicBezTo>
                <a:cubicBezTo>
                  <a:pt x="5471" y="1702"/>
                  <a:pt x="4871" y="734"/>
                  <a:pt x="3937" y="267"/>
                </a:cubicBezTo>
                <a:cubicBezTo>
                  <a:pt x="3737" y="167"/>
                  <a:pt x="3536" y="101"/>
                  <a:pt x="3303" y="101"/>
                </a:cubicBezTo>
                <a:cubicBezTo>
                  <a:pt x="3303" y="101"/>
                  <a:pt x="3536" y="134"/>
                  <a:pt x="3903" y="334"/>
                </a:cubicBezTo>
                <a:cubicBezTo>
                  <a:pt x="5271" y="1035"/>
                  <a:pt x="5738" y="2736"/>
                  <a:pt x="4904" y="4037"/>
                </a:cubicBezTo>
                <a:cubicBezTo>
                  <a:pt x="4771" y="4237"/>
                  <a:pt x="4604" y="4437"/>
                  <a:pt x="4437" y="4604"/>
                </a:cubicBezTo>
                <a:cubicBezTo>
                  <a:pt x="4237" y="4771"/>
                  <a:pt x="4003" y="4904"/>
                  <a:pt x="3770" y="5004"/>
                </a:cubicBezTo>
                <a:cubicBezTo>
                  <a:pt x="3431" y="5157"/>
                  <a:pt x="3074" y="5232"/>
                  <a:pt x="2721" y="5232"/>
                </a:cubicBezTo>
                <a:cubicBezTo>
                  <a:pt x="1998" y="5232"/>
                  <a:pt x="1294" y="4920"/>
                  <a:pt x="801" y="4337"/>
                </a:cubicBezTo>
                <a:cubicBezTo>
                  <a:pt x="634" y="4170"/>
                  <a:pt x="501" y="3937"/>
                  <a:pt x="401" y="3703"/>
                </a:cubicBezTo>
                <a:cubicBezTo>
                  <a:pt x="301" y="3470"/>
                  <a:pt x="234" y="3236"/>
                  <a:pt x="201" y="3003"/>
                </a:cubicBezTo>
                <a:cubicBezTo>
                  <a:pt x="134" y="2536"/>
                  <a:pt x="201" y="2069"/>
                  <a:pt x="367" y="1635"/>
                </a:cubicBezTo>
                <a:cubicBezTo>
                  <a:pt x="534" y="1268"/>
                  <a:pt x="768" y="935"/>
                  <a:pt x="1068" y="701"/>
                </a:cubicBezTo>
                <a:cubicBezTo>
                  <a:pt x="1535" y="301"/>
                  <a:pt x="2102" y="67"/>
                  <a:pt x="2669" y="67"/>
                </a:cubicBezTo>
                <a:cubicBezTo>
                  <a:pt x="2756" y="61"/>
                  <a:pt x="2835" y="58"/>
                  <a:pt x="2905" y="58"/>
                </a:cubicBezTo>
                <a:cubicBezTo>
                  <a:pt x="3187" y="58"/>
                  <a:pt x="3336" y="101"/>
                  <a:pt x="3336" y="101"/>
                </a:cubicBezTo>
                <a:cubicBezTo>
                  <a:pt x="3103" y="34"/>
                  <a:pt x="2903" y="1"/>
                  <a:pt x="266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8" name="Google Shape;1508;p18"/>
          <p:cNvSpPr/>
          <p:nvPr/>
        </p:nvSpPr>
        <p:spPr>
          <a:xfrm>
            <a:off x="7472795" y="4420437"/>
            <a:ext cx="387413" cy="388271"/>
          </a:xfrm>
          <a:custGeom>
            <a:avLst/>
            <a:gdLst/>
            <a:ahLst/>
            <a:cxnLst/>
            <a:rect l="l" t="t" r="r" b="b"/>
            <a:pathLst>
              <a:path w="14912" h="14945" extrusionOk="0">
                <a:moveTo>
                  <a:pt x="10308" y="2068"/>
                </a:moveTo>
                <a:lnTo>
                  <a:pt x="10374" y="2135"/>
                </a:lnTo>
                <a:lnTo>
                  <a:pt x="10641" y="2268"/>
                </a:lnTo>
                <a:lnTo>
                  <a:pt x="10641" y="2268"/>
                </a:lnTo>
                <a:lnTo>
                  <a:pt x="10374" y="2102"/>
                </a:lnTo>
                <a:lnTo>
                  <a:pt x="10308" y="2068"/>
                </a:lnTo>
                <a:close/>
                <a:moveTo>
                  <a:pt x="7906" y="0"/>
                </a:moveTo>
                <a:lnTo>
                  <a:pt x="7287" y="1336"/>
                </a:lnTo>
                <a:lnTo>
                  <a:pt x="7287" y="1336"/>
                </a:lnTo>
                <a:cubicBezTo>
                  <a:pt x="6737" y="1369"/>
                  <a:pt x="6217" y="1434"/>
                  <a:pt x="5730" y="1593"/>
                </a:cubicBezTo>
                <a:lnTo>
                  <a:pt x="5730" y="1593"/>
                </a:lnTo>
                <a:lnTo>
                  <a:pt x="4704" y="534"/>
                </a:lnTo>
                <a:lnTo>
                  <a:pt x="4637" y="534"/>
                </a:lnTo>
                <a:lnTo>
                  <a:pt x="2536" y="1868"/>
                </a:lnTo>
                <a:lnTo>
                  <a:pt x="2502" y="1868"/>
                </a:lnTo>
                <a:lnTo>
                  <a:pt x="2502" y="1935"/>
                </a:lnTo>
                <a:lnTo>
                  <a:pt x="2985" y="3288"/>
                </a:lnTo>
                <a:lnTo>
                  <a:pt x="2985" y="3288"/>
                </a:lnTo>
                <a:cubicBezTo>
                  <a:pt x="2633" y="3674"/>
                  <a:pt x="2313" y="4092"/>
                  <a:pt x="2084" y="4570"/>
                </a:cubicBezTo>
                <a:lnTo>
                  <a:pt x="534" y="4570"/>
                </a:lnTo>
                <a:lnTo>
                  <a:pt x="534" y="4603"/>
                </a:lnTo>
                <a:lnTo>
                  <a:pt x="0" y="7005"/>
                </a:lnTo>
                <a:lnTo>
                  <a:pt x="0" y="7072"/>
                </a:lnTo>
                <a:lnTo>
                  <a:pt x="34" y="7105"/>
                </a:lnTo>
                <a:lnTo>
                  <a:pt x="1335" y="7691"/>
                </a:lnTo>
                <a:lnTo>
                  <a:pt x="1335" y="7691"/>
                </a:lnTo>
                <a:cubicBezTo>
                  <a:pt x="1341" y="8220"/>
                  <a:pt x="1433" y="8720"/>
                  <a:pt x="1585" y="9190"/>
                </a:cubicBezTo>
                <a:lnTo>
                  <a:pt x="1585" y="9190"/>
                </a:lnTo>
                <a:lnTo>
                  <a:pt x="567" y="10241"/>
                </a:lnTo>
                <a:lnTo>
                  <a:pt x="501" y="10274"/>
                </a:lnTo>
                <a:lnTo>
                  <a:pt x="534" y="10341"/>
                </a:lnTo>
                <a:lnTo>
                  <a:pt x="1868" y="12409"/>
                </a:lnTo>
                <a:lnTo>
                  <a:pt x="1902" y="12476"/>
                </a:lnTo>
                <a:lnTo>
                  <a:pt x="1935" y="12442"/>
                </a:lnTo>
                <a:lnTo>
                  <a:pt x="3288" y="11959"/>
                </a:lnTo>
                <a:lnTo>
                  <a:pt x="3288" y="11959"/>
                </a:lnTo>
                <a:cubicBezTo>
                  <a:pt x="3674" y="12310"/>
                  <a:pt x="4092" y="12600"/>
                  <a:pt x="4570" y="12858"/>
                </a:cubicBezTo>
                <a:lnTo>
                  <a:pt x="4570" y="12858"/>
                </a:lnTo>
                <a:lnTo>
                  <a:pt x="4570" y="14410"/>
                </a:lnTo>
                <a:lnTo>
                  <a:pt x="4604" y="14410"/>
                </a:lnTo>
                <a:lnTo>
                  <a:pt x="7005" y="14944"/>
                </a:lnTo>
                <a:lnTo>
                  <a:pt x="7072" y="14944"/>
                </a:lnTo>
                <a:lnTo>
                  <a:pt x="7105" y="14911"/>
                </a:lnTo>
                <a:cubicBezTo>
                  <a:pt x="7328" y="14465"/>
                  <a:pt x="7521" y="14050"/>
                  <a:pt x="7712" y="13607"/>
                </a:cubicBezTo>
                <a:lnTo>
                  <a:pt x="7712" y="13607"/>
                </a:lnTo>
                <a:cubicBezTo>
                  <a:pt x="8216" y="13573"/>
                  <a:pt x="8748" y="13479"/>
                  <a:pt x="9223" y="13326"/>
                </a:cubicBezTo>
                <a:lnTo>
                  <a:pt x="9223" y="13326"/>
                </a:lnTo>
                <a:lnTo>
                  <a:pt x="10274" y="14377"/>
                </a:lnTo>
                <a:lnTo>
                  <a:pt x="10308" y="14410"/>
                </a:lnTo>
                <a:lnTo>
                  <a:pt x="10341" y="14377"/>
                </a:lnTo>
                <a:lnTo>
                  <a:pt x="12443" y="13043"/>
                </a:lnTo>
                <a:lnTo>
                  <a:pt x="12476" y="13043"/>
                </a:lnTo>
                <a:lnTo>
                  <a:pt x="12476" y="12976"/>
                </a:lnTo>
                <a:cubicBezTo>
                  <a:pt x="12315" y="12525"/>
                  <a:pt x="12154" y="12074"/>
                  <a:pt x="11993" y="11623"/>
                </a:cubicBezTo>
                <a:lnTo>
                  <a:pt x="11993" y="11623"/>
                </a:lnTo>
                <a:cubicBezTo>
                  <a:pt x="12344" y="11237"/>
                  <a:pt x="12634" y="10819"/>
                  <a:pt x="12892" y="10341"/>
                </a:cubicBezTo>
                <a:lnTo>
                  <a:pt x="14377" y="10341"/>
                </a:lnTo>
                <a:lnTo>
                  <a:pt x="14377" y="10308"/>
                </a:lnTo>
                <a:cubicBezTo>
                  <a:pt x="14577" y="9440"/>
                  <a:pt x="14744" y="8640"/>
                  <a:pt x="14911" y="7906"/>
                </a:cubicBezTo>
                <a:lnTo>
                  <a:pt x="14911" y="7839"/>
                </a:lnTo>
                <a:lnTo>
                  <a:pt x="14878" y="7839"/>
                </a:lnTo>
                <a:lnTo>
                  <a:pt x="13543" y="7221"/>
                </a:lnTo>
                <a:lnTo>
                  <a:pt x="13543" y="7221"/>
                </a:lnTo>
                <a:cubicBezTo>
                  <a:pt x="13541" y="6710"/>
                  <a:pt x="13448" y="6199"/>
                  <a:pt x="13292" y="5688"/>
                </a:cubicBezTo>
                <a:lnTo>
                  <a:pt x="13292" y="5688"/>
                </a:lnTo>
                <a:lnTo>
                  <a:pt x="14311" y="4637"/>
                </a:lnTo>
                <a:lnTo>
                  <a:pt x="14344" y="4603"/>
                </a:lnTo>
                <a:lnTo>
                  <a:pt x="14344" y="4570"/>
                </a:lnTo>
                <a:lnTo>
                  <a:pt x="13010" y="2502"/>
                </a:lnTo>
                <a:lnTo>
                  <a:pt x="13010" y="2469"/>
                </a:lnTo>
                <a:lnTo>
                  <a:pt x="11609" y="2969"/>
                </a:lnTo>
                <a:cubicBezTo>
                  <a:pt x="11308" y="2702"/>
                  <a:pt x="11008" y="2469"/>
                  <a:pt x="10641" y="2268"/>
                </a:cubicBezTo>
                <a:lnTo>
                  <a:pt x="10641" y="2268"/>
                </a:lnTo>
                <a:cubicBezTo>
                  <a:pt x="10975" y="2502"/>
                  <a:pt x="11308" y="2735"/>
                  <a:pt x="11575" y="3002"/>
                </a:cubicBezTo>
                <a:lnTo>
                  <a:pt x="12955" y="2553"/>
                </a:lnTo>
                <a:lnTo>
                  <a:pt x="12955" y="2553"/>
                </a:lnTo>
                <a:lnTo>
                  <a:pt x="14264" y="4583"/>
                </a:lnTo>
                <a:lnTo>
                  <a:pt x="13210" y="5604"/>
                </a:lnTo>
                <a:lnTo>
                  <a:pt x="13210" y="5637"/>
                </a:lnTo>
                <a:lnTo>
                  <a:pt x="13210" y="5671"/>
                </a:lnTo>
                <a:cubicBezTo>
                  <a:pt x="13377" y="6171"/>
                  <a:pt x="13443" y="6705"/>
                  <a:pt x="13477" y="7239"/>
                </a:cubicBezTo>
                <a:lnTo>
                  <a:pt x="13477" y="7272"/>
                </a:lnTo>
                <a:lnTo>
                  <a:pt x="13510" y="7272"/>
                </a:lnTo>
                <a:lnTo>
                  <a:pt x="14801" y="7885"/>
                </a:lnTo>
                <a:lnTo>
                  <a:pt x="14801" y="7885"/>
                </a:lnTo>
                <a:cubicBezTo>
                  <a:pt x="14640" y="8628"/>
                  <a:pt x="14478" y="9402"/>
                  <a:pt x="14285" y="10207"/>
                </a:cubicBezTo>
                <a:lnTo>
                  <a:pt x="12810" y="10207"/>
                </a:lnTo>
                <a:lnTo>
                  <a:pt x="12810" y="10241"/>
                </a:lnTo>
                <a:cubicBezTo>
                  <a:pt x="12543" y="10708"/>
                  <a:pt x="12242" y="11141"/>
                  <a:pt x="11876" y="11508"/>
                </a:cubicBezTo>
                <a:lnTo>
                  <a:pt x="11842" y="11542"/>
                </a:lnTo>
                <a:lnTo>
                  <a:pt x="11842" y="11608"/>
                </a:lnTo>
                <a:cubicBezTo>
                  <a:pt x="12002" y="12023"/>
                  <a:pt x="12161" y="12469"/>
                  <a:pt x="12321" y="12945"/>
                </a:cubicBezTo>
                <a:lnTo>
                  <a:pt x="12321" y="12945"/>
                </a:lnTo>
                <a:lnTo>
                  <a:pt x="10369" y="14204"/>
                </a:lnTo>
                <a:lnTo>
                  <a:pt x="10369" y="14204"/>
                </a:lnTo>
                <a:lnTo>
                  <a:pt x="9340" y="13176"/>
                </a:lnTo>
                <a:lnTo>
                  <a:pt x="9307" y="13143"/>
                </a:lnTo>
                <a:lnTo>
                  <a:pt x="9274" y="13143"/>
                </a:lnTo>
                <a:cubicBezTo>
                  <a:pt x="8740" y="13310"/>
                  <a:pt x="8240" y="13410"/>
                  <a:pt x="7706" y="13410"/>
                </a:cubicBezTo>
                <a:lnTo>
                  <a:pt x="7673" y="13410"/>
                </a:lnTo>
                <a:lnTo>
                  <a:pt x="7639" y="13443"/>
                </a:lnTo>
                <a:cubicBezTo>
                  <a:pt x="7418" y="13885"/>
                  <a:pt x="7227" y="14297"/>
                  <a:pt x="7037" y="14736"/>
                </a:cubicBezTo>
                <a:lnTo>
                  <a:pt x="7037" y="14736"/>
                </a:lnTo>
                <a:lnTo>
                  <a:pt x="4737" y="14225"/>
                </a:lnTo>
                <a:lnTo>
                  <a:pt x="4737" y="14225"/>
                </a:lnTo>
                <a:lnTo>
                  <a:pt x="4737" y="12809"/>
                </a:lnTo>
                <a:cubicBezTo>
                  <a:pt x="4720" y="12775"/>
                  <a:pt x="4710" y="12757"/>
                  <a:pt x="4703" y="12747"/>
                </a:cubicBezTo>
                <a:lnTo>
                  <a:pt x="4703" y="12747"/>
                </a:lnTo>
                <a:cubicBezTo>
                  <a:pt x="4704" y="12746"/>
                  <a:pt x="4704" y="12744"/>
                  <a:pt x="4704" y="12743"/>
                </a:cubicBezTo>
                <a:cubicBezTo>
                  <a:pt x="4702" y="12742"/>
                  <a:pt x="4700" y="12741"/>
                  <a:pt x="4699" y="12740"/>
                </a:cubicBezTo>
                <a:lnTo>
                  <a:pt x="4699" y="12740"/>
                </a:lnTo>
                <a:cubicBezTo>
                  <a:pt x="4697" y="12738"/>
                  <a:pt x="4696" y="12738"/>
                  <a:pt x="4696" y="12738"/>
                </a:cubicBezTo>
                <a:lnTo>
                  <a:pt x="4696" y="12738"/>
                </a:lnTo>
                <a:cubicBezTo>
                  <a:pt x="4696" y="12738"/>
                  <a:pt x="4695" y="12738"/>
                  <a:pt x="4695" y="12738"/>
                </a:cubicBezTo>
                <a:lnTo>
                  <a:pt x="4695" y="12738"/>
                </a:lnTo>
                <a:cubicBezTo>
                  <a:pt x="4232" y="12505"/>
                  <a:pt x="3801" y="12173"/>
                  <a:pt x="3403" y="11809"/>
                </a:cubicBezTo>
                <a:lnTo>
                  <a:pt x="3336" y="11809"/>
                </a:lnTo>
                <a:lnTo>
                  <a:pt x="1973" y="12295"/>
                </a:lnTo>
                <a:lnTo>
                  <a:pt x="1973" y="12295"/>
                </a:lnTo>
                <a:lnTo>
                  <a:pt x="739" y="10302"/>
                </a:lnTo>
                <a:lnTo>
                  <a:pt x="739" y="10302"/>
                </a:lnTo>
                <a:lnTo>
                  <a:pt x="1735" y="9273"/>
                </a:lnTo>
                <a:lnTo>
                  <a:pt x="1768" y="9240"/>
                </a:lnTo>
                <a:lnTo>
                  <a:pt x="1768" y="9207"/>
                </a:lnTo>
                <a:cubicBezTo>
                  <a:pt x="1635" y="8706"/>
                  <a:pt x="1535" y="8173"/>
                  <a:pt x="1501" y="7639"/>
                </a:cubicBezTo>
                <a:lnTo>
                  <a:pt x="1501" y="7606"/>
                </a:lnTo>
                <a:lnTo>
                  <a:pt x="1468" y="7572"/>
                </a:lnTo>
                <a:lnTo>
                  <a:pt x="176" y="6959"/>
                </a:lnTo>
                <a:lnTo>
                  <a:pt x="176" y="6959"/>
                </a:lnTo>
                <a:cubicBezTo>
                  <a:pt x="337" y="6166"/>
                  <a:pt x="526" y="5403"/>
                  <a:pt x="686" y="4670"/>
                </a:cubicBezTo>
                <a:lnTo>
                  <a:pt x="2135" y="4670"/>
                </a:lnTo>
                <a:lnTo>
                  <a:pt x="2135" y="4637"/>
                </a:lnTo>
                <a:cubicBezTo>
                  <a:pt x="2369" y="4170"/>
                  <a:pt x="2669" y="3736"/>
                  <a:pt x="3036" y="3336"/>
                </a:cubicBezTo>
                <a:lnTo>
                  <a:pt x="3069" y="3302"/>
                </a:lnTo>
                <a:lnTo>
                  <a:pt x="3069" y="3269"/>
                </a:lnTo>
                <a:lnTo>
                  <a:pt x="2582" y="1906"/>
                </a:lnTo>
                <a:lnTo>
                  <a:pt x="2582" y="1906"/>
                </a:lnTo>
                <a:lnTo>
                  <a:pt x="4617" y="647"/>
                </a:lnTo>
                <a:lnTo>
                  <a:pt x="5671" y="1668"/>
                </a:lnTo>
                <a:lnTo>
                  <a:pt x="5704" y="1701"/>
                </a:lnTo>
                <a:cubicBezTo>
                  <a:pt x="6238" y="1535"/>
                  <a:pt x="6739" y="1434"/>
                  <a:pt x="7272" y="1401"/>
                </a:cubicBezTo>
                <a:lnTo>
                  <a:pt x="7306" y="1401"/>
                </a:lnTo>
                <a:lnTo>
                  <a:pt x="7306" y="1368"/>
                </a:lnTo>
                <a:lnTo>
                  <a:pt x="7922" y="70"/>
                </a:lnTo>
                <a:lnTo>
                  <a:pt x="10308" y="567"/>
                </a:lnTo>
                <a:lnTo>
                  <a:pt x="10308" y="1668"/>
                </a:lnTo>
                <a:lnTo>
                  <a:pt x="10308" y="1968"/>
                </a:lnTo>
                <a:cubicBezTo>
                  <a:pt x="10274" y="2002"/>
                  <a:pt x="10274" y="2002"/>
                  <a:pt x="10308" y="2035"/>
                </a:cubicBezTo>
                <a:cubicBezTo>
                  <a:pt x="10308" y="2002"/>
                  <a:pt x="10341" y="1968"/>
                  <a:pt x="10341" y="1935"/>
                </a:cubicBezTo>
                <a:lnTo>
                  <a:pt x="10341" y="1635"/>
                </a:lnTo>
                <a:lnTo>
                  <a:pt x="10341" y="534"/>
                </a:lnTo>
                <a:lnTo>
                  <a:pt x="7939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9" name="Google Shape;1509;p18"/>
          <p:cNvSpPr/>
          <p:nvPr/>
        </p:nvSpPr>
        <p:spPr>
          <a:xfrm>
            <a:off x="7328945" y="3929908"/>
            <a:ext cx="425527" cy="425552"/>
          </a:xfrm>
          <a:custGeom>
            <a:avLst/>
            <a:gdLst/>
            <a:ahLst/>
            <a:cxnLst/>
            <a:rect l="l" t="t" r="r" b="b"/>
            <a:pathLst>
              <a:path w="16379" h="16380" extrusionOk="0">
                <a:moveTo>
                  <a:pt x="11308" y="2236"/>
                </a:moveTo>
                <a:cubicBezTo>
                  <a:pt x="11809" y="2503"/>
                  <a:pt x="12309" y="2836"/>
                  <a:pt x="12743" y="3237"/>
                </a:cubicBezTo>
                <a:lnTo>
                  <a:pt x="14310" y="2703"/>
                </a:lnTo>
                <a:lnTo>
                  <a:pt x="15745" y="5005"/>
                </a:lnTo>
                <a:lnTo>
                  <a:pt x="14577" y="6172"/>
                </a:lnTo>
                <a:cubicBezTo>
                  <a:pt x="14777" y="6739"/>
                  <a:pt x="14877" y="7306"/>
                  <a:pt x="14911" y="7907"/>
                </a:cubicBezTo>
                <a:lnTo>
                  <a:pt x="16378" y="8607"/>
                </a:lnTo>
                <a:lnTo>
                  <a:pt x="15778" y="11276"/>
                </a:lnTo>
                <a:lnTo>
                  <a:pt x="14144" y="11276"/>
                </a:lnTo>
                <a:cubicBezTo>
                  <a:pt x="13877" y="11776"/>
                  <a:pt x="13510" y="12276"/>
                  <a:pt x="13109" y="12710"/>
                </a:cubicBezTo>
                <a:lnTo>
                  <a:pt x="13677" y="14278"/>
                </a:lnTo>
                <a:lnTo>
                  <a:pt x="11375" y="15712"/>
                </a:lnTo>
                <a:lnTo>
                  <a:pt x="10207" y="14611"/>
                </a:lnTo>
                <a:cubicBezTo>
                  <a:pt x="9640" y="14778"/>
                  <a:pt x="9040" y="14878"/>
                  <a:pt x="8439" y="14912"/>
                </a:cubicBezTo>
                <a:lnTo>
                  <a:pt x="7739" y="16379"/>
                </a:lnTo>
                <a:lnTo>
                  <a:pt x="5104" y="15779"/>
                </a:lnTo>
                <a:lnTo>
                  <a:pt x="5104" y="14144"/>
                </a:lnTo>
                <a:cubicBezTo>
                  <a:pt x="4570" y="13878"/>
                  <a:pt x="4070" y="13511"/>
                  <a:pt x="3636" y="13110"/>
                </a:cubicBezTo>
                <a:lnTo>
                  <a:pt x="2102" y="13677"/>
                </a:lnTo>
                <a:lnTo>
                  <a:pt x="634" y="11376"/>
                </a:lnTo>
                <a:lnTo>
                  <a:pt x="1801" y="10208"/>
                </a:lnTo>
                <a:cubicBezTo>
                  <a:pt x="1601" y="9641"/>
                  <a:pt x="1501" y="9041"/>
                  <a:pt x="1501" y="8474"/>
                </a:cubicBezTo>
                <a:lnTo>
                  <a:pt x="0" y="7740"/>
                </a:lnTo>
                <a:lnTo>
                  <a:pt x="601" y="5105"/>
                </a:lnTo>
                <a:lnTo>
                  <a:pt x="2235" y="5105"/>
                </a:lnTo>
                <a:cubicBezTo>
                  <a:pt x="2502" y="4571"/>
                  <a:pt x="2869" y="4071"/>
                  <a:pt x="3269" y="3637"/>
                </a:cubicBezTo>
                <a:lnTo>
                  <a:pt x="2702" y="2102"/>
                </a:lnTo>
                <a:lnTo>
                  <a:pt x="5004" y="635"/>
                </a:lnTo>
                <a:lnTo>
                  <a:pt x="6171" y="1802"/>
                </a:lnTo>
                <a:cubicBezTo>
                  <a:pt x="6738" y="1602"/>
                  <a:pt x="7339" y="1502"/>
                  <a:pt x="7939" y="1502"/>
                </a:cubicBezTo>
                <a:lnTo>
                  <a:pt x="8640" y="1"/>
                </a:lnTo>
                <a:lnTo>
                  <a:pt x="11275" y="601"/>
                </a:lnTo>
                <a:lnTo>
                  <a:pt x="11275" y="2236"/>
                </a:lnTo>
                <a:close/>
                <a:moveTo>
                  <a:pt x="8940" y="5338"/>
                </a:moveTo>
                <a:cubicBezTo>
                  <a:pt x="6405" y="4771"/>
                  <a:pt x="4470" y="7573"/>
                  <a:pt x="5838" y="9775"/>
                </a:cubicBezTo>
                <a:cubicBezTo>
                  <a:pt x="7239" y="11943"/>
                  <a:pt x="10574" y="11376"/>
                  <a:pt x="11175" y="8841"/>
                </a:cubicBezTo>
                <a:cubicBezTo>
                  <a:pt x="11508" y="7273"/>
                  <a:pt x="10508" y="5705"/>
                  <a:pt x="8940" y="5338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0" name="Google Shape;1510;p18"/>
          <p:cNvSpPr/>
          <p:nvPr/>
        </p:nvSpPr>
        <p:spPr>
          <a:xfrm>
            <a:off x="7328945" y="3929908"/>
            <a:ext cx="425527" cy="425552"/>
          </a:xfrm>
          <a:custGeom>
            <a:avLst/>
            <a:gdLst/>
            <a:ahLst/>
            <a:cxnLst/>
            <a:rect l="l" t="t" r="r" b="b"/>
            <a:pathLst>
              <a:path w="16379" h="16380" extrusionOk="0">
                <a:moveTo>
                  <a:pt x="11308" y="2236"/>
                </a:moveTo>
                <a:cubicBezTo>
                  <a:pt x="11809" y="2503"/>
                  <a:pt x="12309" y="2836"/>
                  <a:pt x="12743" y="3237"/>
                </a:cubicBezTo>
                <a:lnTo>
                  <a:pt x="14310" y="2703"/>
                </a:lnTo>
                <a:lnTo>
                  <a:pt x="15745" y="5005"/>
                </a:lnTo>
                <a:lnTo>
                  <a:pt x="14577" y="6172"/>
                </a:lnTo>
                <a:cubicBezTo>
                  <a:pt x="14777" y="6739"/>
                  <a:pt x="14877" y="7306"/>
                  <a:pt x="14911" y="7907"/>
                </a:cubicBezTo>
                <a:lnTo>
                  <a:pt x="16378" y="8607"/>
                </a:lnTo>
                <a:lnTo>
                  <a:pt x="15778" y="11276"/>
                </a:lnTo>
                <a:lnTo>
                  <a:pt x="14144" y="11276"/>
                </a:lnTo>
                <a:cubicBezTo>
                  <a:pt x="13877" y="11776"/>
                  <a:pt x="13510" y="12276"/>
                  <a:pt x="13109" y="12710"/>
                </a:cubicBezTo>
                <a:lnTo>
                  <a:pt x="13677" y="14278"/>
                </a:lnTo>
                <a:lnTo>
                  <a:pt x="11375" y="15712"/>
                </a:lnTo>
                <a:lnTo>
                  <a:pt x="10207" y="14611"/>
                </a:lnTo>
                <a:cubicBezTo>
                  <a:pt x="9640" y="14778"/>
                  <a:pt x="9040" y="14878"/>
                  <a:pt x="8439" y="14912"/>
                </a:cubicBezTo>
                <a:lnTo>
                  <a:pt x="7739" y="16379"/>
                </a:lnTo>
                <a:lnTo>
                  <a:pt x="5104" y="15779"/>
                </a:lnTo>
                <a:lnTo>
                  <a:pt x="5104" y="14144"/>
                </a:lnTo>
                <a:cubicBezTo>
                  <a:pt x="4570" y="13878"/>
                  <a:pt x="4070" y="13511"/>
                  <a:pt x="3636" y="13110"/>
                </a:cubicBezTo>
                <a:lnTo>
                  <a:pt x="2102" y="13677"/>
                </a:lnTo>
                <a:lnTo>
                  <a:pt x="634" y="11376"/>
                </a:lnTo>
                <a:lnTo>
                  <a:pt x="1801" y="10208"/>
                </a:lnTo>
                <a:cubicBezTo>
                  <a:pt x="1601" y="9641"/>
                  <a:pt x="1501" y="9041"/>
                  <a:pt x="1501" y="8474"/>
                </a:cubicBezTo>
                <a:lnTo>
                  <a:pt x="0" y="7740"/>
                </a:lnTo>
                <a:lnTo>
                  <a:pt x="601" y="5105"/>
                </a:lnTo>
                <a:lnTo>
                  <a:pt x="2235" y="5105"/>
                </a:lnTo>
                <a:cubicBezTo>
                  <a:pt x="2502" y="4571"/>
                  <a:pt x="2869" y="4071"/>
                  <a:pt x="3269" y="3637"/>
                </a:cubicBezTo>
                <a:lnTo>
                  <a:pt x="2702" y="2102"/>
                </a:lnTo>
                <a:lnTo>
                  <a:pt x="5004" y="635"/>
                </a:lnTo>
                <a:lnTo>
                  <a:pt x="6171" y="1802"/>
                </a:lnTo>
                <a:cubicBezTo>
                  <a:pt x="6738" y="1602"/>
                  <a:pt x="7339" y="1502"/>
                  <a:pt x="7939" y="1502"/>
                </a:cubicBezTo>
                <a:lnTo>
                  <a:pt x="8640" y="1"/>
                </a:lnTo>
                <a:lnTo>
                  <a:pt x="11275" y="601"/>
                </a:lnTo>
                <a:lnTo>
                  <a:pt x="11275" y="2236"/>
                </a:lnTo>
                <a:close/>
                <a:moveTo>
                  <a:pt x="8940" y="5338"/>
                </a:moveTo>
                <a:cubicBezTo>
                  <a:pt x="6405" y="4771"/>
                  <a:pt x="4470" y="7573"/>
                  <a:pt x="5838" y="9775"/>
                </a:cubicBezTo>
                <a:cubicBezTo>
                  <a:pt x="7239" y="11943"/>
                  <a:pt x="10574" y="11376"/>
                  <a:pt x="11175" y="8841"/>
                </a:cubicBezTo>
                <a:cubicBezTo>
                  <a:pt x="11508" y="7273"/>
                  <a:pt x="10508" y="5705"/>
                  <a:pt x="8940" y="53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1" name="Google Shape;1511;p18"/>
          <p:cNvSpPr/>
          <p:nvPr/>
        </p:nvSpPr>
        <p:spPr>
          <a:xfrm>
            <a:off x="7203279" y="4360630"/>
            <a:ext cx="246135" cy="247017"/>
          </a:xfrm>
          <a:custGeom>
            <a:avLst/>
            <a:gdLst/>
            <a:ahLst/>
            <a:cxnLst/>
            <a:rect l="l" t="t" r="r" b="b"/>
            <a:pathLst>
              <a:path w="9474" h="9508" extrusionOk="0">
                <a:moveTo>
                  <a:pt x="6538" y="1301"/>
                </a:moveTo>
                <a:cubicBezTo>
                  <a:pt x="6839" y="1468"/>
                  <a:pt x="7105" y="1668"/>
                  <a:pt x="7372" y="1902"/>
                </a:cubicBezTo>
                <a:lnTo>
                  <a:pt x="8273" y="1568"/>
                </a:lnTo>
                <a:lnTo>
                  <a:pt x="9107" y="2903"/>
                </a:lnTo>
                <a:lnTo>
                  <a:pt x="8406" y="3603"/>
                </a:lnTo>
                <a:cubicBezTo>
                  <a:pt x="8506" y="3903"/>
                  <a:pt x="8573" y="4270"/>
                  <a:pt x="8606" y="4604"/>
                </a:cubicBezTo>
                <a:lnTo>
                  <a:pt x="9474" y="5037"/>
                </a:lnTo>
                <a:lnTo>
                  <a:pt x="9174" y="6572"/>
                </a:lnTo>
                <a:lnTo>
                  <a:pt x="8206" y="6572"/>
                </a:lnTo>
                <a:cubicBezTo>
                  <a:pt x="8039" y="6872"/>
                  <a:pt x="7839" y="7139"/>
                  <a:pt x="7606" y="7406"/>
                </a:cubicBezTo>
                <a:lnTo>
                  <a:pt x="7939" y="8306"/>
                </a:lnTo>
                <a:lnTo>
                  <a:pt x="6572" y="9140"/>
                </a:lnTo>
                <a:lnTo>
                  <a:pt x="5905" y="8473"/>
                </a:lnTo>
                <a:cubicBezTo>
                  <a:pt x="5571" y="8573"/>
                  <a:pt x="5237" y="8607"/>
                  <a:pt x="4904" y="8640"/>
                </a:cubicBezTo>
                <a:lnTo>
                  <a:pt x="4470" y="9507"/>
                </a:lnTo>
                <a:lnTo>
                  <a:pt x="2936" y="9140"/>
                </a:lnTo>
                <a:lnTo>
                  <a:pt x="2936" y="8206"/>
                </a:lnTo>
                <a:cubicBezTo>
                  <a:pt x="2636" y="8040"/>
                  <a:pt x="2335" y="7839"/>
                  <a:pt x="2102" y="7606"/>
                </a:cubicBezTo>
                <a:lnTo>
                  <a:pt x="1201" y="7906"/>
                </a:lnTo>
                <a:lnTo>
                  <a:pt x="367" y="6572"/>
                </a:lnTo>
                <a:lnTo>
                  <a:pt x="1034" y="5905"/>
                </a:lnTo>
                <a:cubicBezTo>
                  <a:pt x="934" y="5571"/>
                  <a:pt x="868" y="5238"/>
                  <a:pt x="868" y="4871"/>
                </a:cubicBezTo>
                <a:lnTo>
                  <a:pt x="0" y="4470"/>
                </a:lnTo>
                <a:lnTo>
                  <a:pt x="334" y="2936"/>
                </a:lnTo>
                <a:lnTo>
                  <a:pt x="1235" y="2936"/>
                </a:lnTo>
                <a:cubicBezTo>
                  <a:pt x="1401" y="2602"/>
                  <a:pt x="1601" y="2335"/>
                  <a:pt x="1835" y="2102"/>
                </a:cubicBezTo>
                <a:lnTo>
                  <a:pt x="1501" y="1201"/>
                </a:lnTo>
                <a:lnTo>
                  <a:pt x="2836" y="367"/>
                </a:lnTo>
                <a:lnTo>
                  <a:pt x="3536" y="1035"/>
                </a:lnTo>
                <a:cubicBezTo>
                  <a:pt x="3870" y="934"/>
                  <a:pt x="4203" y="868"/>
                  <a:pt x="4537" y="868"/>
                </a:cubicBezTo>
                <a:lnTo>
                  <a:pt x="4971" y="0"/>
                </a:lnTo>
                <a:lnTo>
                  <a:pt x="6505" y="334"/>
                </a:lnTo>
                <a:lnTo>
                  <a:pt x="6505" y="1301"/>
                </a:lnTo>
                <a:close/>
                <a:moveTo>
                  <a:pt x="5171" y="3103"/>
                </a:moveTo>
                <a:cubicBezTo>
                  <a:pt x="3670" y="2769"/>
                  <a:pt x="2535" y="4404"/>
                  <a:pt x="3336" y="5671"/>
                </a:cubicBezTo>
                <a:cubicBezTo>
                  <a:pt x="4170" y="6972"/>
                  <a:pt x="6105" y="6639"/>
                  <a:pt x="6438" y="5137"/>
                </a:cubicBezTo>
                <a:cubicBezTo>
                  <a:pt x="6638" y="4237"/>
                  <a:pt x="6071" y="3336"/>
                  <a:pt x="5171" y="3103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2" name="Google Shape;1512;p18"/>
          <p:cNvSpPr/>
          <p:nvPr/>
        </p:nvSpPr>
        <p:spPr>
          <a:xfrm>
            <a:off x="7203279" y="4360630"/>
            <a:ext cx="246135" cy="247017"/>
          </a:xfrm>
          <a:custGeom>
            <a:avLst/>
            <a:gdLst/>
            <a:ahLst/>
            <a:cxnLst/>
            <a:rect l="l" t="t" r="r" b="b"/>
            <a:pathLst>
              <a:path w="9474" h="9508" extrusionOk="0">
                <a:moveTo>
                  <a:pt x="6538" y="1301"/>
                </a:moveTo>
                <a:cubicBezTo>
                  <a:pt x="6839" y="1468"/>
                  <a:pt x="7105" y="1668"/>
                  <a:pt x="7372" y="1902"/>
                </a:cubicBezTo>
                <a:lnTo>
                  <a:pt x="8273" y="1568"/>
                </a:lnTo>
                <a:lnTo>
                  <a:pt x="9107" y="2903"/>
                </a:lnTo>
                <a:lnTo>
                  <a:pt x="8406" y="3603"/>
                </a:lnTo>
                <a:cubicBezTo>
                  <a:pt x="8506" y="3903"/>
                  <a:pt x="8573" y="4270"/>
                  <a:pt x="8606" y="4604"/>
                </a:cubicBezTo>
                <a:lnTo>
                  <a:pt x="9474" y="5037"/>
                </a:lnTo>
                <a:lnTo>
                  <a:pt x="9174" y="6572"/>
                </a:lnTo>
                <a:lnTo>
                  <a:pt x="8206" y="6572"/>
                </a:lnTo>
                <a:cubicBezTo>
                  <a:pt x="8039" y="6872"/>
                  <a:pt x="7839" y="7139"/>
                  <a:pt x="7606" y="7406"/>
                </a:cubicBezTo>
                <a:lnTo>
                  <a:pt x="7939" y="8306"/>
                </a:lnTo>
                <a:lnTo>
                  <a:pt x="6572" y="9140"/>
                </a:lnTo>
                <a:lnTo>
                  <a:pt x="5905" y="8473"/>
                </a:lnTo>
                <a:cubicBezTo>
                  <a:pt x="5571" y="8573"/>
                  <a:pt x="5237" y="8607"/>
                  <a:pt x="4904" y="8640"/>
                </a:cubicBezTo>
                <a:lnTo>
                  <a:pt x="4470" y="9507"/>
                </a:lnTo>
                <a:lnTo>
                  <a:pt x="2936" y="9140"/>
                </a:lnTo>
                <a:lnTo>
                  <a:pt x="2936" y="8206"/>
                </a:lnTo>
                <a:cubicBezTo>
                  <a:pt x="2636" y="8040"/>
                  <a:pt x="2335" y="7839"/>
                  <a:pt x="2102" y="7606"/>
                </a:cubicBezTo>
                <a:lnTo>
                  <a:pt x="1201" y="7906"/>
                </a:lnTo>
                <a:lnTo>
                  <a:pt x="367" y="6572"/>
                </a:lnTo>
                <a:lnTo>
                  <a:pt x="1034" y="5905"/>
                </a:lnTo>
                <a:cubicBezTo>
                  <a:pt x="934" y="5571"/>
                  <a:pt x="868" y="5238"/>
                  <a:pt x="868" y="4871"/>
                </a:cubicBezTo>
                <a:lnTo>
                  <a:pt x="0" y="4470"/>
                </a:lnTo>
                <a:lnTo>
                  <a:pt x="334" y="2936"/>
                </a:lnTo>
                <a:lnTo>
                  <a:pt x="1235" y="2936"/>
                </a:lnTo>
                <a:cubicBezTo>
                  <a:pt x="1401" y="2602"/>
                  <a:pt x="1601" y="2335"/>
                  <a:pt x="1835" y="2102"/>
                </a:cubicBezTo>
                <a:lnTo>
                  <a:pt x="1501" y="1201"/>
                </a:lnTo>
                <a:lnTo>
                  <a:pt x="2836" y="367"/>
                </a:lnTo>
                <a:lnTo>
                  <a:pt x="3536" y="1035"/>
                </a:lnTo>
                <a:cubicBezTo>
                  <a:pt x="3870" y="934"/>
                  <a:pt x="4203" y="868"/>
                  <a:pt x="4537" y="868"/>
                </a:cubicBezTo>
                <a:lnTo>
                  <a:pt x="4971" y="0"/>
                </a:lnTo>
                <a:lnTo>
                  <a:pt x="6505" y="334"/>
                </a:lnTo>
                <a:lnTo>
                  <a:pt x="6505" y="1301"/>
                </a:lnTo>
                <a:close/>
                <a:moveTo>
                  <a:pt x="5171" y="3103"/>
                </a:moveTo>
                <a:cubicBezTo>
                  <a:pt x="3670" y="2769"/>
                  <a:pt x="2535" y="4404"/>
                  <a:pt x="3336" y="5671"/>
                </a:cubicBezTo>
                <a:cubicBezTo>
                  <a:pt x="4170" y="6972"/>
                  <a:pt x="6105" y="6639"/>
                  <a:pt x="6438" y="5137"/>
                </a:cubicBezTo>
                <a:cubicBezTo>
                  <a:pt x="6638" y="4237"/>
                  <a:pt x="6071" y="3336"/>
                  <a:pt x="5171" y="31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3" name="Google Shape;1513;p18"/>
          <p:cNvSpPr/>
          <p:nvPr userDrawn="1"/>
        </p:nvSpPr>
        <p:spPr>
          <a:xfrm>
            <a:off x="9712142" y="3494561"/>
            <a:ext cx="188069" cy="501259"/>
          </a:xfrm>
          <a:custGeom>
            <a:avLst/>
            <a:gdLst/>
            <a:ahLst/>
            <a:cxnLst/>
            <a:rect l="l" t="t" r="r" b="b"/>
            <a:pathLst>
              <a:path w="7239" h="19294" extrusionOk="0">
                <a:moveTo>
                  <a:pt x="1239" y="1"/>
                </a:moveTo>
                <a:cubicBezTo>
                  <a:pt x="710" y="1"/>
                  <a:pt x="195" y="238"/>
                  <a:pt x="0" y="713"/>
                </a:cubicBezTo>
                <a:lnTo>
                  <a:pt x="2035" y="19293"/>
                </a:lnTo>
                <a:cubicBezTo>
                  <a:pt x="3836" y="18759"/>
                  <a:pt x="5071" y="17092"/>
                  <a:pt x="5004" y="15224"/>
                </a:cubicBezTo>
                <a:cubicBezTo>
                  <a:pt x="4937" y="14390"/>
                  <a:pt x="4637" y="13622"/>
                  <a:pt x="4670" y="12788"/>
                </a:cubicBezTo>
                <a:cubicBezTo>
                  <a:pt x="4737" y="11554"/>
                  <a:pt x="5571" y="10453"/>
                  <a:pt x="6205" y="9353"/>
                </a:cubicBezTo>
                <a:cubicBezTo>
                  <a:pt x="6838" y="8252"/>
                  <a:pt x="7239" y="6817"/>
                  <a:pt x="6505" y="5783"/>
                </a:cubicBezTo>
                <a:cubicBezTo>
                  <a:pt x="6038" y="5116"/>
                  <a:pt x="5204" y="4816"/>
                  <a:pt x="4604" y="4216"/>
                </a:cubicBezTo>
                <a:cubicBezTo>
                  <a:pt x="4036" y="3649"/>
                  <a:pt x="3770" y="2848"/>
                  <a:pt x="3469" y="2114"/>
                </a:cubicBezTo>
                <a:cubicBezTo>
                  <a:pt x="3169" y="1380"/>
                  <a:pt x="2769" y="580"/>
                  <a:pt x="2068" y="213"/>
                </a:cubicBezTo>
                <a:cubicBezTo>
                  <a:pt x="1821" y="71"/>
                  <a:pt x="1528" y="1"/>
                  <a:pt x="123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4" name="Google Shape;1514;p18"/>
          <p:cNvSpPr/>
          <p:nvPr userDrawn="1"/>
        </p:nvSpPr>
        <p:spPr>
          <a:xfrm>
            <a:off x="8908789" y="3295528"/>
            <a:ext cx="831100" cy="858093"/>
          </a:xfrm>
          <a:custGeom>
            <a:avLst/>
            <a:gdLst/>
            <a:ahLst/>
            <a:cxnLst/>
            <a:rect l="l" t="t" r="r" b="b"/>
            <a:pathLst>
              <a:path w="31990" h="33029" extrusionOk="0">
                <a:moveTo>
                  <a:pt x="21711" y="0"/>
                </a:moveTo>
                <a:cubicBezTo>
                  <a:pt x="19896" y="0"/>
                  <a:pt x="18114" y="706"/>
                  <a:pt x="16812" y="2036"/>
                </a:cubicBezTo>
                <a:cubicBezTo>
                  <a:pt x="16012" y="2870"/>
                  <a:pt x="15378" y="3938"/>
                  <a:pt x="14277" y="4305"/>
                </a:cubicBezTo>
                <a:cubicBezTo>
                  <a:pt x="13903" y="4446"/>
                  <a:pt x="13515" y="4483"/>
                  <a:pt x="13121" y="4483"/>
                </a:cubicBezTo>
                <a:cubicBezTo>
                  <a:pt x="12685" y="4483"/>
                  <a:pt x="12242" y="4438"/>
                  <a:pt x="11806" y="4438"/>
                </a:cubicBezTo>
                <a:cubicBezTo>
                  <a:pt x="11617" y="4438"/>
                  <a:pt x="11428" y="4446"/>
                  <a:pt x="11242" y="4471"/>
                </a:cubicBezTo>
                <a:cubicBezTo>
                  <a:pt x="9874" y="4738"/>
                  <a:pt x="8706" y="5572"/>
                  <a:pt x="8039" y="6806"/>
                </a:cubicBezTo>
                <a:cubicBezTo>
                  <a:pt x="7372" y="8007"/>
                  <a:pt x="7005" y="9341"/>
                  <a:pt x="6905" y="10709"/>
                </a:cubicBezTo>
                <a:cubicBezTo>
                  <a:pt x="6738" y="11943"/>
                  <a:pt x="6638" y="13311"/>
                  <a:pt x="5804" y="14212"/>
                </a:cubicBezTo>
                <a:cubicBezTo>
                  <a:pt x="4937" y="15112"/>
                  <a:pt x="3603" y="15279"/>
                  <a:pt x="2569" y="15913"/>
                </a:cubicBezTo>
                <a:cubicBezTo>
                  <a:pt x="567" y="17214"/>
                  <a:pt x="0" y="19882"/>
                  <a:pt x="1268" y="21917"/>
                </a:cubicBezTo>
                <a:cubicBezTo>
                  <a:pt x="1668" y="22518"/>
                  <a:pt x="2268" y="23085"/>
                  <a:pt x="2302" y="23819"/>
                </a:cubicBezTo>
                <a:cubicBezTo>
                  <a:pt x="2369" y="24519"/>
                  <a:pt x="1935" y="25053"/>
                  <a:pt x="1735" y="25720"/>
                </a:cubicBezTo>
                <a:cubicBezTo>
                  <a:pt x="1268" y="27454"/>
                  <a:pt x="2469" y="29189"/>
                  <a:pt x="4270" y="29389"/>
                </a:cubicBezTo>
                <a:cubicBezTo>
                  <a:pt x="4312" y="29391"/>
                  <a:pt x="4355" y="29392"/>
                  <a:pt x="4398" y="29392"/>
                </a:cubicBezTo>
                <a:cubicBezTo>
                  <a:pt x="4895" y="29392"/>
                  <a:pt x="5409" y="29290"/>
                  <a:pt x="5898" y="29290"/>
                </a:cubicBezTo>
                <a:cubicBezTo>
                  <a:pt x="6227" y="29290"/>
                  <a:pt x="6545" y="29336"/>
                  <a:pt x="6838" y="29489"/>
                </a:cubicBezTo>
                <a:cubicBezTo>
                  <a:pt x="7639" y="29890"/>
                  <a:pt x="7906" y="30824"/>
                  <a:pt x="8406" y="31524"/>
                </a:cubicBezTo>
                <a:cubicBezTo>
                  <a:pt x="9119" y="32490"/>
                  <a:pt x="10245" y="33028"/>
                  <a:pt x="11400" y="33028"/>
                </a:cubicBezTo>
                <a:cubicBezTo>
                  <a:pt x="11920" y="33028"/>
                  <a:pt x="12446" y="32919"/>
                  <a:pt x="12943" y="32692"/>
                </a:cubicBezTo>
                <a:cubicBezTo>
                  <a:pt x="13556" y="32369"/>
                  <a:pt x="14139" y="31889"/>
                  <a:pt x="14811" y="31889"/>
                </a:cubicBezTo>
                <a:cubicBezTo>
                  <a:pt x="14833" y="31889"/>
                  <a:pt x="14855" y="31890"/>
                  <a:pt x="14877" y="31891"/>
                </a:cubicBezTo>
                <a:cubicBezTo>
                  <a:pt x="15578" y="31958"/>
                  <a:pt x="16145" y="32558"/>
                  <a:pt x="16846" y="32692"/>
                </a:cubicBezTo>
                <a:cubicBezTo>
                  <a:pt x="16940" y="32709"/>
                  <a:pt x="17034" y="32717"/>
                  <a:pt x="17127" y="32717"/>
                </a:cubicBezTo>
                <a:cubicBezTo>
                  <a:pt x="17924" y="32717"/>
                  <a:pt x="18669" y="32111"/>
                  <a:pt x="19147" y="31424"/>
                </a:cubicBezTo>
                <a:cubicBezTo>
                  <a:pt x="19714" y="30690"/>
                  <a:pt x="20081" y="29789"/>
                  <a:pt x="20782" y="29189"/>
                </a:cubicBezTo>
                <a:cubicBezTo>
                  <a:pt x="21682" y="28355"/>
                  <a:pt x="22950" y="28155"/>
                  <a:pt x="24117" y="27788"/>
                </a:cubicBezTo>
                <a:cubicBezTo>
                  <a:pt x="29521" y="25920"/>
                  <a:pt x="31990" y="19682"/>
                  <a:pt x="29421" y="14612"/>
                </a:cubicBezTo>
                <a:lnTo>
                  <a:pt x="25385" y="6373"/>
                </a:lnTo>
                <a:cubicBezTo>
                  <a:pt x="26653" y="5572"/>
                  <a:pt x="26953" y="3737"/>
                  <a:pt x="26252" y="2437"/>
                </a:cubicBezTo>
                <a:cubicBezTo>
                  <a:pt x="25585" y="1136"/>
                  <a:pt x="24151" y="335"/>
                  <a:pt x="22683" y="68"/>
                </a:cubicBezTo>
                <a:cubicBezTo>
                  <a:pt x="22360" y="23"/>
                  <a:pt x="22035" y="0"/>
                  <a:pt x="2171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5" name="Google Shape;1515;p18"/>
          <p:cNvSpPr/>
          <p:nvPr userDrawn="1"/>
        </p:nvSpPr>
        <p:spPr>
          <a:xfrm>
            <a:off x="9201687" y="3432755"/>
            <a:ext cx="485332" cy="951413"/>
          </a:xfrm>
          <a:custGeom>
            <a:avLst/>
            <a:gdLst/>
            <a:ahLst/>
            <a:cxnLst/>
            <a:rect l="l" t="t" r="r" b="b"/>
            <a:pathLst>
              <a:path w="18681" h="36621" extrusionOk="0">
                <a:moveTo>
                  <a:pt x="5862" y="1"/>
                </a:moveTo>
                <a:cubicBezTo>
                  <a:pt x="2720" y="1"/>
                  <a:pt x="625" y="3999"/>
                  <a:pt x="401" y="7262"/>
                </a:cubicBezTo>
                <a:cubicBezTo>
                  <a:pt x="168" y="11031"/>
                  <a:pt x="1" y="15668"/>
                  <a:pt x="435" y="18503"/>
                </a:cubicBezTo>
                <a:cubicBezTo>
                  <a:pt x="1317" y="24061"/>
                  <a:pt x="5501" y="24909"/>
                  <a:pt x="5667" y="24909"/>
                </a:cubicBezTo>
                <a:cubicBezTo>
                  <a:pt x="5670" y="24909"/>
                  <a:pt x="5672" y="24908"/>
                  <a:pt x="5672" y="24908"/>
                </a:cubicBezTo>
                <a:cubicBezTo>
                  <a:pt x="5672" y="24907"/>
                  <a:pt x="5672" y="24907"/>
                  <a:pt x="5672" y="24907"/>
                </a:cubicBezTo>
                <a:cubicBezTo>
                  <a:pt x="5704" y="24907"/>
                  <a:pt x="5672" y="26819"/>
                  <a:pt x="5772" y="31846"/>
                </a:cubicBezTo>
                <a:cubicBezTo>
                  <a:pt x="5805" y="34848"/>
                  <a:pt x="5905" y="36549"/>
                  <a:pt x="9341" y="36616"/>
                </a:cubicBezTo>
                <a:cubicBezTo>
                  <a:pt x="9432" y="36619"/>
                  <a:pt x="9523" y="36620"/>
                  <a:pt x="9616" y="36620"/>
                </a:cubicBezTo>
                <a:cubicBezTo>
                  <a:pt x="13018" y="36620"/>
                  <a:pt x="17415" y="34831"/>
                  <a:pt x="17480" y="31746"/>
                </a:cubicBezTo>
                <a:lnTo>
                  <a:pt x="18648" y="4760"/>
                </a:lnTo>
                <a:cubicBezTo>
                  <a:pt x="18681" y="3726"/>
                  <a:pt x="17914" y="2859"/>
                  <a:pt x="16880" y="2725"/>
                </a:cubicBezTo>
                <a:lnTo>
                  <a:pt x="6272" y="23"/>
                </a:lnTo>
                <a:cubicBezTo>
                  <a:pt x="6133" y="8"/>
                  <a:pt x="5997" y="1"/>
                  <a:pt x="5862" y="1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6" name="Google Shape;1516;p18"/>
          <p:cNvSpPr/>
          <p:nvPr userDrawn="1"/>
        </p:nvSpPr>
        <p:spPr>
          <a:xfrm>
            <a:off x="9244165" y="3699336"/>
            <a:ext cx="38164" cy="36553"/>
          </a:xfrm>
          <a:custGeom>
            <a:avLst/>
            <a:gdLst/>
            <a:ahLst/>
            <a:cxnLst/>
            <a:rect l="l" t="t" r="r" b="b"/>
            <a:pathLst>
              <a:path w="1469" h="1407" extrusionOk="0">
                <a:moveTo>
                  <a:pt x="707" y="0"/>
                </a:moveTo>
                <a:cubicBezTo>
                  <a:pt x="334" y="0"/>
                  <a:pt x="32" y="290"/>
                  <a:pt x="0" y="670"/>
                </a:cubicBezTo>
                <a:cubicBezTo>
                  <a:pt x="0" y="1070"/>
                  <a:pt x="301" y="1371"/>
                  <a:pt x="701" y="1404"/>
                </a:cubicBezTo>
                <a:cubicBezTo>
                  <a:pt x="721" y="1406"/>
                  <a:pt x="741" y="1406"/>
                  <a:pt x="761" y="1406"/>
                </a:cubicBezTo>
                <a:cubicBezTo>
                  <a:pt x="1134" y="1406"/>
                  <a:pt x="1436" y="1117"/>
                  <a:pt x="1468" y="737"/>
                </a:cubicBezTo>
                <a:cubicBezTo>
                  <a:pt x="1468" y="336"/>
                  <a:pt x="1135" y="36"/>
                  <a:pt x="768" y="3"/>
                </a:cubicBezTo>
                <a:cubicBezTo>
                  <a:pt x="747" y="1"/>
                  <a:pt x="727" y="0"/>
                  <a:pt x="70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7" name="Google Shape;1517;p18"/>
          <p:cNvSpPr/>
          <p:nvPr userDrawn="1"/>
        </p:nvSpPr>
        <p:spPr>
          <a:xfrm>
            <a:off x="9236370" y="3663872"/>
            <a:ext cx="78017" cy="20368"/>
          </a:xfrm>
          <a:custGeom>
            <a:avLst/>
            <a:gdLst/>
            <a:ahLst/>
            <a:cxnLst/>
            <a:rect l="l" t="t" r="r" b="b"/>
            <a:pathLst>
              <a:path w="3003" h="784" extrusionOk="0">
                <a:moveTo>
                  <a:pt x="1468" y="0"/>
                </a:moveTo>
                <a:cubicBezTo>
                  <a:pt x="1068" y="0"/>
                  <a:pt x="667" y="134"/>
                  <a:pt x="334" y="367"/>
                </a:cubicBezTo>
                <a:cubicBezTo>
                  <a:pt x="100" y="534"/>
                  <a:pt x="0" y="734"/>
                  <a:pt x="34" y="767"/>
                </a:cubicBezTo>
                <a:cubicBezTo>
                  <a:pt x="45" y="779"/>
                  <a:pt x="62" y="784"/>
                  <a:pt x="84" y="784"/>
                </a:cubicBezTo>
                <a:cubicBezTo>
                  <a:pt x="262" y="784"/>
                  <a:pt x="786" y="467"/>
                  <a:pt x="1468" y="467"/>
                </a:cubicBezTo>
                <a:cubicBezTo>
                  <a:pt x="2180" y="467"/>
                  <a:pt x="2707" y="784"/>
                  <a:pt x="2862" y="784"/>
                </a:cubicBezTo>
                <a:cubicBezTo>
                  <a:pt x="2881" y="784"/>
                  <a:pt x="2895" y="779"/>
                  <a:pt x="2902" y="767"/>
                </a:cubicBezTo>
                <a:cubicBezTo>
                  <a:pt x="3002" y="667"/>
                  <a:pt x="2869" y="534"/>
                  <a:pt x="2602" y="367"/>
                </a:cubicBezTo>
                <a:cubicBezTo>
                  <a:pt x="2268" y="134"/>
                  <a:pt x="1868" y="0"/>
                  <a:pt x="14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8" name="Google Shape;1518;p18"/>
          <p:cNvSpPr/>
          <p:nvPr userDrawn="1"/>
        </p:nvSpPr>
        <p:spPr>
          <a:xfrm>
            <a:off x="9446938" y="3699336"/>
            <a:ext cx="38164" cy="36553"/>
          </a:xfrm>
          <a:custGeom>
            <a:avLst/>
            <a:gdLst/>
            <a:ahLst/>
            <a:cxnLst/>
            <a:rect l="l" t="t" r="r" b="b"/>
            <a:pathLst>
              <a:path w="1469" h="1407" extrusionOk="0">
                <a:moveTo>
                  <a:pt x="708" y="0"/>
                </a:moveTo>
                <a:cubicBezTo>
                  <a:pt x="335" y="0"/>
                  <a:pt x="33" y="290"/>
                  <a:pt x="1" y="670"/>
                </a:cubicBezTo>
                <a:cubicBezTo>
                  <a:pt x="1" y="1070"/>
                  <a:pt x="301" y="1371"/>
                  <a:pt x="701" y="1404"/>
                </a:cubicBezTo>
                <a:cubicBezTo>
                  <a:pt x="722" y="1406"/>
                  <a:pt x="742" y="1406"/>
                  <a:pt x="762" y="1406"/>
                </a:cubicBezTo>
                <a:cubicBezTo>
                  <a:pt x="1135" y="1406"/>
                  <a:pt x="1437" y="1117"/>
                  <a:pt x="1469" y="737"/>
                </a:cubicBezTo>
                <a:cubicBezTo>
                  <a:pt x="1469" y="336"/>
                  <a:pt x="1135" y="36"/>
                  <a:pt x="768" y="3"/>
                </a:cubicBezTo>
                <a:cubicBezTo>
                  <a:pt x="748" y="1"/>
                  <a:pt x="728" y="0"/>
                  <a:pt x="70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9" name="Google Shape;1519;p18"/>
          <p:cNvSpPr/>
          <p:nvPr userDrawn="1"/>
        </p:nvSpPr>
        <p:spPr>
          <a:xfrm>
            <a:off x="9436546" y="3668211"/>
            <a:ext cx="78017" cy="20368"/>
          </a:xfrm>
          <a:custGeom>
            <a:avLst/>
            <a:gdLst/>
            <a:ahLst/>
            <a:cxnLst/>
            <a:rect l="l" t="t" r="r" b="b"/>
            <a:pathLst>
              <a:path w="3003" h="784" extrusionOk="0">
                <a:moveTo>
                  <a:pt x="1468" y="0"/>
                </a:moveTo>
                <a:cubicBezTo>
                  <a:pt x="1068" y="0"/>
                  <a:pt x="668" y="133"/>
                  <a:pt x="334" y="367"/>
                </a:cubicBezTo>
                <a:cubicBezTo>
                  <a:pt x="101" y="534"/>
                  <a:pt x="1" y="734"/>
                  <a:pt x="34" y="767"/>
                </a:cubicBezTo>
                <a:cubicBezTo>
                  <a:pt x="44" y="778"/>
                  <a:pt x="60" y="782"/>
                  <a:pt x="80" y="782"/>
                </a:cubicBezTo>
                <a:cubicBezTo>
                  <a:pt x="247" y="782"/>
                  <a:pt x="738" y="465"/>
                  <a:pt x="1384" y="465"/>
                </a:cubicBezTo>
                <a:cubicBezTo>
                  <a:pt x="1412" y="465"/>
                  <a:pt x="1440" y="466"/>
                  <a:pt x="1468" y="467"/>
                </a:cubicBezTo>
                <a:cubicBezTo>
                  <a:pt x="2180" y="467"/>
                  <a:pt x="2707" y="783"/>
                  <a:pt x="2862" y="783"/>
                </a:cubicBezTo>
                <a:cubicBezTo>
                  <a:pt x="2882" y="783"/>
                  <a:pt x="2895" y="778"/>
                  <a:pt x="2903" y="767"/>
                </a:cubicBezTo>
                <a:cubicBezTo>
                  <a:pt x="3003" y="634"/>
                  <a:pt x="2869" y="534"/>
                  <a:pt x="2603" y="367"/>
                </a:cubicBezTo>
                <a:cubicBezTo>
                  <a:pt x="2269" y="133"/>
                  <a:pt x="1869" y="0"/>
                  <a:pt x="14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0" name="Google Shape;1520;p18"/>
          <p:cNvSpPr/>
          <p:nvPr userDrawn="1"/>
        </p:nvSpPr>
        <p:spPr>
          <a:xfrm>
            <a:off x="9311764" y="3669043"/>
            <a:ext cx="64144" cy="170559"/>
          </a:xfrm>
          <a:custGeom>
            <a:avLst/>
            <a:gdLst/>
            <a:ahLst/>
            <a:cxnLst/>
            <a:rect l="l" t="t" r="r" b="b"/>
            <a:pathLst>
              <a:path w="2469" h="6565" extrusionOk="0">
                <a:moveTo>
                  <a:pt x="2399" y="1"/>
                </a:moveTo>
                <a:cubicBezTo>
                  <a:pt x="2288" y="1"/>
                  <a:pt x="1560" y="1723"/>
                  <a:pt x="734" y="3871"/>
                </a:cubicBezTo>
                <a:cubicBezTo>
                  <a:pt x="534" y="4405"/>
                  <a:pt x="334" y="4905"/>
                  <a:pt x="167" y="5405"/>
                </a:cubicBezTo>
                <a:cubicBezTo>
                  <a:pt x="34" y="5639"/>
                  <a:pt x="0" y="5906"/>
                  <a:pt x="34" y="6173"/>
                </a:cubicBezTo>
                <a:cubicBezTo>
                  <a:pt x="100" y="6339"/>
                  <a:pt x="234" y="6439"/>
                  <a:pt x="367" y="6473"/>
                </a:cubicBezTo>
                <a:cubicBezTo>
                  <a:pt x="501" y="6506"/>
                  <a:pt x="601" y="6539"/>
                  <a:pt x="734" y="6539"/>
                </a:cubicBezTo>
                <a:cubicBezTo>
                  <a:pt x="934" y="6556"/>
                  <a:pt x="1143" y="6564"/>
                  <a:pt x="1355" y="6564"/>
                </a:cubicBezTo>
                <a:cubicBezTo>
                  <a:pt x="1568" y="6564"/>
                  <a:pt x="1785" y="6556"/>
                  <a:pt x="2002" y="6539"/>
                </a:cubicBezTo>
                <a:cubicBezTo>
                  <a:pt x="1601" y="6406"/>
                  <a:pt x="1168" y="6339"/>
                  <a:pt x="734" y="6306"/>
                </a:cubicBezTo>
                <a:cubicBezTo>
                  <a:pt x="534" y="6273"/>
                  <a:pt x="367" y="6239"/>
                  <a:pt x="334" y="6106"/>
                </a:cubicBezTo>
                <a:cubicBezTo>
                  <a:pt x="300" y="5906"/>
                  <a:pt x="367" y="5672"/>
                  <a:pt x="467" y="5505"/>
                </a:cubicBezTo>
                <a:cubicBezTo>
                  <a:pt x="634" y="5038"/>
                  <a:pt x="834" y="4505"/>
                  <a:pt x="1068" y="4004"/>
                </a:cubicBezTo>
                <a:cubicBezTo>
                  <a:pt x="1902" y="1836"/>
                  <a:pt x="2469" y="35"/>
                  <a:pt x="2402" y="1"/>
                </a:cubicBezTo>
                <a:cubicBezTo>
                  <a:pt x="2401" y="1"/>
                  <a:pt x="2400" y="1"/>
                  <a:pt x="239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1" name="Google Shape;1521;p18"/>
          <p:cNvSpPr/>
          <p:nvPr userDrawn="1"/>
        </p:nvSpPr>
        <p:spPr>
          <a:xfrm>
            <a:off x="9349019" y="4027852"/>
            <a:ext cx="197629" cy="90723"/>
          </a:xfrm>
          <a:custGeom>
            <a:avLst/>
            <a:gdLst/>
            <a:ahLst/>
            <a:cxnLst/>
            <a:rect l="l" t="t" r="r" b="b"/>
            <a:pathLst>
              <a:path w="7607" h="3492" extrusionOk="0">
                <a:moveTo>
                  <a:pt x="7606" y="0"/>
                </a:moveTo>
                <a:cubicBezTo>
                  <a:pt x="5357" y="1304"/>
                  <a:pt x="2789" y="2003"/>
                  <a:pt x="183" y="2003"/>
                </a:cubicBezTo>
                <a:cubicBezTo>
                  <a:pt x="122" y="2003"/>
                  <a:pt x="61" y="2002"/>
                  <a:pt x="1" y="2002"/>
                </a:cubicBezTo>
                <a:lnTo>
                  <a:pt x="1" y="3436"/>
                </a:lnTo>
                <a:cubicBezTo>
                  <a:pt x="376" y="3474"/>
                  <a:pt x="734" y="3491"/>
                  <a:pt x="1077" y="3491"/>
                </a:cubicBezTo>
                <a:cubicBezTo>
                  <a:pt x="5919" y="3491"/>
                  <a:pt x="7606" y="1"/>
                  <a:pt x="7606" y="0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2" name="Google Shape;1522;p18" hidden="1"/>
          <p:cNvSpPr/>
          <p:nvPr userDrawn="1"/>
        </p:nvSpPr>
        <p:spPr>
          <a:xfrm>
            <a:off x="9368946" y="3874128"/>
            <a:ext cx="65028" cy="45179"/>
          </a:xfrm>
          <a:custGeom>
            <a:avLst/>
            <a:gdLst/>
            <a:ahLst/>
            <a:cxnLst/>
            <a:rect l="l" t="t" r="r" b="b"/>
            <a:pathLst>
              <a:path w="2503" h="1739" extrusionOk="0">
                <a:moveTo>
                  <a:pt x="1189" y="0"/>
                </a:moveTo>
                <a:cubicBezTo>
                  <a:pt x="785" y="0"/>
                  <a:pt x="396" y="194"/>
                  <a:pt x="134" y="513"/>
                </a:cubicBezTo>
                <a:lnTo>
                  <a:pt x="68" y="547"/>
                </a:lnTo>
                <a:cubicBezTo>
                  <a:pt x="1" y="647"/>
                  <a:pt x="1" y="747"/>
                  <a:pt x="68" y="847"/>
                </a:cubicBezTo>
                <a:cubicBezTo>
                  <a:pt x="134" y="947"/>
                  <a:pt x="201" y="1014"/>
                  <a:pt x="301" y="1081"/>
                </a:cubicBezTo>
                <a:cubicBezTo>
                  <a:pt x="568" y="1347"/>
                  <a:pt x="935" y="1548"/>
                  <a:pt x="1302" y="1681"/>
                </a:cubicBezTo>
                <a:cubicBezTo>
                  <a:pt x="1409" y="1720"/>
                  <a:pt x="1519" y="1739"/>
                  <a:pt x="1627" y="1739"/>
                </a:cubicBezTo>
                <a:cubicBezTo>
                  <a:pt x="1891" y="1739"/>
                  <a:pt x="2147" y="1627"/>
                  <a:pt x="2336" y="1414"/>
                </a:cubicBezTo>
                <a:cubicBezTo>
                  <a:pt x="2503" y="1114"/>
                  <a:pt x="2469" y="747"/>
                  <a:pt x="2269" y="480"/>
                </a:cubicBezTo>
                <a:cubicBezTo>
                  <a:pt x="2036" y="213"/>
                  <a:pt x="1702" y="46"/>
                  <a:pt x="1368" y="13"/>
                </a:cubicBezTo>
                <a:cubicBezTo>
                  <a:pt x="1309" y="5"/>
                  <a:pt x="1249" y="0"/>
                  <a:pt x="1189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3" name="Google Shape;1523;p18"/>
          <p:cNvSpPr/>
          <p:nvPr userDrawn="1"/>
        </p:nvSpPr>
        <p:spPr>
          <a:xfrm>
            <a:off x="9358553" y="3852799"/>
            <a:ext cx="68483" cy="58948"/>
          </a:xfrm>
          <a:custGeom>
            <a:avLst/>
            <a:gdLst/>
            <a:ahLst/>
            <a:cxnLst/>
            <a:rect l="l" t="t" r="r" b="b"/>
            <a:pathLst>
              <a:path w="2636" h="2269" extrusionOk="0">
                <a:moveTo>
                  <a:pt x="2502" y="0"/>
                </a:moveTo>
                <a:cubicBezTo>
                  <a:pt x="2369" y="0"/>
                  <a:pt x="2369" y="834"/>
                  <a:pt x="1635" y="1468"/>
                </a:cubicBezTo>
                <a:cubicBezTo>
                  <a:pt x="901" y="2068"/>
                  <a:pt x="1" y="1968"/>
                  <a:pt x="1" y="2068"/>
                </a:cubicBezTo>
                <a:cubicBezTo>
                  <a:pt x="1" y="2135"/>
                  <a:pt x="201" y="2235"/>
                  <a:pt x="568" y="2268"/>
                </a:cubicBezTo>
                <a:cubicBezTo>
                  <a:pt x="1068" y="2268"/>
                  <a:pt x="1568" y="2102"/>
                  <a:pt x="1935" y="1768"/>
                </a:cubicBezTo>
                <a:cubicBezTo>
                  <a:pt x="2336" y="1468"/>
                  <a:pt x="2569" y="1034"/>
                  <a:pt x="2636" y="567"/>
                </a:cubicBezTo>
                <a:cubicBezTo>
                  <a:pt x="2636" y="200"/>
                  <a:pt x="2569" y="0"/>
                  <a:pt x="250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4" name="Google Shape;1524;p18"/>
          <p:cNvSpPr/>
          <p:nvPr userDrawn="1"/>
        </p:nvSpPr>
        <p:spPr>
          <a:xfrm>
            <a:off x="9427894" y="3637191"/>
            <a:ext cx="94489" cy="27331"/>
          </a:xfrm>
          <a:custGeom>
            <a:avLst/>
            <a:gdLst/>
            <a:ahLst/>
            <a:cxnLst/>
            <a:rect l="l" t="t" r="r" b="b"/>
            <a:pathLst>
              <a:path w="3637" h="1052" extrusionOk="0">
                <a:moveTo>
                  <a:pt x="1569" y="1"/>
                </a:moveTo>
                <a:cubicBezTo>
                  <a:pt x="1208" y="1"/>
                  <a:pt x="847" y="65"/>
                  <a:pt x="500" y="193"/>
                </a:cubicBezTo>
                <a:cubicBezTo>
                  <a:pt x="167" y="327"/>
                  <a:pt x="0" y="494"/>
                  <a:pt x="33" y="594"/>
                </a:cubicBezTo>
                <a:cubicBezTo>
                  <a:pt x="100" y="794"/>
                  <a:pt x="901" y="694"/>
                  <a:pt x="1801" y="794"/>
                </a:cubicBezTo>
                <a:cubicBezTo>
                  <a:pt x="2505" y="894"/>
                  <a:pt x="3096" y="1052"/>
                  <a:pt x="3401" y="1052"/>
                </a:cubicBezTo>
                <a:cubicBezTo>
                  <a:pt x="3501" y="1052"/>
                  <a:pt x="3570" y="1035"/>
                  <a:pt x="3603" y="994"/>
                </a:cubicBezTo>
                <a:cubicBezTo>
                  <a:pt x="3636" y="894"/>
                  <a:pt x="3536" y="694"/>
                  <a:pt x="3236" y="494"/>
                </a:cubicBezTo>
                <a:cubicBezTo>
                  <a:pt x="2723" y="165"/>
                  <a:pt x="2146" y="1"/>
                  <a:pt x="156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5" name="Google Shape;1525;p18"/>
          <p:cNvSpPr/>
          <p:nvPr userDrawn="1"/>
        </p:nvSpPr>
        <p:spPr>
          <a:xfrm>
            <a:off x="9243307" y="3603936"/>
            <a:ext cx="72821" cy="22888"/>
          </a:xfrm>
          <a:custGeom>
            <a:avLst/>
            <a:gdLst/>
            <a:ahLst/>
            <a:cxnLst/>
            <a:rect l="l" t="t" r="r" b="b"/>
            <a:pathLst>
              <a:path w="2803" h="881" extrusionOk="0">
                <a:moveTo>
                  <a:pt x="1450" y="0"/>
                </a:moveTo>
                <a:cubicBezTo>
                  <a:pt x="1058" y="0"/>
                  <a:pt x="668" y="126"/>
                  <a:pt x="334" y="373"/>
                </a:cubicBezTo>
                <a:cubicBezTo>
                  <a:pt x="100" y="539"/>
                  <a:pt x="0" y="706"/>
                  <a:pt x="67" y="806"/>
                </a:cubicBezTo>
                <a:cubicBezTo>
                  <a:pt x="111" y="862"/>
                  <a:pt x="204" y="880"/>
                  <a:pt x="331" y="880"/>
                </a:cubicBezTo>
                <a:cubicBezTo>
                  <a:pt x="586" y="880"/>
                  <a:pt x="979" y="806"/>
                  <a:pt x="1401" y="806"/>
                </a:cubicBezTo>
                <a:cubicBezTo>
                  <a:pt x="1763" y="806"/>
                  <a:pt x="2104" y="850"/>
                  <a:pt x="2354" y="850"/>
                </a:cubicBezTo>
                <a:cubicBezTo>
                  <a:pt x="2541" y="850"/>
                  <a:pt x="2678" y="825"/>
                  <a:pt x="2735" y="739"/>
                </a:cubicBezTo>
                <a:cubicBezTo>
                  <a:pt x="2802" y="639"/>
                  <a:pt x="2702" y="473"/>
                  <a:pt x="2468" y="306"/>
                </a:cubicBezTo>
                <a:cubicBezTo>
                  <a:pt x="2153" y="101"/>
                  <a:pt x="1801" y="0"/>
                  <a:pt x="145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6" name="Google Shape;1526;p18"/>
          <p:cNvSpPr/>
          <p:nvPr userDrawn="1"/>
        </p:nvSpPr>
        <p:spPr>
          <a:xfrm>
            <a:off x="9508484" y="3429871"/>
            <a:ext cx="321528" cy="649292"/>
          </a:xfrm>
          <a:custGeom>
            <a:avLst/>
            <a:gdLst/>
            <a:ahLst/>
            <a:cxnLst/>
            <a:rect l="l" t="t" r="r" b="b"/>
            <a:pathLst>
              <a:path w="12376" h="24992" extrusionOk="0">
                <a:moveTo>
                  <a:pt x="4493" y="0"/>
                </a:moveTo>
                <a:cubicBezTo>
                  <a:pt x="3672" y="0"/>
                  <a:pt x="2858" y="191"/>
                  <a:pt x="2113" y="549"/>
                </a:cubicBezTo>
                <a:lnTo>
                  <a:pt x="2113" y="549"/>
                </a:lnTo>
                <a:cubicBezTo>
                  <a:pt x="1246" y="773"/>
                  <a:pt x="544" y="1408"/>
                  <a:pt x="267" y="2269"/>
                </a:cubicBezTo>
                <a:cubicBezTo>
                  <a:pt x="0" y="3170"/>
                  <a:pt x="267" y="4170"/>
                  <a:pt x="968" y="4838"/>
                </a:cubicBezTo>
                <a:cubicBezTo>
                  <a:pt x="1802" y="5605"/>
                  <a:pt x="3169" y="5872"/>
                  <a:pt x="3570" y="6939"/>
                </a:cubicBezTo>
                <a:cubicBezTo>
                  <a:pt x="3870" y="7740"/>
                  <a:pt x="3436" y="8607"/>
                  <a:pt x="2936" y="9341"/>
                </a:cubicBezTo>
                <a:cubicBezTo>
                  <a:pt x="2435" y="10041"/>
                  <a:pt x="1835" y="10742"/>
                  <a:pt x="1768" y="11609"/>
                </a:cubicBezTo>
                <a:cubicBezTo>
                  <a:pt x="1635" y="13277"/>
                  <a:pt x="3603" y="14611"/>
                  <a:pt x="3336" y="16279"/>
                </a:cubicBezTo>
                <a:cubicBezTo>
                  <a:pt x="3169" y="17347"/>
                  <a:pt x="2135" y="18014"/>
                  <a:pt x="1401" y="18848"/>
                </a:cubicBezTo>
                <a:cubicBezTo>
                  <a:pt x="534" y="19748"/>
                  <a:pt x="100" y="20983"/>
                  <a:pt x="234" y="22250"/>
                </a:cubicBezTo>
                <a:cubicBezTo>
                  <a:pt x="401" y="23551"/>
                  <a:pt x="1301" y="24585"/>
                  <a:pt x="2569" y="24919"/>
                </a:cubicBezTo>
                <a:cubicBezTo>
                  <a:pt x="2795" y="24970"/>
                  <a:pt x="3022" y="24992"/>
                  <a:pt x="3250" y="24992"/>
                </a:cubicBezTo>
                <a:cubicBezTo>
                  <a:pt x="4066" y="24992"/>
                  <a:pt x="4889" y="24705"/>
                  <a:pt x="5671" y="24418"/>
                </a:cubicBezTo>
                <a:cubicBezTo>
                  <a:pt x="6972" y="23985"/>
                  <a:pt x="8273" y="23484"/>
                  <a:pt x="9307" y="22617"/>
                </a:cubicBezTo>
                <a:cubicBezTo>
                  <a:pt x="10341" y="21750"/>
                  <a:pt x="11075" y="20382"/>
                  <a:pt x="10808" y="19081"/>
                </a:cubicBezTo>
                <a:cubicBezTo>
                  <a:pt x="10575" y="17880"/>
                  <a:pt x="9540" y="16880"/>
                  <a:pt x="9641" y="15679"/>
                </a:cubicBezTo>
                <a:cubicBezTo>
                  <a:pt x="9741" y="14378"/>
                  <a:pt x="11042" y="13544"/>
                  <a:pt x="11675" y="12410"/>
                </a:cubicBezTo>
                <a:cubicBezTo>
                  <a:pt x="12376" y="11009"/>
                  <a:pt x="12076" y="9341"/>
                  <a:pt x="10908" y="8307"/>
                </a:cubicBezTo>
                <a:cubicBezTo>
                  <a:pt x="10141" y="7673"/>
                  <a:pt x="9140" y="7373"/>
                  <a:pt x="8673" y="6472"/>
                </a:cubicBezTo>
                <a:cubicBezTo>
                  <a:pt x="8240" y="5605"/>
                  <a:pt x="8673" y="4504"/>
                  <a:pt x="8640" y="3503"/>
                </a:cubicBezTo>
                <a:cubicBezTo>
                  <a:pt x="8573" y="1969"/>
                  <a:pt x="7339" y="601"/>
                  <a:pt x="5804" y="168"/>
                </a:cubicBezTo>
                <a:cubicBezTo>
                  <a:pt x="5372" y="55"/>
                  <a:pt x="4932" y="0"/>
                  <a:pt x="449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7" name="Google Shape;1527;p18"/>
          <p:cNvSpPr/>
          <p:nvPr userDrawn="1"/>
        </p:nvSpPr>
        <p:spPr>
          <a:xfrm>
            <a:off x="9106366" y="3379209"/>
            <a:ext cx="461924" cy="296536"/>
          </a:xfrm>
          <a:custGeom>
            <a:avLst/>
            <a:gdLst/>
            <a:ahLst/>
            <a:cxnLst/>
            <a:rect l="l" t="t" r="r" b="b"/>
            <a:pathLst>
              <a:path w="17780" h="11414" extrusionOk="0">
                <a:moveTo>
                  <a:pt x="14071" y="1"/>
                </a:moveTo>
                <a:cubicBezTo>
                  <a:pt x="13897" y="1"/>
                  <a:pt x="13721" y="16"/>
                  <a:pt x="13544" y="49"/>
                </a:cubicBezTo>
                <a:cubicBezTo>
                  <a:pt x="12743" y="216"/>
                  <a:pt x="12043" y="750"/>
                  <a:pt x="11242" y="917"/>
                </a:cubicBezTo>
                <a:cubicBezTo>
                  <a:pt x="10893" y="1015"/>
                  <a:pt x="10534" y="1045"/>
                  <a:pt x="10169" y="1045"/>
                </a:cubicBezTo>
                <a:cubicBezTo>
                  <a:pt x="9574" y="1045"/>
                  <a:pt x="8966" y="964"/>
                  <a:pt x="8370" y="964"/>
                </a:cubicBezTo>
                <a:cubicBezTo>
                  <a:pt x="8214" y="964"/>
                  <a:pt x="8060" y="970"/>
                  <a:pt x="7906" y="983"/>
                </a:cubicBezTo>
                <a:cubicBezTo>
                  <a:pt x="6539" y="1150"/>
                  <a:pt x="5304" y="1951"/>
                  <a:pt x="4637" y="3152"/>
                </a:cubicBezTo>
                <a:cubicBezTo>
                  <a:pt x="4137" y="4052"/>
                  <a:pt x="3970" y="5220"/>
                  <a:pt x="3136" y="5854"/>
                </a:cubicBezTo>
                <a:cubicBezTo>
                  <a:pt x="2736" y="6120"/>
                  <a:pt x="2302" y="6354"/>
                  <a:pt x="1902" y="6587"/>
                </a:cubicBezTo>
                <a:cubicBezTo>
                  <a:pt x="1168" y="7121"/>
                  <a:pt x="634" y="7855"/>
                  <a:pt x="401" y="8722"/>
                </a:cubicBezTo>
                <a:cubicBezTo>
                  <a:pt x="167" y="9590"/>
                  <a:pt x="34" y="10457"/>
                  <a:pt x="1" y="11358"/>
                </a:cubicBezTo>
                <a:cubicBezTo>
                  <a:pt x="144" y="11396"/>
                  <a:pt x="286" y="11413"/>
                  <a:pt x="427" y="11413"/>
                </a:cubicBezTo>
                <a:cubicBezTo>
                  <a:pt x="1272" y="11413"/>
                  <a:pt x="2064" y="10776"/>
                  <a:pt x="2636" y="10090"/>
                </a:cubicBezTo>
                <a:cubicBezTo>
                  <a:pt x="3270" y="9289"/>
                  <a:pt x="3903" y="8355"/>
                  <a:pt x="4871" y="8089"/>
                </a:cubicBezTo>
                <a:cubicBezTo>
                  <a:pt x="5139" y="8011"/>
                  <a:pt x="5422" y="7986"/>
                  <a:pt x="5711" y="7986"/>
                </a:cubicBezTo>
                <a:cubicBezTo>
                  <a:pt x="6258" y="7986"/>
                  <a:pt x="6828" y="8077"/>
                  <a:pt x="7359" y="8077"/>
                </a:cubicBezTo>
                <a:cubicBezTo>
                  <a:pt x="7874" y="8077"/>
                  <a:pt x="8352" y="7991"/>
                  <a:pt x="8740" y="7655"/>
                </a:cubicBezTo>
                <a:cubicBezTo>
                  <a:pt x="9407" y="7054"/>
                  <a:pt x="9507" y="5854"/>
                  <a:pt x="10241" y="5387"/>
                </a:cubicBezTo>
                <a:cubicBezTo>
                  <a:pt x="10494" y="5233"/>
                  <a:pt x="10765" y="5177"/>
                  <a:pt x="11046" y="5177"/>
                </a:cubicBezTo>
                <a:cubicBezTo>
                  <a:pt x="11617" y="5177"/>
                  <a:pt x="12228" y="5408"/>
                  <a:pt x="12810" y="5520"/>
                </a:cubicBezTo>
                <a:cubicBezTo>
                  <a:pt x="13048" y="5563"/>
                  <a:pt x="13284" y="5584"/>
                  <a:pt x="13517" y="5584"/>
                </a:cubicBezTo>
                <a:cubicBezTo>
                  <a:pt x="15627" y="5584"/>
                  <a:pt x="17413" y="3877"/>
                  <a:pt x="17413" y="1684"/>
                </a:cubicBezTo>
                <a:lnTo>
                  <a:pt x="17780" y="2018"/>
                </a:lnTo>
                <a:cubicBezTo>
                  <a:pt x="16742" y="1009"/>
                  <a:pt x="15466" y="1"/>
                  <a:pt x="1407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8" name="Google Shape;1528;p18"/>
          <p:cNvSpPr/>
          <p:nvPr userDrawn="1"/>
        </p:nvSpPr>
        <p:spPr>
          <a:xfrm>
            <a:off x="9576941" y="3455019"/>
            <a:ext cx="256552" cy="320671"/>
          </a:xfrm>
          <a:custGeom>
            <a:avLst/>
            <a:gdLst/>
            <a:ahLst/>
            <a:cxnLst/>
            <a:rect l="l" t="t" r="r" b="b"/>
            <a:pathLst>
              <a:path w="9875" h="12343" extrusionOk="0">
                <a:moveTo>
                  <a:pt x="1" y="0"/>
                </a:moveTo>
                <a:cubicBezTo>
                  <a:pt x="1" y="0"/>
                  <a:pt x="1" y="67"/>
                  <a:pt x="34" y="167"/>
                </a:cubicBezTo>
                <a:cubicBezTo>
                  <a:pt x="67" y="334"/>
                  <a:pt x="101" y="501"/>
                  <a:pt x="167" y="667"/>
                </a:cubicBezTo>
                <a:cubicBezTo>
                  <a:pt x="401" y="1268"/>
                  <a:pt x="734" y="1835"/>
                  <a:pt x="1168" y="2302"/>
                </a:cubicBezTo>
                <a:cubicBezTo>
                  <a:pt x="1468" y="2635"/>
                  <a:pt x="1802" y="2902"/>
                  <a:pt x="2202" y="3136"/>
                </a:cubicBezTo>
                <a:cubicBezTo>
                  <a:pt x="2636" y="3403"/>
                  <a:pt x="3103" y="3603"/>
                  <a:pt x="3603" y="3736"/>
                </a:cubicBezTo>
                <a:cubicBezTo>
                  <a:pt x="4103" y="3870"/>
                  <a:pt x="4570" y="4136"/>
                  <a:pt x="4971" y="4503"/>
                </a:cubicBezTo>
                <a:cubicBezTo>
                  <a:pt x="5138" y="4737"/>
                  <a:pt x="5238" y="5004"/>
                  <a:pt x="5304" y="5271"/>
                </a:cubicBezTo>
                <a:cubicBezTo>
                  <a:pt x="5338" y="5537"/>
                  <a:pt x="5338" y="5838"/>
                  <a:pt x="5338" y="6138"/>
                </a:cubicBezTo>
                <a:cubicBezTo>
                  <a:pt x="5271" y="6738"/>
                  <a:pt x="5238" y="7339"/>
                  <a:pt x="5238" y="7906"/>
                </a:cubicBezTo>
                <a:cubicBezTo>
                  <a:pt x="5271" y="8506"/>
                  <a:pt x="5538" y="9073"/>
                  <a:pt x="5971" y="9440"/>
                </a:cubicBezTo>
                <a:cubicBezTo>
                  <a:pt x="6405" y="9740"/>
                  <a:pt x="6905" y="9941"/>
                  <a:pt x="7406" y="10007"/>
                </a:cubicBezTo>
                <a:cubicBezTo>
                  <a:pt x="7806" y="10107"/>
                  <a:pt x="8240" y="10207"/>
                  <a:pt x="8640" y="10374"/>
                </a:cubicBezTo>
                <a:cubicBezTo>
                  <a:pt x="9240" y="10541"/>
                  <a:pt x="9674" y="11041"/>
                  <a:pt x="9808" y="11675"/>
                </a:cubicBezTo>
                <a:cubicBezTo>
                  <a:pt x="9808" y="11909"/>
                  <a:pt x="9774" y="12109"/>
                  <a:pt x="9674" y="12342"/>
                </a:cubicBezTo>
                <a:cubicBezTo>
                  <a:pt x="9674" y="12342"/>
                  <a:pt x="9707" y="12276"/>
                  <a:pt x="9774" y="12176"/>
                </a:cubicBezTo>
                <a:cubicBezTo>
                  <a:pt x="9841" y="12009"/>
                  <a:pt x="9874" y="11842"/>
                  <a:pt x="9874" y="11642"/>
                </a:cubicBezTo>
                <a:cubicBezTo>
                  <a:pt x="9841" y="11375"/>
                  <a:pt x="9741" y="11108"/>
                  <a:pt x="9574" y="10875"/>
                </a:cubicBezTo>
                <a:cubicBezTo>
                  <a:pt x="9341" y="10574"/>
                  <a:pt x="9040" y="10341"/>
                  <a:pt x="8707" y="10207"/>
                </a:cubicBezTo>
                <a:cubicBezTo>
                  <a:pt x="8273" y="10041"/>
                  <a:pt x="7873" y="9941"/>
                  <a:pt x="7439" y="9841"/>
                </a:cubicBezTo>
                <a:cubicBezTo>
                  <a:pt x="6972" y="9740"/>
                  <a:pt x="6505" y="9540"/>
                  <a:pt x="6105" y="9273"/>
                </a:cubicBezTo>
                <a:cubicBezTo>
                  <a:pt x="5705" y="8940"/>
                  <a:pt x="5471" y="8440"/>
                  <a:pt x="5471" y="7906"/>
                </a:cubicBezTo>
                <a:cubicBezTo>
                  <a:pt x="5471" y="7305"/>
                  <a:pt x="5504" y="6738"/>
                  <a:pt x="5571" y="6138"/>
                </a:cubicBezTo>
                <a:cubicBezTo>
                  <a:pt x="5571" y="5838"/>
                  <a:pt x="5538" y="5504"/>
                  <a:pt x="5504" y="5204"/>
                </a:cubicBezTo>
                <a:cubicBezTo>
                  <a:pt x="5438" y="4904"/>
                  <a:pt x="5304" y="4637"/>
                  <a:pt x="5138" y="4370"/>
                </a:cubicBezTo>
                <a:cubicBezTo>
                  <a:pt x="4737" y="3970"/>
                  <a:pt x="4204" y="3669"/>
                  <a:pt x="3670" y="3536"/>
                </a:cubicBezTo>
                <a:cubicBezTo>
                  <a:pt x="2135" y="3169"/>
                  <a:pt x="868" y="2102"/>
                  <a:pt x="234" y="634"/>
                </a:cubicBezTo>
                <a:cubicBezTo>
                  <a:pt x="67" y="234"/>
                  <a:pt x="1" y="0"/>
                  <a:pt x="1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9" name="Google Shape;1529;p18"/>
          <p:cNvSpPr/>
          <p:nvPr userDrawn="1"/>
        </p:nvSpPr>
        <p:spPr>
          <a:xfrm>
            <a:off x="8946900" y="3326080"/>
            <a:ext cx="612739" cy="541475"/>
          </a:xfrm>
          <a:custGeom>
            <a:avLst/>
            <a:gdLst/>
            <a:ahLst/>
            <a:cxnLst/>
            <a:rect l="l" t="t" r="r" b="b"/>
            <a:pathLst>
              <a:path w="23585" h="20842" extrusionOk="0">
                <a:moveTo>
                  <a:pt x="20276" y="0"/>
                </a:moveTo>
                <a:cubicBezTo>
                  <a:pt x="19605" y="0"/>
                  <a:pt x="18938" y="186"/>
                  <a:pt x="18347" y="527"/>
                </a:cubicBezTo>
                <a:cubicBezTo>
                  <a:pt x="17380" y="1094"/>
                  <a:pt x="16946" y="2228"/>
                  <a:pt x="16179" y="3062"/>
                </a:cubicBezTo>
                <a:cubicBezTo>
                  <a:pt x="15779" y="3495"/>
                  <a:pt x="15245" y="3796"/>
                  <a:pt x="14678" y="3862"/>
                </a:cubicBezTo>
                <a:cubicBezTo>
                  <a:pt x="14528" y="3870"/>
                  <a:pt x="14379" y="3874"/>
                  <a:pt x="14230" y="3874"/>
                </a:cubicBezTo>
                <a:cubicBezTo>
                  <a:pt x="13747" y="3874"/>
                  <a:pt x="13269" y="3831"/>
                  <a:pt x="12810" y="3729"/>
                </a:cubicBezTo>
                <a:cubicBezTo>
                  <a:pt x="12442" y="3671"/>
                  <a:pt x="12062" y="3635"/>
                  <a:pt x="11678" y="3635"/>
                </a:cubicBezTo>
                <a:cubicBezTo>
                  <a:pt x="11401" y="3635"/>
                  <a:pt x="11121" y="3654"/>
                  <a:pt x="10842" y="3696"/>
                </a:cubicBezTo>
                <a:cubicBezTo>
                  <a:pt x="10141" y="3829"/>
                  <a:pt x="9541" y="4229"/>
                  <a:pt x="9141" y="4796"/>
                </a:cubicBezTo>
                <a:cubicBezTo>
                  <a:pt x="8273" y="5931"/>
                  <a:pt x="8107" y="7332"/>
                  <a:pt x="7940" y="8599"/>
                </a:cubicBezTo>
                <a:cubicBezTo>
                  <a:pt x="7840" y="9200"/>
                  <a:pt x="7706" y="9800"/>
                  <a:pt x="7506" y="10400"/>
                </a:cubicBezTo>
                <a:cubicBezTo>
                  <a:pt x="7339" y="10967"/>
                  <a:pt x="7039" y="11468"/>
                  <a:pt x="6639" y="11901"/>
                </a:cubicBezTo>
                <a:cubicBezTo>
                  <a:pt x="5805" y="12735"/>
                  <a:pt x="4738" y="13202"/>
                  <a:pt x="4070" y="14070"/>
                </a:cubicBezTo>
                <a:cubicBezTo>
                  <a:pt x="3770" y="14470"/>
                  <a:pt x="3570" y="14970"/>
                  <a:pt x="3503" y="15504"/>
                </a:cubicBezTo>
                <a:cubicBezTo>
                  <a:pt x="3437" y="15971"/>
                  <a:pt x="3403" y="16438"/>
                  <a:pt x="3303" y="16872"/>
                </a:cubicBezTo>
                <a:cubicBezTo>
                  <a:pt x="3237" y="17272"/>
                  <a:pt x="3036" y="17639"/>
                  <a:pt x="2770" y="17939"/>
                </a:cubicBezTo>
                <a:cubicBezTo>
                  <a:pt x="2469" y="18173"/>
                  <a:pt x="2169" y="18373"/>
                  <a:pt x="1802" y="18473"/>
                </a:cubicBezTo>
                <a:cubicBezTo>
                  <a:pt x="1502" y="18606"/>
                  <a:pt x="1202" y="18706"/>
                  <a:pt x="902" y="18873"/>
                </a:cubicBezTo>
                <a:cubicBezTo>
                  <a:pt x="635" y="19007"/>
                  <a:pt x="435" y="19207"/>
                  <a:pt x="301" y="19440"/>
                </a:cubicBezTo>
                <a:cubicBezTo>
                  <a:pt x="68" y="19774"/>
                  <a:pt x="1" y="20207"/>
                  <a:pt x="168" y="20574"/>
                </a:cubicBezTo>
                <a:cubicBezTo>
                  <a:pt x="234" y="20674"/>
                  <a:pt x="301" y="20741"/>
                  <a:pt x="368" y="20775"/>
                </a:cubicBezTo>
                <a:lnTo>
                  <a:pt x="468" y="20841"/>
                </a:lnTo>
                <a:cubicBezTo>
                  <a:pt x="368" y="20775"/>
                  <a:pt x="301" y="20674"/>
                  <a:pt x="234" y="20574"/>
                </a:cubicBezTo>
                <a:cubicBezTo>
                  <a:pt x="101" y="20207"/>
                  <a:pt x="134" y="19807"/>
                  <a:pt x="368" y="19507"/>
                </a:cubicBezTo>
                <a:cubicBezTo>
                  <a:pt x="501" y="19273"/>
                  <a:pt x="701" y="19107"/>
                  <a:pt x="968" y="18973"/>
                </a:cubicBezTo>
                <a:cubicBezTo>
                  <a:pt x="1235" y="18840"/>
                  <a:pt x="1569" y="18706"/>
                  <a:pt x="1869" y="18606"/>
                </a:cubicBezTo>
                <a:cubicBezTo>
                  <a:pt x="2236" y="18506"/>
                  <a:pt x="2569" y="18306"/>
                  <a:pt x="2870" y="18073"/>
                </a:cubicBezTo>
                <a:cubicBezTo>
                  <a:pt x="3170" y="17739"/>
                  <a:pt x="3403" y="17339"/>
                  <a:pt x="3470" y="16905"/>
                </a:cubicBezTo>
                <a:cubicBezTo>
                  <a:pt x="3570" y="16471"/>
                  <a:pt x="3603" y="16004"/>
                  <a:pt x="3670" y="15537"/>
                </a:cubicBezTo>
                <a:cubicBezTo>
                  <a:pt x="3737" y="15037"/>
                  <a:pt x="3937" y="14570"/>
                  <a:pt x="4237" y="14170"/>
                </a:cubicBezTo>
                <a:cubicBezTo>
                  <a:pt x="4838" y="13369"/>
                  <a:pt x="5938" y="12902"/>
                  <a:pt x="6772" y="12068"/>
                </a:cubicBezTo>
                <a:cubicBezTo>
                  <a:pt x="7206" y="11601"/>
                  <a:pt x="7540" y="11068"/>
                  <a:pt x="7706" y="10500"/>
                </a:cubicBezTo>
                <a:cubicBezTo>
                  <a:pt x="7907" y="9900"/>
                  <a:pt x="8073" y="9266"/>
                  <a:pt x="8140" y="8632"/>
                </a:cubicBezTo>
                <a:cubicBezTo>
                  <a:pt x="8207" y="7999"/>
                  <a:pt x="8340" y="7365"/>
                  <a:pt x="8474" y="6731"/>
                </a:cubicBezTo>
                <a:cubicBezTo>
                  <a:pt x="8640" y="6097"/>
                  <a:pt x="8907" y="5497"/>
                  <a:pt x="9308" y="4930"/>
                </a:cubicBezTo>
                <a:cubicBezTo>
                  <a:pt x="9674" y="4429"/>
                  <a:pt x="10242" y="4063"/>
                  <a:pt x="10875" y="3929"/>
                </a:cubicBezTo>
                <a:cubicBezTo>
                  <a:pt x="11141" y="3887"/>
                  <a:pt x="11406" y="3869"/>
                  <a:pt x="11672" y="3869"/>
                </a:cubicBezTo>
                <a:cubicBezTo>
                  <a:pt x="12040" y="3869"/>
                  <a:pt x="12408" y="3904"/>
                  <a:pt x="12777" y="3962"/>
                </a:cubicBezTo>
                <a:cubicBezTo>
                  <a:pt x="13199" y="4051"/>
                  <a:pt x="13622" y="4096"/>
                  <a:pt x="14044" y="4096"/>
                </a:cubicBezTo>
                <a:cubicBezTo>
                  <a:pt x="14256" y="4096"/>
                  <a:pt x="14467" y="4085"/>
                  <a:pt x="14678" y="4063"/>
                </a:cubicBezTo>
                <a:cubicBezTo>
                  <a:pt x="15012" y="4029"/>
                  <a:pt x="15312" y="3929"/>
                  <a:pt x="15579" y="3796"/>
                </a:cubicBezTo>
                <a:cubicBezTo>
                  <a:pt x="15879" y="3662"/>
                  <a:pt x="16112" y="3462"/>
                  <a:pt x="16313" y="3229"/>
                </a:cubicBezTo>
                <a:cubicBezTo>
                  <a:pt x="16679" y="2795"/>
                  <a:pt x="17046" y="2328"/>
                  <a:pt x="17347" y="1828"/>
                </a:cubicBezTo>
                <a:cubicBezTo>
                  <a:pt x="17613" y="1394"/>
                  <a:pt x="18014" y="994"/>
                  <a:pt x="18447" y="693"/>
                </a:cubicBezTo>
                <a:cubicBezTo>
                  <a:pt x="18993" y="352"/>
                  <a:pt x="19632" y="182"/>
                  <a:pt x="20279" y="182"/>
                </a:cubicBezTo>
                <a:cubicBezTo>
                  <a:pt x="20582" y="182"/>
                  <a:pt x="20886" y="219"/>
                  <a:pt x="21183" y="293"/>
                </a:cubicBezTo>
                <a:cubicBezTo>
                  <a:pt x="21950" y="493"/>
                  <a:pt x="22584" y="994"/>
                  <a:pt x="22984" y="1661"/>
                </a:cubicBezTo>
                <a:cubicBezTo>
                  <a:pt x="23318" y="2195"/>
                  <a:pt x="23484" y="2762"/>
                  <a:pt x="23518" y="3362"/>
                </a:cubicBezTo>
                <a:cubicBezTo>
                  <a:pt x="23518" y="3729"/>
                  <a:pt x="23484" y="4129"/>
                  <a:pt x="23384" y="4463"/>
                </a:cubicBezTo>
                <a:cubicBezTo>
                  <a:pt x="23284" y="4730"/>
                  <a:pt x="23251" y="4863"/>
                  <a:pt x="23251" y="4863"/>
                </a:cubicBezTo>
                <a:cubicBezTo>
                  <a:pt x="23318" y="4730"/>
                  <a:pt x="23351" y="4630"/>
                  <a:pt x="23418" y="4496"/>
                </a:cubicBezTo>
                <a:cubicBezTo>
                  <a:pt x="23551" y="4129"/>
                  <a:pt x="23584" y="3729"/>
                  <a:pt x="23584" y="3362"/>
                </a:cubicBezTo>
                <a:cubicBezTo>
                  <a:pt x="23584" y="2728"/>
                  <a:pt x="23418" y="2128"/>
                  <a:pt x="23084" y="1594"/>
                </a:cubicBezTo>
                <a:cubicBezTo>
                  <a:pt x="22684" y="894"/>
                  <a:pt x="22017" y="360"/>
                  <a:pt x="21216" y="126"/>
                </a:cubicBezTo>
                <a:cubicBezTo>
                  <a:pt x="20907" y="41"/>
                  <a:pt x="20591" y="0"/>
                  <a:pt x="202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0" name="Google Shape;1530;p18"/>
          <p:cNvSpPr/>
          <p:nvPr/>
        </p:nvSpPr>
        <p:spPr>
          <a:xfrm>
            <a:off x="8534389" y="4332025"/>
            <a:ext cx="812915" cy="741859"/>
          </a:xfrm>
          <a:custGeom>
            <a:avLst/>
            <a:gdLst/>
            <a:ahLst/>
            <a:cxnLst/>
            <a:rect l="l" t="t" r="r" b="b"/>
            <a:pathLst>
              <a:path w="31290" h="28555" extrusionOk="0">
                <a:moveTo>
                  <a:pt x="26320" y="1"/>
                </a:moveTo>
                <a:cubicBezTo>
                  <a:pt x="18681" y="3970"/>
                  <a:pt x="12510" y="20282"/>
                  <a:pt x="12510" y="20282"/>
                </a:cubicBezTo>
                <a:lnTo>
                  <a:pt x="2436" y="21216"/>
                </a:lnTo>
                <a:lnTo>
                  <a:pt x="1" y="28554"/>
                </a:lnTo>
                <a:lnTo>
                  <a:pt x="20682" y="28554"/>
                </a:lnTo>
                <a:lnTo>
                  <a:pt x="31290" y="8674"/>
                </a:lnTo>
                <a:lnTo>
                  <a:pt x="26320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1" name="Google Shape;1531;p18"/>
          <p:cNvSpPr/>
          <p:nvPr/>
        </p:nvSpPr>
        <p:spPr>
          <a:xfrm>
            <a:off x="8534389" y="4332025"/>
            <a:ext cx="812915" cy="741859"/>
          </a:xfrm>
          <a:custGeom>
            <a:avLst/>
            <a:gdLst/>
            <a:ahLst/>
            <a:cxnLst/>
            <a:rect l="l" t="t" r="r" b="b"/>
            <a:pathLst>
              <a:path w="31290" h="28555" extrusionOk="0">
                <a:moveTo>
                  <a:pt x="26320" y="1"/>
                </a:moveTo>
                <a:cubicBezTo>
                  <a:pt x="18681" y="3970"/>
                  <a:pt x="12510" y="20282"/>
                  <a:pt x="12510" y="20282"/>
                </a:cubicBezTo>
                <a:lnTo>
                  <a:pt x="2436" y="21216"/>
                </a:lnTo>
                <a:lnTo>
                  <a:pt x="1" y="28554"/>
                </a:lnTo>
                <a:lnTo>
                  <a:pt x="20682" y="28554"/>
                </a:lnTo>
                <a:lnTo>
                  <a:pt x="31290" y="8674"/>
                </a:lnTo>
                <a:lnTo>
                  <a:pt x="2632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2" name="Google Shape;1532;p18"/>
          <p:cNvSpPr/>
          <p:nvPr/>
        </p:nvSpPr>
        <p:spPr>
          <a:xfrm>
            <a:off x="8700793" y="4920474"/>
            <a:ext cx="48556" cy="82356"/>
          </a:xfrm>
          <a:custGeom>
            <a:avLst/>
            <a:gdLst/>
            <a:ahLst/>
            <a:cxnLst/>
            <a:rect l="l" t="t" r="r" b="b"/>
            <a:pathLst>
              <a:path w="1869" h="3170" extrusionOk="0">
                <a:moveTo>
                  <a:pt x="1868" y="0"/>
                </a:moveTo>
                <a:cubicBezTo>
                  <a:pt x="1135" y="968"/>
                  <a:pt x="501" y="2035"/>
                  <a:pt x="0" y="3169"/>
                </a:cubicBezTo>
                <a:cubicBezTo>
                  <a:pt x="734" y="2168"/>
                  <a:pt x="1368" y="1134"/>
                  <a:pt x="186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3" name="Google Shape;1533;p18"/>
          <p:cNvSpPr/>
          <p:nvPr/>
        </p:nvSpPr>
        <p:spPr>
          <a:xfrm>
            <a:off x="8826458" y="4923071"/>
            <a:ext cx="59805" cy="74563"/>
          </a:xfrm>
          <a:custGeom>
            <a:avLst/>
            <a:gdLst/>
            <a:ahLst/>
            <a:cxnLst/>
            <a:rect l="l" t="t" r="r" b="b"/>
            <a:pathLst>
              <a:path w="2302" h="2870" extrusionOk="0">
                <a:moveTo>
                  <a:pt x="0" y="0"/>
                </a:moveTo>
                <a:cubicBezTo>
                  <a:pt x="667" y="1034"/>
                  <a:pt x="1435" y="2002"/>
                  <a:pt x="2302" y="2869"/>
                </a:cubicBezTo>
                <a:cubicBezTo>
                  <a:pt x="2002" y="2335"/>
                  <a:pt x="1635" y="1835"/>
                  <a:pt x="1234" y="1368"/>
                </a:cubicBezTo>
                <a:cubicBezTo>
                  <a:pt x="868" y="868"/>
                  <a:pt x="467" y="401"/>
                  <a:pt x="0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4" name="Google Shape;1534;p18"/>
          <p:cNvSpPr/>
          <p:nvPr/>
        </p:nvSpPr>
        <p:spPr>
          <a:xfrm>
            <a:off x="8914841" y="4831206"/>
            <a:ext cx="6963" cy="69367"/>
          </a:xfrm>
          <a:custGeom>
            <a:avLst/>
            <a:gdLst/>
            <a:ahLst/>
            <a:cxnLst/>
            <a:rect l="l" t="t" r="r" b="b"/>
            <a:pathLst>
              <a:path w="268" h="2670" extrusionOk="0">
                <a:moveTo>
                  <a:pt x="134" y="0"/>
                </a:moveTo>
                <a:cubicBezTo>
                  <a:pt x="1" y="868"/>
                  <a:pt x="1" y="1768"/>
                  <a:pt x="134" y="2669"/>
                </a:cubicBezTo>
                <a:cubicBezTo>
                  <a:pt x="268" y="1768"/>
                  <a:pt x="268" y="868"/>
                  <a:pt x="13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5" name="Google Shape;1535;p18"/>
          <p:cNvSpPr/>
          <p:nvPr/>
        </p:nvSpPr>
        <p:spPr>
          <a:xfrm>
            <a:off x="8778785" y="5020989"/>
            <a:ext cx="48556" cy="30371"/>
          </a:xfrm>
          <a:custGeom>
            <a:avLst/>
            <a:gdLst/>
            <a:ahLst/>
            <a:cxnLst/>
            <a:rect l="l" t="t" r="r" b="b"/>
            <a:pathLst>
              <a:path w="1869" h="1169" extrusionOk="0">
                <a:moveTo>
                  <a:pt x="34" y="1"/>
                </a:moveTo>
                <a:lnTo>
                  <a:pt x="34" y="1"/>
                </a:lnTo>
                <a:cubicBezTo>
                  <a:pt x="1" y="67"/>
                  <a:pt x="368" y="368"/>
                  <a:pt x="868" y="701"/>
                </a:cubicBezTo>
                <a:cubicBezTo>
                  <a:pt x="1135" y="901"/>
                  <a:pt x="1468" y="1068"/>
                  <a:pt x="1835" y="1168"/>
                </a:cubicBezTo>
                <a:cubicBezTo>
                  <a:pt x="1869" y="1135"/>
                  <a:pt x="1468" y="835"/>
                  <a:pt x="1001" y="501"/>
                </a:cubicBezTo>
                <a:cubicBezTo>
                  <a:pt x="701" y="268"/>
                  <a:pt x="368" y="101"/>
                  <a:pt x="3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6" name="Google Shape;1536;p18"/>
          <p:cNvSpPr/>
          <p:nvPr/>
        </p:nvSpPr>
        <p:spPr>
          <a:xfrm>
            <a:off x="8935651" y="4662205"/>
            <a:ext cx="40763" cy="91891"/>
          </a:xfrm>
          <a:custGeom>
            <a:avLst/>
            <a:gdLst/>
            <a:ahLst/>
            <a:cxnLst/>
            <a:rect l="l" t="t" r="r" b="b"/>
            <a:pathLst>
              <a:path w="1569" h="3537" extrusionOk="0">
                <a:moveTo>
                  <a:pt x="1568" y="1"/>
                </a:moveTo>
                <a:lnTo>
                  <a:pt x="1568" y="1"/>
                </a:lnTo>
                <a:cubicBezTo>
                  <a:pt x="1201" y="535"/>
                  <a:pt x="901" y="1102"/>
                  <a:pt x="667" y="1735"/>
                </a:cubicBezTo>
                <a:cubicBezTo>
                  <a:pt x="367" y="2302"/>
                  <a:pt x="134" y="2903"/>
                  <a:pt x="0" y="3537"/>
                </a:cubicBezTo>
                <a:cubicBezTo>
                  <a:pt x="334" y="3003"/>
                  <a:pt x="634" y="2403"/>
                  <a:pt x="868" y="1802"/>
                </a:cubicBezTo>
                <a:cubicBezTo>
                  <a:pt x="1168" y="1235"/>
                  <a:pt x="1401" y="601"/>
                  <a:pt x="156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7" name="Google Shape;1537;p18"/>
          <p:cNvSpPr/>
          <p:nvPr/>
        </p:nvSpPr>
        <p:spPr>
          <a:xfrm>
            <a:off x="9036168" y="4489751"/>
            <a:ext cx="46816" cy="34683"/>
          </a:xfrm>
          <a:custGeom>
            <a:avLst/>
            <a:gdLst/>
            <a:ahLst/>
            <a:cxnLst/>
            <a:rect l="l" t="t" r="r" b="b"/>
            <a:pathLst>
              <a:path w="1802" h="1335" extrusionOk="0">
                <a:moveTo>
                  <a:pt x="1802" y="1"/>
                </a:moveTo>
                <a:lnTo>
                  <a:pt x="1802" y="1"/>
                </a:lnTo>
                <a:cubicBezTo>
                  <a:pt x="1435" y="134"/>
                  <a:pt x="1135" y="334"/>
                  <a:pt x="835" y="601"/>
                </a:cubicBezTo>
                <a:cubicBezTo>
                  <a:pt x="368" y="935"/>
                  <a:pt x="1" y="1268"/>
                  <a:pt x="34" y="1335"/>
                </a:cubicBezTo>
                <a:cubicBezTo>
                  <a:pt x="401" y="1202"/>
                  <a:pt x="701" y="1001"/>
                  <a:pt x="968" y="768"/>
                </a:cubicBezTo>
                <a:cubicBezTo>
                  <a:pt x="1468" y="401"/>
                  <a:pt x="1802" y="67"/>
                  <a:pt x="180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8" name="Google Shape;1538;p18"/>
          <p:cNvSpPr/>
          <p:nvPr/>
        </p:nvSpPr>
        <p:spPr>
          <a:xfrm>
            <a:off x="9473827" y="4354187"/>
            <a:ext cx="513053" cy="978823"/>
          </a:xfrm>
          <a:custGeom>
            <a:avLst/>
            <a:gdLst/>
            <a:ahLst/>
            <a:cxnLst/>
            <a:rect l="l" t="t" r="r" b="b"/>
            <a:pathLst>
              <a:path w="19748" h="37676" extrusionOk="0">
                <a:moveTo>
                  <a:pt x="12097" y="0"/>
                </a:moveTo>
                <a:cubicBezTo>
                  <a:pt x="8882" y="0"/>
                  <a:pt x="6000" y="2175"/>
                  <a:pt x="5204" y="5419"/>
                </a:cubicBezTo>
                <a:lnTo>
                  <a:pt x="0" y="26401"/>
                </a:lnTo>
                <a:lnTo>
                  <a:pt x="3369" y="37675"/>
                </a:lnTo>
                <a:lnTo>
                  <a:pt x="7472" y="37041"/>
                </a:lnTo>
                <a:cubicBezTo>
                  <a:pt x="11808" y="36374"/>
                  <a:pt x="15211" y="33039"/>
                  <a:pt x="16011" y="28736"/>
                </a:cubicBezTo>
                <a:lnTo>
                  <a:pt x="19180" y="8221"/>
                </a:lnTo>
                <a:cubicBezTo>
                  <a:pt x="19747" y="4418"/>
                  <a:pt x="17212" y="816"/>
                  <a:pt x="13376" y="115"/>
                </a:cubicBezTo>
                <a:cubicBezTo>
                  <a:pt x="12947" y="38"/>
                  <a:pt x="12519" y="0"/>
                  <a:pt x="12097" y="0"/>
                </a:cubicBezTo>
                <a:close/>
              </a:path>
            </a:pathLst>
          </a:custGeom>
          <a:solidFill>
            <a:srgbClr val="6CDE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9" name="Google Shape;1539;p18"/>
          <p:cNvSpPr/>
          <p:nvPr/>
        </p:nvSpPr>
        <p:spPr>
          <a:xfrm>
            <a:off x="9630668" y="4289030"/>
            <a:ext cx="268685" cy="197292"/>
          </a:xfrm>
          <a:custGeom>
            <a:avLst/>
            <a:gdLst/>
            <a:ahLst/>
            <a:cxnLst/>
            <a:rect l="l" t="t" r="r" b="b"/>
            <a:pathLst>
              <a:path w="10342" h="7594" extrusionOk="0">
                <a:moveTo>
                  <a:pt x="7290" y="0"/>
                </a:moveTo>
                <a:cubicBezTo>
                  <a:pt x="6921" y="0"/>
                  <a:pt x="6555" y="42"/>
                  <a:pt x="6205" y="121"/>
                </a:cubicBezTo>
                <a:cubicBezTo>
                  <a:pt x="5271" y="355"/>
                  <a:pt x="4404" y="788"/>
                  <a:pt x="3670" y="1422"/>
                </a:cubicBezTo>
                <a:cubicBezTo>
                  <a:pt x="2936" y="2023"/>
                  <a:pt x="2302" y="2756"/>
                  <a:pt x="1802" y="3557"/>
                </a:cubicBezTo>
                <a:cubicBezTo>
                  <a:pt x="1402" y="4224"/>
                  <a:pt x="1068" y="4891"/>
                  <a:pt x="735" y="5625"/>
                </a:cubicBezTo>
                <a:cubicBezTo>
                  <a:pt x="501" y="6226"/>
                  <a:pt x="301" y="6726"/>
                  <a:pt x="167" y="7060"/>
                </a:cubicBezTo>
                <a:cubicBezTo>
                  <a:pt x="101" y="7226"/>
                  <a:pt x="34" y="7426"/>
                  <a:pt x="1" y="7593"/>
                </a:cubicBezTo>
                <a:cubicBezTo>
                  <a:pt x="101" y="7426"/>
                  <a:pt x="167" y="7260"/>
                  <a:pt x="268" y="7093"/>
                </a:cubicBezTo>
                <a:cubicBezTo>
                  <a:pt x="401" y="6759"/>
                  <a:pt x="601" y="6259"/>
                  <a:pt x="901" y="5692"/>
                </a:cubicBezTo>
                <a:cubicBezTo>
                  <a:pt x="1468" y="4491"/>
                  <a:pt x="2302" y="2857"/>
                  <a:pt x="3803" y="1589"/>
                </a:cubicBezTo>
                <a:cubicBezTo>
                  <a:pt x="4504" y="989"/>
                  <a:pt x="5338" y="555"/>
                  <a:pt x="6238" y="321"/>
                </a:cubicBezTo>
                <a:cubicBezTo>
                  <a:pt x="6605" y="238"/>
                  <a:pt x="6981" y="196"/>
                  <a:pt x="7356" y="196"/>
                </a:cubicBezTo>
                <a:cubicBezTo>
                  <a:pt x="7731" y="196"/>
                  <a:pt x="8106" y="238"/>
                  <a:pt x="8473" y="321"/>
                </a:cubicBezTo>
                <a:cubicBezTo>
                  <a:pt x="9174" y="488"/>
                  <a:pt x="9808" y="822"/>
                  <a:pt x="10341" y="1255"/>
                </a:cubicBezTo>
                <a:cubicBezTo>
                  <a:pt x="10341" y="1255"/>
                  <a:pt x="10308" y="1222"/>
                  <a:pt x="10241" y="1122"/>
                </a:cubicBezTo>
                <a:cubicBezTo>
                  <a:pt x="10141" y="1022"/>
                  <a:pt x="10041" y="922"/>
                  <a:pt x="9908" y="822"/>
                </a:cubicBezTo>
                <a:cubicBezTo>
                  <a:pt x="9507" y="522"/>
                  <a:pt x="9007" y="288"/>
                  <a:pt x="8507" y="155"/>
                </a:cubicBezTo>
                <a:cubicBezTo>
                  <a:pt x="8106" y="50"/>
                  <a:pt x="7695" y="0"/>
                  <a:pt x="729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0" name="Google Shape;1540;p18"/>
          <p:cNvSpPr/>
          <p:nvPr/>
        </p:nvSpPr>
        <p:spPr>
          <a:xfrm>
            <a:off x="8957319" y="4444702"/>
            <a:ext cx="177677" cy="573716"/>
          </a:xfrm>
          <a:custGeom>
            <a:avLst/>
            <a:gdLst/>
            <a:ahLst/>
            <a:cxnLst/>
            <a:rect l="l" t="t" r="r" b="b"/>
            <a:pathLst>
              <a:path w="6839" h="22083" extrusionOk="0">
                <a:moveTo>
                  <a:pt x="6838" y="0"/>
                </a:moveTo>
                <a:lnTo>
                  <a:pt x="6838" y="0"/>
                </a:lnTo>
                <a:cubicBezTo>
                  <a:pt x="6772" y="33"/>
                  <a:pt x="6705" y="100"/>
                  <a:pt x="6672" y="167"/>
                </a:cubicBezTo>
                <a:cubicBezTo>
                  <a:pt x="6538" y="267"/>
                  <a:pt x="6371" y="434"/>
                  <a:pt x="6171" y="667"/>
                </a:cubicBezTo>
                <a:cubicBezTo>
                  <a:pt x="5771" y="1101"/>
                  <a:pt x="5204" y="1768"/>
                  <a:pt x="4570" y="2635"/>
                </a:cubicBezTo>
                <a:cubicBezTo>
                  <a:pt x="2869" y="4904"/>
                  <a:pt x="1635" y="7472"/>
                  <a:pt x="934" y="10207"/>
                </a:cubicBezTo>
                <a:cubicBezTo>
                  <a:pt x="200" y="13443"/>
                  <a:pt x="200" y="16445"/>
                  <a:pt x="100" y="18613"/>
                </a:cubicBezTo>
                <a:cubicBezTo>
                  <a:pt x="67" y="19648"/>
                  <a:pt x="34" y="20515"/>
                  <a:pt x="34" y="21149"/>
                </a:cubicBezTo>
                <a:cubicBezTo>
                  <a:pt x="0" y="21415"/>
                  <a:pt x="0" y="21649"/>
                  <a:pt x="0" y="21849"/>
                </a:cubicBezTo>
                <a:cubicBezTo>
                  <a:pt x="0" y="21916"/>
                  <a:pt x="0" y="22016"/>
                  <a:pt x="0" y="22083"/>
                </a:cubicBezTo>
                <a:cubicBezTo>
                  <a:pt x="34" y="22016"/>
                  <a:pt x="34" y="21916"/>
                  <a:pt x="34" y="21849"/>
                </a:cubicBezTo>
                <a:cubicBezTo>
                  <a:pt x="67" y="21649"/>
                  <a:pt x="67" y="21449"/>
                  <a:pt x="100" y="21149"/>
                </a:cubicBezTo>
                <a:cubicBezTo>
                  <a:pt x="134" y="20548"/>
                  <a:pt x="200" y="19681"/>
                  <a:pt x="234" y="18613"/>
                </a:cubicBezTo>
                <a:cubicBezTo>
                  <a:pt x="367" y="16445"/>
                  <a:pt x="400" y="13476"/>
                  <a:pt x="1134" y="10274"/>
                </a:cubicBezTo>
                <a:cubicBezTo>
                  <a:pt x="1801" y="7539"/>
                  <a:pt x="3002" y="4970"/>
                  <a:pt x="4670" y="2735"/>
                </a:cubicBezTo>
                <a:cubicBezTo>
                  <a:pt x="5304" y="1868"/>
                  <a:pt x="5838" y="1201"/>
                  <a:pt x="6238" y="734"/>
                </a:cubicBezTo>
                <a:lnTo>
                  <a:pt x="6672" y="200"/>
                </a:lnTo>
                <a:cubicBezTo>
                  <a:pt x="6738" y="134"/>
                  <a:pt x="6772" y="67"/>
                  <a:pt x="683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1" name="Google Shape;1541;p18"/>
          <p:cNvSpPr/>
          <p:nvPr/>
        </p:nvSpPr>
        <p:spPr>
          <a:xfrm>
            <a:off x="8948642" y="4103974"/>
            <a:ext cx="1068557" cy="1358156"/>
          </a:xfrm>
          <a:custGeom>
            <a:avLst/>
            <a:gdLst/>
            <a:ahLst/>
            <a:cxnLst/>
            <a:rect l="l" t="t" r="r" b="b"/>
            <a:pathLst>
              <a:path w="41130" h="52277" extrusionOk="0">
                <a:moveTo>
                  <a:pt x="26996" y="0"/>
                </a:moveTo>
                <a:cubicBezTo>
                  <a:pt x="23787" y="0"/>
                  <a:pt x="14378" y="1529"/>
                  <a:pt x="14211" y="1807"/>
                </a:cubicBezTo>
                <a:cubicBezTo>
                  <a:pt x="14111" y="2041"/>
                  <a:pt x="13810" y="5410"/>
                  <a:pt x="13610" y="7645"/>
                </a:cubicBezTo>
                <a:lnTo>
                  <a:pt x="10375" y="8779"/>
                </a:lnTo>
                <a:lnTo>
                  <a:pt x="6172" y="14149"/>
                </a:lnTo>
                <a:lnTo>
                  <a:pt x="3970" y="17285"/>
                </a:lnTo>
                <a:cubicBezTo>
                  <a:pt x="2669" y="19053"/>
                  <a:pt x="1735" y="21121"/>
                  <a:pt x="1235" y="23256"/>
                </a:cubicBezTo>
                <a:cubicBezTo>
                  <a:pt x="768" y="25657"/>
                  <a:pt x="568" y="28093"/>
                  <a:pt x="634" y="30528"/>
                </a:cubicBezTo>
                <a:lnTo>
                  <a:pt x="1" y="44304"/>
                </a:lnTo>
                <a:lnTo>
                  <a:pt x="28287" y="52276"/>
                </a:lnTo>
                <a:lnTo>
                  <a:pt x="30456" y="38333"/>
                </a:lnTo>
                <a:lnTo>
                  <a:pt x="37761" y="28393"/>
                </a:lnTo>
                <a:cubicBezTo>
                  <a:pt x="38361" y="24390"/>
                  <a:pt x="41130" y="17685"/>
                  <a:pt x="40429" y="13048"/>
                </a:cubicBezTo>
                <a:cubicBezTo>
                  <a:pt x="39862" y="9312"/>
                  <a:pt x="37794" y="8412"/>
                  <a:pt x="35659" y="7244"/>
                </a:cubicBezTo>
                <a:cubicBezTo>
                  <a:pt x="34959" y="6877"/>
                  <a:pt x="31556" y="6010"/>
                  <a:pt x="28888" y="5343"/>
                </a:cubicBezTo>
                <a:cubicBezTo>
                  <a:pt x="28621" y="3708"/>
                  <a:pt x="28187" y="806"/>
                  <a:pt x="28054" y="206"/>
                </a:cubicBezTo>
                <a:cubicBezTo>
                  <a:pt x="28032" y="61"/>
                  <a:pt x="27638" y="0"/>
                  <a:pt x="26996" y="0"/>
                </a:cubicBezTo>
                <a:close/>
              </a:path>
            </a:pathLst>
          </a:custGeom>
          <a:solidFill>
            <a:srgbClr val="6CDE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2" name="Google Shape;1542;p18"/>
          <p:cNvSpPr/>
          <p:nvPr/>
        </p:nvSpPr>
        <p:spPr>
          <a:xfrm>
            <a:off x="9354215" y="4144841"/>
            <a:ext cx="19095" cy="169025"/>
          </a:xfrm>
          <a:custGeom>
            <a:avLst/>
            <a:gdLst/>
            <a:ahLst/>
            <a:cxnLst/>
            <a:rect l="l" t="t" r="r" b="b"/>
            <a:pathLst>
              <a:path w="735" h="6506" extrusionOk="0">
                <a:moveTo>
                  <a:pt x="401" y="1"/>
                </a:moveTo>
                <a:lnTo>
                  <a:pt x="401" y="1"/>
                </a:lnTo>
                <a:cubicBezTo>
                  <a:pt x="401" y="1"/>
                  <a:pt x="301" y="34"/>
                  <a:pt x="201" y="167"/>
                </a:cubicBezTo>
                <a:cubicBezTo>
                  <a:pt x="67" y="367"/>
                  <a:pt x="1" y="634"/>
                  <a:pt x="1" y="868"/>
                </a:cubicBezTo>
                <a:cubicBezTo>
                  <a:pt x="1" y="1235"/>
                  <a:pt x="34" y="1568"/>
                  <a:pt x="67" y="1935"/>
                </a:cubicBezTo>
                <a:cubicBezTo>
                  <a:pt x="101" y="2336"/>
                  <a:pt x="168" y="2769"/>
                  <a:pt x="201" y="3236"/>
                </a:cubicBezTo>
                <a:cubicBezTo>
                  <a:pt x="301" y="4137"/>
                  <a:pt x="434" y="4937"/>
                  <a:pt x="501" y="5538"/>
                </a:cubicBezTo>
                <a:cubicBezTo>
                  <a:pt x="534" y="5871"/>
                  <a:pt x="601" y="6172"/>
                  <a:pt x="701" y="6505"/>
                </a:cubicBezTo>
                <a:cubicBezTo>
                  <a:pt x="735" y="6172"/>
                  <a:pt x="701" y="5838"/>
                  <a:pt x="668" y="5538"/>
                </a:cubicBezTo>
                <a:cubicBezTo>
                  <a:pt x="601" y="4937"/>
                  <a:pt x="534" y="4103"/>
                  <a:pt x="434" y="3203"/>
                </a:cubicBezTo>
                <a:cubicBezTo>
                  <a:pt x="368" y="2736"/>
                  <a:pt x="301" y="2302"/>
                  <a:pt x="268" y="1902"/>
                </a:cubicBezTo>
                <a:cubicBezTo>
                  <a:pt x="234" y="1502"/>
                  <a:pt x="134" y="1168"/>
                  <a:pt x="134" y="868"/>
                </a:cubicBezTo>
                <a:cubicBezTo>
                  <a:pt x="134" y="634"/>
                  <a:pt x="168" y="434"/>
                  <a:pt x="268" y="201"/>
                </a:cubicBezTo>
                <a:cubicBezTo>
                  <a:pt x="334" y="67"/>
                  <a:pt x="401" y="1"/>
                  <a:pt x="40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3" name="Google Shape;1543;p18"/>
          <p:cNvSpPr/>
          <p:nvPr/>
        </p:nvSpPr>
        <p:spPr>
          <a:xfrm>
            <a:off x="9444340" y="4130110"/>
            <a:ext cx="23433" cy="161205"/>
          </a:xfrm>
          <a:custGeom>
            <a:avLst/>
            <a:gdLst/>
            <a:ahLst/>
            <a:cxnLst/>
            <a:rect l="l" t="t" r="r" b="b"/>
            <a:pathLst>
              <a:path w="902" h="6205" extrusionOk="0">
                <a:moveTo>
                  <a:pt x="234" y="0"/>
                </a:moveTo>
                <a:cubicBezTo>
                  <a:pt x="168" y="301"/>
                  <a:pt x="101" y="601"/>
                  <a:pt x="101" y="901"/>
                </a:cubicBezTo>
                <a:cubicBezTo>
                  <a:pt x="1" y="2402"/>
                  <a:pt x="168" y="3903"/>
                  <a:pt x="535" y="5338"/>
                </a:cubicBezTo>
                <a:cubicBezTo>
                  <a:pt x="601" y="5638"/>
                  <a:pt x="701" y="5938"/>
                  <a:pt x="835" y="6205"/>
                </a:cubicBezTo>
                <a:cubicBezTo>
                  <a:pt x="902" y="6205"/>
                  <a:pt x="535" y="4837"/>
                  <a:pt x="368" y="3103"/>
                </a:cubicBezTo>
                <a:cubicBezTo>
                  <a:pt x="201" y="1401"/>
                  <a:pt x="301" y="0"/>
                  <a:pt x="23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4" name="Google Shape;1544;p18"/>
          <p:cNvSpPr/>
          <p:nvPr/>
        </p:nvSpPr>
        <p:spPr>
          <a:xfrm>
            <a:off x="9612482" y="4108443"/>
            <a:ext cx="37281" cy="157751"/>
          </a:xfrm>
          <a:custGeom>
            <a:avLst/>
            <a:gdLst/>
            <a:ahLst/>
            <a:cxnLst/>
            <a:rect l="l" t="t" r="r" b="b"/>
            <a:pathLst>
              <a:path w="1435" h="6072" extrusionOk="0">
                <a:moveTo>
                  <a:pt x="0" y="1"/>
                </a:moveTo>
                <a:lnTo>
                  <a:pt x="0" y="1"/>
                </a:lnTo>
                <a:cubicBezTo>
                  <a:pt x="434" y="935"/>
                  <a:pt x="767" y="1935"/>
                  <a:pt x="1001" y="2936"/>
                </a:cubicBezTo>
                <a:cubicBezTo>
                  <a:pt x="1134" y="3970"/>
                  <a:pt x="1168" y="5004"/>
                  <a:pt x="1068" y="6072"/>
                </a:cubicBezTo>
                <a:cubicBezTo>
                  <a:pt x="1168" y="5771"/>
                  <a:pt x="1234" y="5471"/>
                  <a:pt x="1268" y="5138"/>
                </a:cubicBezTo>
                <a:cubicBezTo>
                  <a:pt x="1435" y="3636"/>
                  <a:pt x="1168" y="2135"/>
                  <a:pt x="501" y="768"/>
                </a:cubicBezTo>
                <a:cubicBezTo>
                  <a:pt x="400" y="501"/>
                  <a:pt x="234" y="234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5" name="Google Shape;1545;p18"/>
          <p:cNvSpPr/>
          <p:nvPr/>
        </p:nvSpPr>
        <p:spPr>
          <a:xfrm>
            <a:off x="9141907" y="4499286"/>
            <a:ext cx="64144" cy="85812"/>
          </a:xfrm>
          <a:custGeom>
            <a:avLst/>
            <a:gdLst/>
            <a:ahLst/>
            <a:cxnLst/>
            <a:rect l="l" t="t" r="r" b="b"/>
            <a:pathLst>
              <a:path w="2469" h="3303" extrusionOk="0">
                <a:moveTo>
                  <a:pt x="2469" y="1"/>
                </a:moveTo>
                <a:cubicBezTo>
                  <a:pt x="1468" y="935"/>
                  <a:pt x="634" y="2069"/>
                  <a:pt x="0" y="3303"/>
                </a:cubicBezTo>
                <a:cubicBezTo>
                  <a:pt x="868" y="2236"/>
                  <a:pt x="1701" y="1135"/>
                  <a:pt x="2469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6" name="Google Shape;1546;p18"/>
          <p:cNvSpPr/>
          <p:nvPr/>
        </p:nvSpPr>
        <p:spPr>
          <a:xfrm>
            <a:off x="9252815" y="4379699"/>
            <a:ext cx="53779" cy="70224"/>
          </a:xfrm>
          <a:custGeom>
            <a:avLst/>
            <a:gdLst/>
            <a:ahLst/>
            <a:cxnLst/>
            <a:rect l="l" t="t" r="r" b="b"/>
            <a:pathLst>
              <a:path w="2070" h="2703" extrusionOk="0">
                <a:moveTo>
                  <a:pt x="1" y="0"/>
                </a:moveTo>
                <a:lnTo>
                  <a:pt x="1" y="0"/>
                </a:lnTo>
                <a:cubicBezTo>
                  <a:pt x="568" y="968"/>
                  <a:pt x="1269" y="1902"/>
                  <a:pt x="2069" y="2702"/>
                </a:cubicBezTo>
                <a:cubicBezTo>
                  <a:pt x="1836" y="2202"/>
                  <a:pt x="1502" y="1702"/>
                  <a:pt x="1135" y="1268"/>
                </a:cubicBezTo>
                <a:cubicBezTo>
                  <a:pt x="802" y="801"/>
                  <a:pt x="435" y="367"/>
                  <a:pt x="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7" name="Google Shape;1547;p18"/>
          <p:cNvSpPr/>
          <p:nvPr/>
        </p:nvSpPr>
        <p:spPr>
          <a:xfrm>
            <a:off x="9409681" y="4365825"/>
            <a:ext cx="70224" cy="68483"/>
          </a:xfrm>
          <a:custGeom>
            <a:avLst/>
            <a:gdLst/>
            <a:ahLst/>
            <a:cxnLst/>
            <a:rect l="l" t="t" r="r" b="b"/>
            <a:pathLst>
              <a:path w="2703" h="2636" extrusionOk="0">
                <a:moveTo>
                  <a:pt x="2703" y="1"/>
                </a:moveTo>
                <a:lnTo>
                  <a:pt x="2703" y="1"/>
                </a:lnTo>
                <a:cubicBezTo>
                  <a:pt x="2135" y="301"/>
                  <a:pt x="1635" y="701"/>
                  <a:pt x="1235" y="1201"/>
                </a:cubicBezTo>
                <a:cubicBezTo>
                  <a:pt x="734" y="1602"/>
                  <a:pt x="334" y="2102"/>
                  <a:pt x="1" y="2636"/>
                </a:cubicBezTo>
                <a:cubicBezTo>
                  <a:pt x="468" y="2236"/>
                  <a:pt x="935" y="1802"/>
                  <a:pt x="1368" y="1335"/>
                </a:cubicBezTo>
                <a:cubicBezTo>
                  <a:pt x="1835" y="935"/>
                  <a:pt x="2302" y="468"/>
                  <a:pt x="270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8" name="Google Shape;1548;p18"/>
          <p:cNvSpPr/>
          <p:nvPr/>
        </p:nvSpPr>
        <p:spPr>
          <a:xfrm>
            <a:off x="9381080" y="4216779"/>
            <a:ext cx="50297" cy="45959"/>
          </a:xfrm>
          <a:custGeom>
            <a:avLst/>
            <a:gdLst/>
            <a:ahLst/>
            <a:cxnLst/>
            <a:rect l="l" t="t" r="r" b="b"/>
            <a:pathLst>
              <a:path w="1936" h="1769" extrusionOk="0">
                <a:moveTo>
                  <a:pt x="1" y="0"/>
                </a:moveTo>
                <a:lnTo>
                  <a:pt x="1" y="0"/>
                </a:lnTo>
                <a:cubicBezTo>
                  <a:pt x="234" y="367"/>
                  <a:pt x="535" y="701"/>
                  <a:pt x="901" y="968"/>
                </a:cubicBezTo>
                <a:cubicBezTo>
                  <a:pt x="1202" y="1301"/>
                  <a:pt x="1535" y="1568"/>
                  <a:pt x="1936" y="1768"/>
                </a:cubicBezTo>
                <a:cubicBezTo>
                  <a:pt x="1702" y="1401"/>
                  <a:pt x="1402" y="1068"/>
                  <a:pt x="1035" y="801"/>
                </a:cubicBezTo>
                <a:cubicBezTo>
                  <a:pt x="735" y="501"/>
                  <a:pt x="368" y="200"/>
                  <a:pt x="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9" name="Google Shape;1549;p18"/>
          <p:cNvSpPr/>
          <p:nvPr/>
        </p:nvSpPr>
        <p:spPr>
          <a:xfrm>
            <a:off x="9508484" y="4181888"/>
            <a:ext cx="74563" cy="15848"/>
          </a:xfrm>
          <a:custGeom>
            <a:avLst/>
            <a:gdLst/>
            <a:ahLst/>
            <a:cxnLst/>
            <a:rect l="l" t="t" r="r" b="b"/>
            <a:pathLst>
              <a:path w="2870" h="610" extrusionOk="0">
                <a:moveTo>
                  <a:pt x="2619" y="1"/>
                </a:moveTo>
                <a:cubicBezTo>
                  <a:pt x="2203" y="1"/>
                  <a:pt x="1791" y="70"/>
                  <a:pt x="1401" y="209"/>
                </a:cubicBezTo>
                <a:cubicBezTo>
                  <a:pt x="934" y="276"/>
                  <a:pt x="467" y="409"/>
                  <a:pt x="0" y="609"/>
                </a:cubicBezTo>
                <a:cubicBezTo>
                  <a:pt x="501" y="609"/>
                  <a:pt x="1001" y="543"/>
                  <a:pt x="1468" y="409"/>
                </a:cubicBezTo>
                <a:cubicBezTo>
                  <a:pt x="1935" y="342"/>
                  <a:pt x="2402" y="209"/>
                  <a:pt x="2869" y="9"/>
                </a:cubicBezTo>
                <a:cubicBezTo>
                  <a:pt x="2786" y="3"/>
                  <a:pt x="2702" y="1"/>
                  <a:pt x="2619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0" name="Google Shape;1550;p18"/>
          <p:cNvSpPr/>
          <p:nvPr/>
        </p:nvSpPr>
        <p:spPr>
          <a:xfrm>
            <a:off x="9606403" y="4345899"/>
            <a:ext cx="9560" cy="75420"/>
          </a:xfrm>
          <a:custGeom>
            <a:avLst/>
            <a:gdLst/>
            <a:ahLst/>
            <a:cxnLst/>
            <a:rect l="l" t="t" r="r" b="b"/>
            <a:pathLst>
              <a:path w="368" h="2903" extrusionOk="0">
                <a:moveTo>
                  <a:pt x="101" y="0"/>
                </a:moveTo>
                <a:cubicBezTo>
                  <a:pt x="34" y="467"/>
                  <a:pt x="1" y="968"/>
                  <a:pt x="67" y="1468"/>
                </a:cubicBezTo>
                <a:cubicBezTo>
                  <a:pt x="67" y="1935"/>
                  <a:pt x="134" y="2435"/>
                  <a:pt x="268" y="2902"/>
                </a:cubicBezTo>
                <a:cubicBezTo>
                  <a:pt x="334" y="2435"/>
                  <a:pt x="368" y="1935"/>
                  <a:pt x="301" y="1468"/>
                </a:cubicBezTo>
                <a:cubicBezTo>
                  <a:pt x="301" y="968"/>
                  <a:pt x="234" y="467"/>
                  <a:pt x="10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1" name="Google Shape;1551;p18"/>
          <p:cNvSpPr/>
          <p:nvPr/>
        </p:nvSpPr>
        <p:spPr>
          <a:xfrm>
            <a:off x="9524955" y="4447299"/>
            <a:ext cx="32943" cy="89267"/>
          </a:xfrm>
          <a:custGeom>
            <a:avLst/>
            <a:gdLst/>
            <a:ahLst/>
            <a:cxnLst/>
            <a:rect l="l" t="t" r="r" b="b"/>
            <a:pathLst>
              <a:path w="1268" h="3436" extrusionOk="0">
                <a:moveTo>
                  <a:pt x="0" y="0"/>
                </a:moveTo>
                <a:lnTo>
                  <a:pt x="0" y="0"/>
                </a:lnTo>
                <a:cubicBezTo>
                  <a:pt x="100" y="601"/>
                  <a:pt x="300" y="1201"/>
                  <a:pt x="534" y="1768"/>
                </a:cubicBezTo>
                <a:cubicBezTo>
                  <a:pt x="701" y="2335"/>
                  <a:pt x="967" y="2902"/>
                  <a:pt x="1268" y="3436"/>
                </a:cubicBezTo>
                <a:cubicBezTo>
                  <a:pt x="967" y="2268"/>
                  <a:pt x="567" y="1101"/>
                  <a:pt x="0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2" name="Google Shape;1552;p18"/>
          <p:cNvSpPr/>
          <p:nvPr/>
        </p:nvSpPr>
        <p:spPr>
          <a:xfrm>
            <a:off x="9371544" y="4524408"/>
            <a:ext cx="36424" cy="93632"/>
          </a:xfrm>
          <a:custGeom>
            <a:avLst/>
            <a:gdLst/>
            <a:ahLst/>
            <a:cxnLst/>
            <a:rect l="l" t="t" r="r" b="b"/>
            <a:pathLst>
              <a:path w="1402" h="3604" extrusionOk="0">
                <a:moveTo>
                  <a:pt x="1" y="1"/>
                </a:moveTo>
                <a:lnTo>
                  <a:pt x="1" y="1"/>
                </a:lnTo>
                <a:cubicBezTo>
                  <a:pt x="134" y="635"/>
                  <a:pt x="334" y="1269"/>
                  <a:pt x="601" y="1869"/>
                </a:cubicBezTo>
                <a:cubicBezTo>
                  <a:pt x="801" y="2469"/>
                  <a:pt x="1068" y="3070"/>
                  <a:pt x="1402" y="3604"/>
                </a:cubicBezTo>
                <a:cubicBezTo>
                  <a:pt x="1268" y="2970"/>
                  <a:pt x="1068" y="2369"/>
                  <a:pt x="801" y="1769"/>
                </a:cubicBezTo>
                <a:cubicBezTo>
                  <a:pt x="601" y="1168"/>
                  <a:pt x="334" y="568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3" name="Google Shape;1553;p18"/>
          <p:cNvSpPr/>
          <p:nvPr/>
        </p:nvSpPr>
        <p:spPr>
          <a:xfrm>
            <a:off x="9247619" y="4618871"/>
            <a:ext cx="19095" cy="91891"/>
          </a:xfrm>
          <a:custGeom>
            <a:avLst/>
            <a:gdLst/>
            <a:ahLst/>
            <a:cxnLst/>
            <a:rect l="l" t="t" r="r" b="b"/>
            <a:pathLst>
              <a:path w="735" h="3537" extrusionOk="0">
                <a:moveTo>
                  <a:pt x="1" y="1"/>
                </a:moveTo>
                <a:lnTo>
                  <a:pt x="1" y="1"/>
                </a:lnTo>
                <a:cubicBezTo>
                  <a:pt x="101" y="1202"/>
                  <a:pt x="334" y="2369"/>
                  <a:pt x="735" y="3537"/>
                </a:cubicBezTo>
                <a:cubicBezTo>
                  <a:pt x="701" y="2936"/>
                  <a:pt x="635" y="2336"/>
                  <a:pt x="468" y="1736"/>
                </a:cubicBezTo>
                <a:cubicBezTo>
                  <a:pt x="368" y="1135"/>
                  <a:pt x="234" y="568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4" name="Google Shape;1554;p18"/>
          <p:cNvSpPr/>
          <p:nvPr/>
        </p:nvSpPr>
        <p:spPr>
          <a:xfrm>
            <a:off x="9057835" y="4631887"/>
            <a:ext cx="40763" cy="82356"/>
          </a:xfrm>
          <a:custGeom>
            <a:avLst/>
            <a:gdLst/>
            <a:ahLst/>
            <a:cxnLst/>
            <a:rect l="l" t="t" r="r" b="b"/>
            <a:pathLst>
              <a:path w="1569" h="3170" extrusionOk="0">
                <a:moveTo>
                  <a:pt x="1" y="0"/>
                </a:moveTo>
                <a:lnTo>
                  <a:pt x="1" y="0"/>
                </a:lnTo>
                <a:cubicBezTo>
                  <a:pt x="401" y="1101"/>
                  <a:pt x="935" y="2169"/>
                  <a:pt x="1568" y="3169"/>
                </a:cubicBezTo>
                <a:cubicBezTo>
                  <a:pt x="1168" y="2035"/>
                  <a:pt x="668" y="968"/>
                  <a:pt x="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5" name="Google Shape;1555;p18"/>
          <p:cNvSpPr/>
          <p:nvPr/>
        </p:nvSpPr>
        <p:spPr>
          <a:xfrm>
            <a:off x="9004108" y="4821671"/>
            <a:ext cx="91008" cy="45101"/>
          </a:xfrm>
          <a:custGeom>
            <a:avLst/>
            <a:gdLst/>
            <a:ahLst/>
            <a:cxnLst/>
            <a:rect l="l" t="t" r="r" b="b"/>
            <a:pathLst>
              <a:path w="3503" h="1736" extrusionOk="0">
                <a:moveTo>
                  <a:pt x="3503" y="1"/>
                </a:moveTo>
                <a:cubicBezTo>
                  <a:pt x="2869" y="201"/>
                  <a:pt x="2269" y="434"/>
                  <a:pt x="1702" y="768"/>
                </a:cubicBezTo>
                <a:cubicBezTo>
                  <a:pt x="1101" y="1035"/>
                  <a:pt x="534" y="1335"/>
                  <a:pt x="0" y="1735"/>
                </a:cubicBezTo>
                <a:cubicBezTo>
                  <a:pt x="634" y="1535"/>
                  <a:pt x="1235" y="1268"/>
                  <a:pt x="1802" y="968"/>
                </a:cubicBezTo>
                <a:cubicBezTo>
                  <a:pt x="2402" y="701"/>
                  <a:pt x="2969" y="401"/>
                  <a:pt x="350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6" name="Google Shape;1556;p18"/>
          <p:cNvSpPr/>
          <p:nvPr/>
        </p:nvSpPr>
        <p:spPr>
          <a:xfrm>
            <a:off x="9075164" y="4910940"/>
            <a:ext cx="21693" cy="81473"/>
          </a:xfrm>
          <a:custGeom>
            <a:avLst/>
            <a:gdLst/>
            <a:ahLst/>
            <a:cxnLst/>
            <a:rect l="l" t="t" r="r" b="b"/>
            <a:pathLst>
              <a:path w="835" h="3136" extrusionOk="0">
                <a:moveTo>
                  <a:pt x="1" y="0"/>
                </a:moveTo>
                <a:cubicBezTo>
                  <a:pt x="1" y="534"/>
                  <a:pt x="67" y="1101"/>
                  <a:pt x="268" y="1601"/>
                </a:cubicBezTo>
                <a:cubicBezTo>
                  <a:pt x="368" y="2135"/>
                  <a:pt x="568" y="2669"/>
                  <a:pt x="835" y="3136"/>
                </a:cubicBezTo>
                <a:cubicBezTo>
                  <a:pt x="768" y="2602"/>
                  <a:pt x="635" y="2068"/>
                  <a:pt x="468" y="1568"/>
                </a:cubicBezTo>
                <a:cubicBezTo>
                  <a:pt x="368" y="1034"/>
                  <a:pt x="201" y="501"/>
                  <a:pt x="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7" name="Google Shape;1557;p18"/>
          <p:cNvSpPr/>
          <p:nvPr/>
        </p:nvSpPr>
        <p:spPr>
          <a:xfrm>
            <a:off x="8995431" y="5050451"/>
            <a:ext cx="66768" cy="61572"/>
          </a:xfrm>
          <a:custGeom>
            <a:avLst/>
            <a:gdLst/>
            <a:ahLst/>
            <a:cxnLst/>
            <a:rect l="l" t="t" r="r" b="b"/>
            <a:pathLst>
              <a:path w="2570" h="2370" extrusionOk="0">
                <a:moveTo>
                  <a:pt x="1" y="1"/>
                </a:moveTo>
                <a:cubicBezTo>
                  <a:pt x="334" y="468"/>
                  <a:pt x="768" y="901"/>
                  <a:pt x="1202" y="1268"/>
                </a:cubicBezTo>
                <a:cubicBezTo>
                  <a:pt x="1635" y="1669"/>
                  <a:pt x="2069" y="2036"/>
                  <a:pt x="2569" y="2369"/>
                </a:cubicBezTo>
                <a:cubicBezTo>
                  <a:pt x="2236" y="1902"/>
                  <a:pt x="1802" y="1469"/>
                  <a:pt x="1369" y="1102"/>
                </a:cubicBezTo>
                <a:cubicBezTo>
                  <a:pt x="935" y="701"/>
                  <a:pt x="501" y="334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8" name="Google Shape;1558;p18"/>
          <p:cNvSpPr/>
          <p:nvPr/>
        </p:nvSpPr>
        <p:spPr>
          <a:xfrm>
            <a:off x="9178305" y="5030524"/>
            <a:ext cx="104881" cy="46115"/>
          </a:xfrm>
          <a:custGeom>
            <a:avLst/>
            <a:gdLst/>
            <a:ahLst/>
            <a:cxnLst/>
            <a:rect l="l" t="t" r="r" b="b"/>
            <a:pathLst>
              <a:path w="4037" h="1775" extrusionOk="0">
                <a:moveTo>
                  <a:pt x="4036" y="1"/>
                </a:moveTo>
                <a:lnTo>
                  <a:pt x="4036" y="1"/>
                </a:lnTo>
                <a:cubicBezTo>
                  <a:pt x="3303" y="67"/>
                  <a:pt x="2569" y="267"/>
                  <a:pt x="1902" y="634"/>
                </a:cubicBezTo>
                <a:cubicBezTo>
                  <a:pt x="1201" y="901"/>
                  <a:pt x="567" y="1268"/>
                  <a:pt x="0" y="1769"/>
                </a:cubicBezTo>
                <a:cubicBezTo>
                  <a:pt x="2" y="1772"/>
                  <a:pt x="7" y="1774"/>
                  <a:pt x="14" y="1774"/>
                </a:cubicBezTo>
                <a:cubicBezTo>
                  <a:pt x="130" y="1774"/>
                  <a:pt x="933" y="1275"/>
                  <a:pt x="2002" y="835"/>
                </a:cubicBezTo>
                <a:cubicBezTo>
                  <a:pt x="3102" y="334"/>
                  <a:pt x="4036" y="34"/>
                  <a:pt x="403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9" name="Google Shape;1559;p18"/>
          <p:cNvSpPr/>
          <p:nvPr/>
        </p:nvSpPr>
        <p:spPr>
          <a:xfrm>
            <a:off x="9192152" y="4894467"/>
            <a:ext cx="26915" cy="76277"/>
          </a:xfrm>
          <a:custGeom>
            <a:avLst/>
            <a:gdLst/>
            <a:ahLst/>
            <a:cxnLst/>
            <a:rect l="l" t="t" r="r" b="b"/>
            <a:pathLst>
              <a:path w="1036" h="2936" extrusionOk="0">
                <a:moveTo>
                  <a:pt x="1" y="1"/>
                </a:moveTo>
                <a:lnTo>
                  <a:pt x="1" y="1"/>
                </a:lnTo>
                <a:cubicBezTo>
                  <a:pt x="68" y="534"/>
                  <a:pt x="201" y="1035"/>
                  <a:pt x="401" y="1502"/>
                </a:cubicBezTo>
                <a:cubicBezTo>
                  <a:pt x="568" y="2002"/>
                  <a:pt x="768" y="2502"/>
                  <a:pt x="1035" y="2936"/>
                </a:cubicBezTo>
                <a:cubicBezTo>
                  <a:pt x="968" y="2436"/>
                  <a:pt x="802" y="1902"/>
                  <a:pt x="601" y="1435"/>
                </a:cubicBezTo>
                <a:cubicBezTo>
                  <a:pt x="468" y="935"/>
                  <a:pt x="268" y="468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0" name="Google Shape;1560;p18"/>
          <p:cNvSpPr/>
          <p:nvPr/>
        </p:nvSpPr>
        <p:spPr>
          <a:xfrm>
            <a:off x="9285757" y="4824269"/>
            <a:ext cx="64144" cy="102283"/>
          </a:xfrm>
          <a:custGeom>
            <a:avLst/>
            <a:gdLst/>
            <a:ahLst/>
            <a:cxnLst/>
            <a:rect l="l" t="t" r="r" b="b"/>
            <a:pathLst>
              <a:path w="2469" h="3937" extrusionOk="0">
                <a:moveTo>
                  <a:pt x="2469" y="1"/>
                </a:moveTo>
                <a:cubicBezTo>
                  <a:pt x="2458" y="26"/>
                  <a:pt x="2447" y="51"/>
                  <a:pt x="2436" y="76"/>
                </a:cubicBezTo>
                <a:lnTo>
                  <a:pt x="2436" y="76"/>
                </a:lnTo>
                <a:cubicBezTo>
                  <a:pt x="2447" y="62"/>
                  <a:pt x="2458" y="48"/>
                  <a:pt x="2469" y="34"/>
                </a:cubicBezTo>
                <a:lnTo>
                  <a:pt x="2469" y="1"/>
                </a:lnTo>
                <a:close/>
                <a:moveTo>
                  <a:pt x="2436" y="76"/>
                </a:moveTo>
                <a:cubicBezTo>
                  <a:pt x="1515" y="1266"/>
                  <a:pt x="693" y="2585"/>
                  <a:pt x="1" y="3937"/>
                </a:cubicBezTo>
                <a:cubicBezTo>
                  <a:pt x="501" y="3336"/>
                  <a:pt x="968" y="2703"/>
                  <a:pt x="1335" y="2035"/>
                </a:cubicBezTo>
                <a:cubicBezTo>
                  <a:pt x="1753" y="1424"/>
                  <a:pt x="2140" y="751"/>
                  <a:pt x="2436" y="76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1" name="Google Shape;1561;p18"/>
          <p:cNvSpPr/>
          <p:nvPr/>
        </p:nvSpPr>
        <p:spPr>
          <a:xfrm>
            <a:off x="9428751" y="4734120"/>
            <a:ext cx="63287" cy="104049"/>
          </a:xfrm>
          <a:custGeom>
            <a:avLst/>
            <a:gdLst/>
            <a:ahLst/>
            <a:cxnLst/>
            <a:rect l="l" t="t" r="r" b="b"/>
            <a:pathLst>
              <a:path w="2436" h="4005" extrusionOk="0">
                <a:moveTo>
                  <a:pt x="4" y="1"/>
                </a:moveTo>
                <a:cubicBezTo>
                  <a:pt x="3" y="1"/>
                  <a:pt x="2" y="1"/>
                  <a:pt x="0" y="1"/>
                </a:cubicBezTo>
                <a:cubicBezTo>
                  <a:pt x="234" y="769"/>
                  <a:pt x="568" y="1469"/>
                  <a:pt x="1001" y="2136"/>
                </a:cubicBezTo>
                <a:cubicBezTo>
                  <a:pt x="1368" y="2803"/>
                  <a:pt x="1835" y="3437"/>
                  <a:pt x="2402" y="4004"/>
                </a:cubicBezTo>
                <a:cubicBezTo>
                  <a:pt x="2436" y="3971"/>
                  <a:pt x="1868" y="3104"/>
                  <a:pt x="1201" y="2003"/>
                </a:cubicBezTo>
                <a:cubicBezTo>
                  <a:pt x="546" y="921"/>
                  <a:pt x="83" y="1"/>
                  <a:pt x="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2" name="Google Shape;1562;p18"/>
          <p:cNvSpPr/>
          <p:nvPr/>
        </p:nvSpPr>
        <p:spPr>
          <a:xfrm>
            <a:off x="9492012" y="4699150"/>
            <a:ext cx="83213" cy="8132"/>
          </a:xfrm>
          <a:custGeom>
            <a:avLst/>
            <a:gdLst/>
            <a:ahLst/>
            <a:cxnLst/>
            <a:rect l="l" t="t" r="r" b="b"/>
            <a:pathLst>
              <a:path w="3203" h="313" extrusionOk="0">
                <a:moveTo>
                  <a:pt x="2774" y="0"/>
                </a:moveTo>
                <a:cubicBezTo>
                  <a:pt x="2383" y="0"/>
                  <a:pt x="1992" y="31"/>
                  <a:pt x="1602" y="80"/>
                </a:cubicBezTo>
                <a:cubicBezTo>
                  <a:pt x="1459" y="71"/>
                  <a:pt x="1316" y="67"/>
                  <a:pt x="1173" y="67"/>
                </a:cubicBezTo>
                <a:cubicBezTo>
                  <a:pt x="782" y="67"/>
                  <a:pt x="391" y="98"/>
                  <a:pt x="1" y="147"/>
                </a:cubicBezTo>
                <a:cubicBezTo>
                  <a:pt x="365" y="261"/>
                  <a:pt x="730" y="312"/>
                  <a:pt x="1095" y="312"/>
                </a:cubicBezTo>
                <a:cubicBezTo>
                  <a:pt x="1264" y="312"/>
                  <a:pt x="1433" y="301"/>
                  <a:pt x="1602" y="280"/>
                </a:cubicBezTo>
                <a:cubicBezTo>
                  <a:pt x="2169" y="280"/>
                  <a:pt x="2702" y="180"/>
                  <a:pt x="3203" y="13"/>
                </a:cubicBezTo>
                <a:cubicBezTo>
                  <a:pt x="3060" y="4"/>
                  <a:pt x="2917" y="0"/>
                  <a:pt x="277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3" name="Google Shape;1563;p18"/>
          <p:cNvSpPr/>
          <p:nvPr/>
        </p:nvSpPr>
        <p:spPr>
          <a:xfrm>
            <a:off x="9667949" y="4540879"/>
            <a:ext cx="108336" cy="52037"/>
          </a:xfrm>
          <a:custGeom>
            <a:avLst/>
            <a:gdLst/>
            <a:ahLst/>
            <a:cxnLst/>
            <a:rect l="l" t="t" r="r" b="b"/>
            <a:pathLst>
              <a:path w="4170" h="2003" extrusionOk="0">
                <a:moveTo>
                  <a:pt x="4170" y="1"/>
                </a:moveTo>
                <a:cubicBezTo>
                  <a:pt x="2702" y="534"/>
                  <a:pt x="1301" y="1202"/>
                  <a:pt x="0" y="2002"/>
                </a:cubicBezTo>
                <a:cubicBezTo>
                  <a:pt x="1434" y="1468"/>
                  <a:pt x="2835" y="801"/>
                  <a:pt x="417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4" name="Google Shape;1564;p18"/>
          <p:cNvSpPr/>
          <p:nvPr/>
        </p:nvSpPr>
        <p:spPr>
          <a:xfrm>
            <a:off x="9789277" y="4353694"/>
            <a:ext cx="43335" cy="86695"/>
          </a:xfrm>
          <a:custGeom>
            <a:avLst/>
            <a:gdLst/>
            <a:ahLst/>
            <a:cxnLst/>
            <a:rect l="l" t="t" r="r" b="b"/>
            <a:pathLst>
              <a:path w="1668" h="3337" extrusionOk="0">
                <a:moveTo>
                  <a:pt x="1668" y="1"/>
                </a:moveTo>
                <a:lnTo>
                  <a:pt x="1668" y="1"/>
                </a:lnTo>
                <a:cubicBezTo>
                  <a:pt x="1001" y="1035"/>
                  <a:pt x="434" y="2135"/>
                  <a:pt x="0" y="3336"/>
                </a:cubicBezTo>
                <a:cubicBezTo>
                  <a:pt x="367" y="2836"/>
                  <a:pt x="701" y="2269"/>
                  <a:pt x="934" y="1702"/>
                </a:cubicBezTo>
                <a:cubicBezTo>
                  <a:pt x="1234" y="1168"/>
                  <a:pt x="1501" y="601"/>
                  <a:pt x="166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5" name="Google Shape;1565;p18"/>
          <p:cNvSpPr/>
          <p:nvPr/>
        </p:nvSpPr>
        <p:spPr>
          <a:xfrm>
            <a:off x="9885454" y="4419552"/>
            <a:ext cx="31228" cy="99685"/>
          </a:xfrm>
          <a:custGeom>
            <a:avLst/>
            <a:gdLst/>
            <a:ahLst/>
            <a:cxnLst/>
            <a:rect l="l" t="t" r="r" b="b"/>
            <a:pathLst>
              <a:path w="1202" h="3837" extrusionOk="0">
                <a:moveTo>
                  <a:pt x="1" y="1"/>
                </a:moveTo>
                <a:cubicBezTo>
                  <a:pt x="134" y="668"/>
                  <a:pt x="334" y="1302"/>
                  <a:pt x="568" y="1935"/>
                </a:cubicBezTo>
                <a:cubicBezTo>
                  <a:pt x="735" y="2569"/>
                  <a:pt x="935" y="3203"/>
                  <a:pt x="1202" y="3837"/>
                </a:cubicBezTo>
                <a:cubicBezTo>
                  <a:pt x="1035" y="2503"/>
                  <a:pt x="634" y="1202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6" name="Google Shape;1566;p18"/>
          <p:cNvSpPr/>
          <p:nvPr/>
        </p:nvSpPr>
        <p:spPr>
          <a:xfrm>
            <a:off x="9839522" y="4624094"/>
            <a:ext cx="97087" cy="25148"/>
          </a:xfrm>
          <a:custGeom>
            <a:avLst/>
            <a:gdLst/>
            <a:ahLst/>
            <a:cxnLst/>
            <a:rect l="l" t="t" r="r" b="b"/>
            <a:pathLst>
              <a:path w="3737" h="968" extrusionOk="0">
                <a:moveTo>
                  <a:pt x="3737" y="0"/>
                </a:moveTo>
                <a:lnTo>
                  <a:pt x="3737" y="0"/>
                </a:lnTo>
                <a:cubicBezTo>
                  <a:pt x="3103" y="100"/>
                  <a:pt x="2469" y="267"/>
                  <a:pt x="1869" y="467"/>
                </a:cubicBezTo>
                <a:cubicBezTo>
                  <a:pt x="1235" y="567"/>
                  <a:pt x="601" y="734"/>
                  <a:pt x="1" y="967"/>
                </a:cubicBezTo>
                <a:cubicBezTo>
                  <a:pt x="635" y="967"/>
                  <a:pt x="1302" y="867"/>
                  <a:pt x="1902" y="667"/>
                </a:cubicBezTo>
                <a:cubicBezTo>
                  <a:pt x="2536" y="534"/>
                  <a:pt x="3170" y="300"/>
                  <a:pt x="373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7" name="Google Shape;1567;p18"/>
          <p:cNvSpPr/>
          <p:nvPr/>
        </p:nvSpPr>
        <p:spPr>
          <a:xfrm>
            <a:off x="9716481" y="4632745"/>
            <a:ext cx="13873" cy="119612"/>
          </a:xfrm>
          <a:custGeom>
            <a:avLst/>
            <a:gdLst/>
            <a:ahLst/>
            <a:cxnLst/>
            <a:rect l="l" t="t" r="r" b="b"/>
            <a:pathLst>
              <a:path w="534" h="4604" extrusionOk="0">
                <a:moveTo>
                  <a:pt x="267" y="1"/>
                </a:moveTo>
                <a:lnTo>
                  <a:pt x="267" y="1"/>
                </a:lnTo>
                <a:cubicBezTo>
                  <a:pt x="200" y="1"/>
                  <a:pt x="300" y="1035"/>
                  <a:pt x="234" y="2302"/>
                </a:cubicBezTo>
                <a:cubicBezTo>
                  <a:pt x="200" y="3570"/>
                  <a:pt x="0" y="4604"/>
                  <a:pt x="67" y="4604"/>
                </a:cubicBezTo>
                <a:cubicBezTo>
                  <a:pt x="334" y="3870"/>
                  <a:pt x="467" y="3103"/>
                  <a:pt x="467" y="2302"/>
                </a:cubicBezTo>
                <a:cubicBezTo>
                  <a:pt x="534" y="1535"/>
                  <a:pt x="467" y="768"/>
                  <a:pt x="26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8" name="Google Shape;1568;p18"/>
          <p:cNvSpPr/>
          <p:nvPr/>
        </p:nvSpPr>
        <p:spPr>
          <a:xfrm>
            <a:off x="9604661" y="4799121"/>
            <a:ext cx="70224" cy="84980"/>
          </a:xfrm>
          <a:custGeom>
            <a:avLst/>
            <a:gdLst/>
            <a:ahLst/>
            <a:cxnLst/>
            <a:rect l="l" t="t" r="r" b="b"/>
            <a:pathLst>
              <a:path w="2703" h="3271" extrusionOk="0">
                <a:moveTo>
                  <a:pt x="4" y="0"/>
                </a:moveTo>
                <a:cubicBezTo>
                  <a:pt x="3" y="0"/>
                  <a:pt x="2" y="1"/>
                  <a:pt x="1" y="1"/>
                </a:cubicBezTo>
                <a:cubicBezTo>
                  <a:pt x="668" y="1269"/>
                  <a:pt x="1569" y="2370"/>
                  <a:pt x="2703" y="3270"/>
                </a:cubicBezTo>
                <a:cubicBezTo>
                  <a:pt x="2269" y="2703"/>
                  <a:pt x="1836" y="2136"/>
                  <a:pt x="1335" y="1636"/>
                </a:cubicBezTo>
                <a:cubicBezTo>
                  <a:pt x="617" y="754"/>
                  <a:pt x="58" y="0"/>
                  <a:pt x="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9" name="Google Shape;1569;p18"/>
          <p:cNvSpPr/>
          <p:nvPr/>
        </p:nvSpPr>
        <p:spPr>
          <a:xfrm>
            <a:off x="9801409" y="4855471"/>
            <a:ext cx="92748" cy="39021"/>
          </a:xfrm>
          <a:custGeom>
            <a:avLst/>
            <a:gdLst/>
            <a:ahLst/>
            <a:cxnLst/>
            <a:rect l="l" t="t" r="r" b="b"/>
            <a:pathLst>
              <a:path w="3570" h="1502" extrusionOk="0">
                <a:moveTo>
                  <a:pt x="3569" y="0"/>
                </a:moveTo>
                <a:cubicBezTo>
                  <a:pt x="2302" y="367"/>
                  <a:pt x="1134" y="868"/>
                  <a:pt x="0" y="1502"/>
                </a:cubicBezTo>
                <a:cubicBezTo>
                  <a:pt x="634" y="1335"/>
                  <a:pt x="1234" y="1135"/>
                  <a:pt x="1801" y="868"/>
                </a:cubicBezTo>
                <a:cubicBezTo>
                  <a:pt x="2435" y="634"/>
                  <a:pt x="3002" y="367"/>
                  <a:pt x="3569" y="34"/>
                </a:cubicBezTo>
                <a:lnTo>
                  <a:pt x="3569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0" name="Google Shape;1570;p18"/>
          <p:cNvSpPr/>
          <p:nvPr/>
        </p:nvSpPr>
        <p:spPr>
          <a:xfrm>
            <a:off x="9811801" y="4984593"/>
            <a:ext cx="7820" cy="119612"/>
          </a:xfrm>
          <a:custGeom>
            <a:avLst/>
            <a:gdLst/>
            <a:ahLst/>
            <a:cxnLst/>
            <a:rect l="l" t="t" r="r" b="b"/>
            <a:pathLst>
              <a:path w="301" h="4604" extrusionOk="0">
                <a:moveTo>
                  <a:pt x="167" y="1"/>
                </a:moveTo>
                <a:lnTo>
                  <a:pt x="167" y="1"/>
                </a:lnTo>
                <a:cubicBezTo>
                  <a:pt x="34" y="1535"/>
                  <a:pt x="0" y="3070"/>
                  <a:pt x="134" y="4604"/>
                </a:cubicBezTo>
                <a:cubicBezTo>
                  <a:pt x="301" y="3070"/>
                  <a:pt x="301" y="1535"/>
                  <a:pt x="16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1" name="Google Shape;1571;p18"/>
          <p:cNvSpPr/>
          <p:nvPr/>
        </p:nvSpPr>
        <p:spPr>
          <a:xfrm>
            <a:off x="9647139" y="4969862"/>
            <a:ext cx="32085" cy="119637"/>
          </a:xfrm>
          <a:custGeom>
            <a:avLst/>
            <a:gdLst/>
            <a:ahLst/>
            <a:cxnLst/>
            <a:rect l="l" t="t" r="r" b="b"/>
            <a:pathLst>
              <a:path w="1235" h="4605" extrusionOk="0">
                <a:moveTo>
                  <a:pt x="1168" y="1"/>
                </a:moveTo>
                <a:lnTo>
                  <a:pt x="1168" y="1"/>
                </a:lnTo>
                <a:cubicBezTo>
                  <a:pt x="501" y="1468"/>
                  <a:pt x="101" y="3036"/>
                  <a:pt x="0" y="4604"/>
                </a:cubicBezTo>
                <a:cubicBezTo>
                  <a:pt x="2" y="4604"/>
                  <a:pt x="3" y="4605"/>
                  <a:pt x="4" y="4605"/>
                </a:cubicBezTo>
                <a:cubicBezTo>
                  <a:pt x="73" y="4605"/>
                  <a:pt x="272" y="3550"/>
                  <a:pt x="601" y="2302"/>
                </a:cubicBezTo>
                <a:cubicBezTo>
                  <a:pt x="901" y="1035"/>
                  <a:pt x="1235" y="34"/>
                  <a:pt x="116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2" name="Google Shape;1572;p18"/>
          <p:cNvSpPr/>
          <p:nvPr/>
        </p:nvSpPr>
        <p:spPr>
          <a:xfrm>
            <a:off x="9535347" y="5154475"/>
            <a:ext cx="119612" cy="20239"/>
          </a:xfrm>
          <a:custGeom>
            <a:avLst/>
            <a:gdLst/>
            <a:ahLst/>
            <a:cxnLst/>
            <a:rect l="l" t="t" r="r" b="b"/>
            <a:pathLst>
              <a:path w="4604" h="779" extrusionOk="0">
                <a:moveTo>
                  <a:pt x="3867" y="1"/>
                </a:moveTo>
                <a:cubicBezTo>
                  <a:pt x="3333" y="1"/>
                  <a:pt x="2793" y="52"/>
                  <a:pt x="2269" y="166"/>
                </a:cubicBezTo>
                <a:cubicBezTo>
                  <a:pt x="1501" y="267"/>
                  <a:pt x="734" y="467"/>
                  <a:pt x="0" y="767"/>
                </a:cubicBezTo>
                <a:cubicBezTo>
                  <a:pt x="4" y="775"/>
                  <a:pt x="22" y="779"/>
                  <a:pt x="52" y="779"/>
                </a:cubicBezTo>
                <a:cubicBezTo>
                  <a:pt x="276" y="779"/>
                  <a:pt x="1185" y="576"/>
                  <a:pt x="2302" y="400"/>
                </a:cubicBezTo>
                <a:cubicBezTo>
                  <a:pt x="3570" y="166"/>
                  <a:pt x="4604" y="66"/>
                  <a:pt x="4604" y="33"/>
                </a:cubicBezTo>
                <a:cubicBezTo>
                  <a:pt x="4361" y="12"/>
                  <a:pt x="4115" y="1"/>
                  <a:pt x="386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3" name="Google Shape;1573;p18"/>
          <p:cNvSpPr/>
          <p:nvPr/>
        </p:nvSpPr>
        <p:spPr>
          <a:xfrm>
            <a:off x="9469488" y="5042657"/>
            <a:ext cx="68483" cy="70224"/>
          </a:xfrm>
          <a:custGeom>
            <a:avLst/>
            <a:gdLst/>
            <a:ahLst/>
            <a:cxnLst/>
            <a:rect l="l" t="t" r="r" b="b"/>
            <a:pathLst>
              <a:path w="2636" h="2703" extrusionOk="0">
                <a:moveTo>
                  <a:pt x="2635" y="1"/>
                </a:moveTo>
                <a:cubicBezTo>
                  <a:pt x="2102" y="368"/>
                  <a:pt x="1635" y="801"/>
                  <a:pt x="1234" y="1268"/>
                </a:cubicBezTo>
                <a:cubicBezTo>
                  <a:pt x="767" y="1702"/>
                  <a:pt x="334" y="2202"/>
                  <a:pt x="0" y="2703"/>
                </a:cubicBezTo>
                <a:cubicBezTo>
                  <a:pt x="501" y="2336"/>
                  <a:pt x="968" y="1902"/>
                  <a:pt x="1368" y="1435"/>
                </a:cubicBezTo>
                <a:cubicBezTo>
                  <a:pt x="1835" y="1001"/>
                  <a:pt x="2269" y="501"/>
                  <a:pt x="263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4" name="Google Shape;1574;p18"/>
          <p:cNvSpPr/>
          <p:nvPr/>
        </p:nvSpPr>
        <p:spPr>
          <a:xfrm>
            <a:off x="9318700" y="5144915"/>
            <a:ext cx="30344" cy="84955"/>
          </a:xfrm>
          <a:custGeom>
            <a:avLst/>
            <a:gdLst/>
            <a:ahLst/>
            <a:cxnLst/>
            <a:rect l="l" t="t" r="r" b="b"/>
            <a:pathLst>
              <a:path w="1168" h="3270" extrusionOk="0">
                <a:moveTo>
                  <a:pt x="0" y="1"/>
                </a:moveTo>
                <a:lnTo>
                  <a:pt x="0" y="1"/>
                </a:lnTo>
                <a:cubicBezTo>
                  <a:pt x="167" y="568"/>
                  <a:pt x="367" y="1102"/>
                  <a:pt x="601" y="1635"/>
                </a:cubicBezTo>
                <a:cubicBezTo>
                  <a:pt x="734" y="2202"/>
                  <a:pt x="934" y="2736"/>
                  <a:pt x="1168" y="3270"/>
                </a:cubicBezTo>
                <a:cubicBezTo>
                  <a:pt x="1068" y="2102"/>
                  <a:pt x="667" y="968"/>
                  <a:pt x="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5" name="Google Shape;1575;p18"/>
          <p:cNvSpPr/>
          <p:nvPr/>
        </p:nvSpPr>
        <p:spPr>
          <a:xfrm>
            <a:off x="9436546" y="5249769"/>
            <a:ext cx="106621" cy="47699"/>
          </a:xfrm>
          <a:custGeom>
            <a:avLst/>
            <a:gdLst/>
            <a:ahLst/>
            <a:cxnLst/>
            <a:rect l="l" t="t" r="r" b="b"/>
            <a:pathLst>
              <a:path w="4104" h="1836" extrusionOk="0">
                <a:moveTo>
                  <a:pt x="1" y="1"/>
                </a:moveTo>
                <a:lnTo>
                  <a:pt x="1" y="1"/>
                </a:lnTo>
                <a:cubicBezTo>
                  <a:pt x="1302" y="735"/>
                  <a:pt x="2669" y="1369"/>
                  <a:pt x="4104" y="1836"/>
                </a:cubicBezTo>
                <a:cubicBezTo>
                  <a:pt x="3436" y="1435"/>
                  <a:pt x="2769" y="1102"/>
                  <a:pt x="2069" y="835"/>
                </a:cubicBezTo>
                <a:cubicBezTo>
                  <a:pt x="1402" y="468"/>
                  <a:pt x="701" y="201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6" name="Google Shape;1576;p18"/>
          <p:cNvSpPr/>
          <p:nvPr/>
        </p:nvSpPr>
        <p:spPr>
          <a:xfrm>
            <a:off x="9204284" y="5200381"/>
            <a:ext cx="26032" cy="77160"/>
          </a:xfrm>
          <a:custGeom>
            <a:avLst/>
            <a:gdLst/>
            <a:ahLst/>
            <a:cxnLst/>
            <a:rect l="l" t="t" r="r" b="b"/>
            <a:pathLst>
              <a:path w="1002" h="2970" extrusionOk="0">
                <a:moveTo>
                  <a:pt x="1002" y="1"/>
                </a:moveTo>
                <a:lnTo>
                  <a:pt x="1002" y="1"/>
                </a:lnTo>
                <a:cubicBezTo>
                  <a:pt x="735" y="434"/>
                  <a:pt x="535" y="935"/>
                  <a:pt x="401" y="1435"/>
                </a:cubicBezTo>
                <a:cubicBezTo>
                  <a:pt x="201" y="1935"/>
                  <a:pt x="68" y="2436"/>
                  <a:pt x="1" y="2969"/>
                </a:cubicBezTo>
                <a:cubicBezTo>
                  <a:pt x="268" y="2502"/>
                  <a:pt x="468" y="2035"/>
                  <a:pt x="601" y="1535"/>
                </a:cubicBezTo>
                <a:cubicBezTo>
                  <a:pt x="802" y="1035"/>
                  <a:pt x="935" y="501"/>
                  <a:pt x="100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7" name="Google Shape;1577;p18"/>
          <p:cNvSpPr/>
          <p:nvPr/>
        </p:nvSpPr>
        <p:spPr>
          <a:xfrm>
            <a:off x="9288357" y="5303549"/>
            <a:ext cx="139564" cy="12471"/>
          </a:xfrm>
          <a:custGeom>
            <a:avLst/>
            <a:gdLst/>
            <a:ahLst/>
            <a:cxnLst/>
            <a:rect l="l" t="t" r="r" b="b"/>
            <a:pathLst>
              <a:path w="5372" h="480" extrusionOk="0">
                <a:moveTo>
                  <a:pt x="1847" y="0"/>
                </a:moveTo>
                <a:cubicBezTo>
                  <a:pt x="1232" y="0"/>
                  <a:pt x="616" y="52"/>
                  <a:pt x="1" y="166"/>
                </a:cubicBezTo>
                <a:cubicBezTo>
                  <a:pt x="1" y="216"/>
                  <a:pt x="301" y="216"/>
                  <a:pt x="785" y="216"/>
                </a:cubicBezTo>
                <a:cubicBezTo>
                  <a:pt x="1268" y="216"/>
                  <a:pt x="1935" y="216"/>
                  <a:pt x="2669" y="266"/>
                </a:cubicBezTo>
                <a:cubicBezTo>
                  <a:pt x="3961" y="323"/>
                  <a:pt x="5030" y="480"/>
                  <a:pt x="5303" y="480"/>
                </a:cubicBezTo>
                <a:cubicBezTo>
                  <a:pt x="5348" y="480"/>
                  <a:pt x="5371" y="475"/>
                  <a:pt x="5371" y="466"/>
                </a:cubicBezTo>
                <a:cubicBezTo>
                  <a:pt x="4504" y="199"/>
                  <a:pt x="3603" y="32"/>
                  <a:pt x="2703" y="32"/>
                </a:cubicBezTo>
                <a:cubicBezTo>
                  <a:pt x="2417" y="11"/>
                  <a:pt x="2132" y="0"/>
                  <a:pt x="184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8" name="Google Shape;1578;p18"/>
          <p:cNvSpPr/>
          <p:nvPr/>
        </p:nvSpPr>
        <p:spPr>
          <a:xfrm>
            <a:off x="9473827" y="4556493"/>
            <a:ext cx="139539" cy="439400"/>
          </a:xfrm>
          <a:custGeom>
            <a:avLst/>
            <a:gdLst/>
            <a:ahLst/>
            <a:cxnLst/>
            <a:rect l="l" t="t" r="r" b="b"/>
            <a:pathLst>
              <a:path w="5371" h="16913" extrusionOk="0">
                <a:moveTo>
                  <a:pt x="5371" y="0"/>
                </a:moveTo>
                <a:cubicBezTo>
                  <a:pt x="5304" y="234"/>
                  <a:pt x="5270" y="467"/>
                  <a:pt x="5237" y="701"/>
                </a:cubicBezTo>
                <a:cubicBezTo>
                  <a:pt x="5104" y="1201"/>
                  <a:pt x="5004" y="1868"/>
                  <a:pt x="4837" y="2635"/>
                </a:cubicBezTo>
                <a:cubicBezTo>
                  <a:pt x="4503" y="4270"/>
                  <a:pt x="4036" y="6538"/>
                  <a:pt x="3369" y="8973"/>
                </a:cubicBezTo>
                <a:cubicBezTo>
                  <a:pt x="2647" y="11568"/>
                  <a:pt x="1924" y="13871"/>
                  <a:pt x="1488" y="15470"/>
                </a:cubicBezTo>
                <a:lnTo>
                  <a:pt x="1488" y="15470"/>
                </a:lnTo>
                <a:cubicBezTo>
                  <a:pt x="1417" y="15458"/>
                  <a:pt x="1344" y="15452"/>
                  <a:pt x="1271" y="15452"/>
                </a:cubicBezTo>
                <a:cubicBezTo>
                  <a:pt x="1016" y="15452"/>
                  <a:pt x="756" y="15521"/>
                  <a:pt x="534" y="15645"/>
                </a:cubicBezTo>
                <a:cubicBezTo>
                  <a:pt x="300" y="15812"/>
                  <a:pt x="133" y="16012"/>
                  <a:pt x="67" y="16279"/>
                </a:cubicBezTo>
                <a:cubicBezTo>
                  <a:pt x="33" y="16445"/>
                  <a:pt x="0" y="16579"/>
                  <a:pt x="0" y="16746"/>
                </a:cubicBezTo>
                <a:cubicBezTo>
                  <a:pt x="0" y="16812"/>
                  <a:pt x="0" y="16846"/>
                  <a:pt x="0" y="16912"/>
                </a:cubicBezTo>
                <a:cubicBezTo>
                  <a:pt x="33" y="16912"/>
                  <a:pt x="0" y="16679"/>
                  <a:pt x="133" y="16312"/>
                </a:cubicBezTo>
                <a:cubicBezTo>
                  <a:pt x="234" y="16078"/>
                  <a:pt x="367" y="15878"/>
                  <a:pt x="567" y="15778"/>
                </a:cubicBezTo>
                <a:cubicBezTo>
                  <a:pt x="772" y="15664"/>
                  <a:pt x="993" y="15613"/>
                  <a:pt x="1208" y="15613"/>
                </a:cubicBezTo>
                <a:cubicBezTo>
                  <a:pt x="1308" y="15613"/>
                  <a:pt x="1406" y="15624"/>
                  <a:pt x="1501" y="15645"/>
                </a:cubicBezTo>
                <a:lnTo>
                  <a:pt x="1568" y="15645"/>
                </a:lnTo>
                <a:lnTo>
                  <a:pt x="1601" y="15578"/>
                </a:lnTo>
                <a:cubicBezTo>
                  <a:pt x="2102" y="14010"/>
                  <a:pt x="2835" y="11675"/>
                  <a:pt x="3569" y="9040"/>
                </a:cubicBezTo>
                <a:cubicBezTo>
                  <a:pt x="4170" y="6939"/>
                  <a:pt x="4637" y="4804"/>
                  <a:pt x="5004" y="2669"/>
                </a:cubicBezTo>
                <a:cubicBezTo>
                  <a:pt x="5137" y="1835"/>
                  <a:pt x="5237" y="1168"/>
                  <a:pt x="5304" y="734"/>
                </a:cubicBezTo>
                <a:cubicBezTo>
                  <a:pt x="5337" y="467"/>
                  <a:pt x="5371" y="234"/>
                  <a:pt x="537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9" name="Google Shape;1579;p18"/>
          <p:cNvSpPr/>
          <p:nvPr/>
        </p:nvSpPr>
        <p:spPr>
          <a:xfrm>
            <a:off x="9509342" y="4958586"/>
            <a:ext cx="207164" cy="188095"/>
          </a:xfrm>
          <a:custGeom>
            <a:avLst/>
            <a:gdLst/>
            <a:ahLst/>
            <a:cxnLst/>
            <a:rect l="l" t="t" r="r" b="b"/>
            <a:pathLst>
              <a:path w="7974" h="7240" extrusionOk="0">
                <a:moveTo>
                  <a:pt x="1" y="1"/>
                </a:moveTo>
                <a:cubicBezTo>
                  <a:pt x="1" y="34"/>
                  <a:pt x="601" y="234"/>
                  <a:pt x="1468" y="701"/>
                </a:cubicBezTo>
                <a:cubicBezTo>
                  <a:pt x="3803" y="1869"/>
                  <a:pt x="5771" y="3637"/>
                  <a:pt x="7139" y="5838"/>
                </a:cubicBezTo>
                <a:cubicBezTo>
                  <a:pt x="7706" y="6706"/>
                  <a:pt x="7940" y="7239"/>
                  <a:pt x="7973" y="7239"/>
                </a:cubicBezTo>
                <a:cubicBezTo>
                  <a:pt x="7940" y="7106"/>
                  <a:pt x="7873" y="6939"/>
                  <a:pt x="7806" y="6839"/>
                </a:cubicBezTo>
                <a:cubicBezTo>
                  <a:pt x="7639" y="6472"/>
                  <a:pt x="7473" y="6105"/>
                  <a:pt x="7273" y="5772"/>
                </a:cubicBezTo>
                <a:cubicBezTo>
                  <a:pt x="5938" y="3503"/>
                  <a:pt x="3937" y="1669"/>
                  <a:pt x="1535" y="568"/>
                </a:cubicBezTo>
                <a:cubicBezTo>
                  <a:pt x="1168" y="401"/>
                  <a:pt x="801" y="234"/>
                  <a:pt x="434" y="134"/>
                </a:cubicBezTo>
                <a:cubicBezTo>
                  <a:pt x="301" y="68"/>
                  <a:pt x="167" y="34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0" name="Google Shape;1580;p18"/>
          <p:cNvSpPr/>
          <p:nvPr/>
        </p:nvSpPr>
        <p:spPr>
          <a:xfrm>
            <a:off x="9512823" y="4950792"/>
            <a:ext cx="211477" cy="134915"/>
          </a:xfrm>
          <a:custGeom>
            <a:avLst/>
            <a:gdLst/>
            <a:ahLst/>
            <a:cxnLst/>
            <a:rect l="l" t="t" r="r" b="b"/>
            <a:pathLst>
              <a:path w="8140" h="5193" extrusionOk="0">
                <a:moveTo>
                  <a:pt x="134" y="1"/>
                </a:moveTo>
                <a:lnTo>
                  <a:pt x="0" y="401"/>
                </a:lnTo>
                <a:cubicBezTo>
                  <a:pt x="1234" y="568"/>
                  <a:pt x="2635" y="1435"/>
                  <a:pt x="3569" y="2236"/>
                </a:cubicBezTo>
                <a:cubicBezTo>
                  <a:pt x="4537" y="3070"/>
                  <a:pt x="5471" y="3837"/>
                  <a:pt x="6405" y="4671"/>
                </a:cubicBezTo>
                <a:cubicBezTo>
                  <a:pt x="6605" y="4871"/>
                  <a:pt x="6838" y="5038"/>
                  <a:pt x="7105" y="5138"/>
                </a:cubicBezTo>
                <a:cubicBezTo>
                  <a:pt x="7189" y="5174"/>
                  <a:pt x="7286" y="5192"/>
                  <a:pt x="7384" y="5192"/>
                </a:cubicBezTo>
                <a:cubicBezTo>
                  <a:pt x="7561" y="5192"/>
                  <a:pt x="7744" y="5133"/>
                  <a:pt x="7872" y="5004"/>
                </a:cubicBezTo>
                <a:cubicBezTo>
                  <a:pt x="8106" y="4704"/>
                  <a:pt x="8139" y="4270"/>
                  <a:pt x="7972" y="3937"/>
                </a:cubicBezTo>
                <a:cubicBezTo>
                  <a:pt x="7405" y="2436"/>
                  <a:pt x="6038" y="1368"/>
                  <a:pt x="4537" y="801"/>
                </a:cubicBezTo>
                <a:cubicBezTo>
                  <a:pt x="3102" y="301"/>
                  <a:pt x="1635" y="34"/>
                  <a:pt x="13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1" name="Google Shape;1581;p18"/>
          <p:cNvSpPr/>
          <p:nvPr/>
        </p:nvSpPr>
        <p:spPr>
          <a:xfrm>
            <a:off x="9146245" y="4806031"/>
            <a:ext cx="292067" cy="103296"/>
          </a:xfrm>
          <a:custGeom>
            <a:avLst/>
            <a:gdLst/>
            <a:ahLst/>
            <a:cxnLst/>
            <a:rect l="l" t="t" r="r" b="b"/>
            <a:pathLst>
              <a:path w="11242" h="3976" extrusionOk="0">
                <a:moveTo>
                  <a:pt x="3" y="1"/>
                </a:moveTo>
                <a:cubicBezTo>
                  <a:pt x="2" y="1"/>
                  <a:pt x="1" y="1"/>
                  <a:pt x="0" y="2"/>
                </a:cubicBezTo>
                <a:cubicBezTo>
                  <a:pt x="67" y="136"/>
                  <a:pt x="167" y="302"/>
                  <a:pt x="267" y="436"/>
                </a:cubicBezTo>
                <a:cubicBezTo>
                  <a:pt x="534" y="803"/>
                  <a:pt x="801" y="1136"/>
                  <a:pt x="1134" y="1470"/>
                </a:cubicBezTo>
                <a:cubicBezTo>
                  <a:pt x="2760" y="3095"/>
                  <a:pt x="4931" y="3975"/>
                  <a:pt x="7164" y="3975"/>
                </a:cubicBezTo>
                <a:cubicBezTo>
                  <a:pt x="7956" y="3975"/>
                  <a:pt x="8755" y="3865"/>
                  <a:pt x="9540" y="3638"/>
                </a:cubicBezTo>
                <a:cubicBezTo>
                  <a:pt x="9974" y="3538"/>
                  <a:pt x="10407" y="3371"/>
                  <a:pt x="10808" y="3171"/>
                </a:cubicBezTo>
                <a:cubicBezTo>
                  <a:pt x="10975" y="3104"/>
                  <a:pt x="11108" y="3004"/>
                  <a:pt x="11241" y="2904"/>
                </a:cubicBezTo>
                <a:cubicBezTo>
                  <a:pt x="11240" y="2903"/>
                  <a:pt x="11237" y="2902"/>
                  <a:pt x="11234" y="2902"/>
                </a:cubicBezTo>
                <a:cubicBezTo>
                  <a:pt x="11153" y="2902"/>
                  <a:pt x="10529" y="3249"/>
                  <a:pt x="9507" y="3505"/>
                </a:cubicBezTo>
                <a:cubicBezTo>
                  <a:pt x="8783" y="3694"/>
                  <a:pt x="8047" y="3786"/>
                  <a:pt x="7316" y="3786"/>
                </a:cubicBezTo>
                <a:cubicBezTo>
                  <a:pt x="5082" y="3786"/>
                  <a:pt x="2893" y="2928"/>
                  <a:pt x="1234" y="1370"/>
                </a:cubicBezTo>
                <a:cubicBezTo>
                  <a:pt x="421" y="622"/>
                  <a:pt x="52" y="1"/>
                  <a:pt x="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2" name="Google Shape;1582;p18"/>
          <p:cNvSpPr/>
          <p:nvPr/>
        </p:nvSpPr>
        <p:spPr>
          <a:xfrm>
            <a:off x="9151441" y="4813878"/>
            <a:ext cx="237483" cy="135225"/>
          </a:xfrm>
          <a:custGeom>
            <a:avLst/>
            <a:gdLst/>
            <a:ahLst/>
            <a:cxnLst/>
            <a:rect l="l" t="t" r="r" b="b"/>
            <a:pathLst>
              <a:path w="9141" h="5205" extrusionOk="0">
                <a:moveTo>
                  <a:pt x="0" y="0"/>
                </a:moveTo>
                <a:lnTo>
                  <a:pt x="0" y="0"/>
                </a:lnTo>
                <a:cubicBezTo>
                  <a:pt x="701" y="1535"/>
                  <a:pt x="1535" y="3069"/>
                  <a:pt x="2869" y="4103"/>
                </a:cubicBezTo>
                <a:cubicBezTo>
                  <a:pt x="3603" y="4737"/>
                  <a:pt x="4503" y="5137"/>
                  <a:pt x="5504" y="5204"/>
                </a:cubicBezTo>
                <a:cubicBezTo>
                  <a:pt x="5527" y="5205"/>
                  <a:pt x="5550" y="5205"/>
                  <a:pt x="5573" y="5205"/>
                </a:cubicBezTo>
                <a:cubicBezTo>
                  <a:pt x="6912" y="5205"/>
                  <a:pt x="8091" y="4255"/>
                  <a:pt x="9140" y="3369"/>
                </a:cubicBezTo>
                <a:lnTo>
                  <a:pt x="9140" y="3369"/>
                </a:lnTo>
                <a:cubicBezTo>
                  <a:pt x="8678" y="3441"/>
                  <a:pt x="8209" y="3475"/>
                  <a:pt x="7737" y="3475"/>
                </a:cubicBezTo>
                <a:cubicBezTo>
                  <a:pt x="4701" y="3475"/>
                  <a:pt x="1588" y="205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3" name="Google Shape;1583;p18"/>
          <p:cNvSpPr/>
          <p:nvPr/>
        </p:nvSpPr>
        <p:spPr>
          <a:xfrm>
            <a:off x="9534489" y="4118835"/>
            <a:ext cx="21667" cy="164687"/>
          </a:xfrm>
          <a:custGeom>
            <a:avLst/>
            <a:gdLst/>
            <a:ahLst/>
            <a:cxnLst/>
            <a:rect l="l" t="t" r="r" b="b"/>
            <a:pathLst>
              <a:path w="834" h="6339" extrusionOk="0">
                <a:moveTo>
                  <a:pt x="67" y="1"/>
                </a:moveTo>
                <a:cubicBezTo>
                  <a:pt x="0" y="1"/>
                  <a:pt x="367" y="1402"/>
                  <a:pt x="534" y="3136"/>
                </a:cubicBezTo>
                <a:cubicBezTo>
                  <a:pt x="667" y="4904"/>
                  <a:pt x="600" y="6339"/>
                  <a:pt x="667" y="6339"/>
                </a:cubicBezTo>
                <a:cubicBezTo>
                  <a:pt x="767" y="6038"/>
                  <a:pt x="801" y="5705"/>
                  <a:pt x="801" y="5405"/>
                </a:cubicBezTo>
                <a:cubicBezTo>
                  <a:pt x="834" y="4637"/>
                  <a:pt x="801" y="3870"/>
                  <a:pt x="734" y="3136"/>
                </a:cubicBezTo>
                <a:cubicBezTo>
                  <a:pt x="667" y="2369"/>
                  <a:pt x="534" y="1635"/>
                  <a:pt x="367" y="901"/>
                </a:cubicBezTo>
                <a:cubicBezTo>
                  <a:pt x="300" y="568"/>
                  <a:pt x="200" y="268"/>
                  <a:pt x="6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4" name="Google Shape;1584;p18"/>
          <p:cNvSpPr/>
          <p:nvPr/>
        </p:nvSpPr>
        <p:spPr>
          <a:xfrm>
            <a:off x="7724983" y="5733361"/>
            <a:ext cx="638719" cy="246992"/>
          </a:xfrm>
          <a:custGeom>
            <a:avLst/>
            <a:gdLst/>
            <a:ahLst/>
            <a:cxnLst/>
            <a:rect l="l" t="t" r="r" b="b"/>
            <a:pathLst>
              <a:path w="24585" h="9507" extrusionOk="0">
                <a:moveTo>
                  <a:pt x="20882" y="0"/>
                </a:moveTo>
                <a:cubicBezTo>
                  <a:pt x="20882" y="0"/>
                  <a:pt x="18240" y="564"/>
                  <a:pt x="15179" y="564"/>
                </a:cubicBezTo>
                <a:cubicBezTo>
                  <a:pt x="14230" y="564"/>
                  <a:pt x="13240" y="509"/>
                  <a:pt x="12276" y="367"/>
                </a:cubicBezTo>
                <a:cubicBezTo>
                  <a:pt x="11542" y="257"/>
                  <a:pt x="10628" y="189"/>
                  <a:pt x="9632" y="189"/>
                </a:cubicBezTo>
                <a:cubicBezTo>
                  <a:pt x="5516" y="189"/>
                  <a:pt x="0" y="1342"/>
                  <a:pt x="0" y="5371"/>
                </a:cubicBezTo>
                <a:cubicBezTo>
                  <a:pt x="0" y="8616"/>
                  <a:pt x="3849" y="9507"/>
                  <a:pt x="7933" y="9507"/>
                </a:cubicBezTo>
                <a:cubicBezTo>
                  <a:pt x="10859" y="9507"/>
                  <a:pt x="13907" y="9049"/>
                  <a:pt x="15745" y="8673"/>
                </a:cubicBezTo>
                <a:cubicBezTo>
                  <a:pt x="20181" y="7806"/>
                  <a:pt x="24585" y="7005"/>
                  <a:pt x="24585" y="7005"/>
                </a:cubicBezTo>
                <a:lnTo>
                  <a:pt x="20882" y="0"/>
                </a:lnTo>
                <a:close/>
              </a:path>
            </a:pathLst>
          </a:custGeom>
          <a:solidFill>
            <a:srgbClr val="A0D9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5" name="Google Shape;1585;p18"/>
          <p:cNvSpPr/>
          <p:nvPr/>
        </p:nvSpPr>
        <p:spPr>
          <a:xfrm>
            <a:off x="7979769" y="5816549"/>
            <a:ext cx="23408" cy="102283"/>
          </a:xfrm>
          <a:custGeom>
            <a:avLst/>
            <a:gdLst/>
            <a:ahLst/>
            <a:cxnLst/>
            <a:rect l="l" t="t" r="r" b="b"/>
            <a:pathLst>
              <a:path w="901" h="3937" extrusionOk="0">
                <a:moveTo>
                  <a:pt x="0" y="1"/>
                </a:moveTo>
                <a:lnTo>
                  <a:pt x="0" y="1"/>
                </a:lnTo>
                <a:cubicBezTo>
                  <a:pt x="34" y="668"/>
                  <a:pt x="167" y="1335"/>
                  <a:pt x="334" y="2002"/>
                </a:cubicBezTo>
                <a:cubicBezTo>
                  <a:pt x="467" y="2636"/>
                  <a:pt x="634" y="3303"/>
                  <a:pt x="901" y="3937"/>
                </a:cubicBezTo>
                <a:cubicBezTo>
                  <a:pt x="834" y="3236"/>
                  <a:pt x="734" y="2569"/>
                  <a:pt x="534" y="1935"/>
                </a:cubicBezTo>
                <a:cubicBezTo>
                  <a:pt x="434" y="1268"/>
                  <a:pt x="234" y="634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6" name="Google Shape;1586;p18"/>
          <p:cNvSpPr/>
          <p:nvPr/>
        </p:nvSpPr>
        <p:spPr>
          <a:xfrm>
            <a:off x="8028301" y="5816549"/>
            <a:ext cx="14756" cy="104024"/>
          </a:xfrm>
          <a:custGeom>
            <a:avLst/>
            <a:gdLst/>
            <a:ahLst/>
            <a:cxnLst/>
            <a:rect l="l" t="t" r="r" b="b"/>
            <a:pathLst>
              <a:path w="568" h="4004" extrusionOk="0">
                <a:moveTo>
                  <a:pt x="0" y="1"/>
                </a:moveTo>
                <a:lnTo>
                  <a:pt x="0" y="1"/>
                </a:lnTo>
                <a:cubicBezTo>
                  <a:pt x="67" y="1335"/>
                  <a:pt x="234" y="2703"/>
                  <a:pt x="567" y="4003"/>
                </a:cubicBezTo>
                <a:cubicBezTo>
                  <a:pt x="567" y="3336"/>
                  <a:pt x="534" y="2636"/>
                  <a:pt x="401" y="1969"/>
                </a:cubicBezTo>
                <a:cubicBezTo>
                  <a:pt x="334" y="1302"/>
                  <a:pt x="200" y="634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7" name="Google Shape;1587;p18"/>
          <p:cNvSpPr/>
          <p:nvPr/>
        </p:nvSpPr>
        <p:spPr>
          <a:xfrm>
            <a:off x="8069894" y="5813952"/>
            <a:ext cx="12159" cy="91033"/>
          </a:xfrm>
          <a:custGeom>
            <a:avLst/>
            <a:gdLst/>
            <a:ahLst/>
            <a:cxnLst/>
            <a:rect l="l" t="t" r="r" b="b"/>
            <a:pathLst>
              <a:path w="468" h="3504" extrusionOk="0">
                <a:moveTo>
                  <a:pt x="34" y="1"/>
                </a:moveTo>
                <a:lnTo>
                  <a:pt x="34" y="1"/>
                </a:lnTo>
                <a:cubicBezTo>
                  <a:pt x="0" y="601"/>
                  <a:pt x="34" y="1201"/>
                  <a:pt x="134" y="1768"/>
                </a:cubicBezTo>
                <a:cubicBezTo>
                  <a:pt x="167" y="2369"/>
                  <a:pt x="267" y="2936"/>
                  <a:pt x="467" y="3503"/>
                </a:cubicBezTo>
                <a:cubicBezTo>
                  <a:pt x="467" y="2336"/>
                  <a:pt x="301" y="1168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8" name="Google Shape;1588;p18"/>
          <p:cNvSpPr/>
          <p:nvPr/>
        </p:nvSpPr>
        <p:spPr>
          <a:xfrm>
            <a:off x="8121881" y="5810496"/>
            <a:ext cx="20836" cy="80616"/>
          </a:xfrm>
          <a:custGeom>
            <a:avLst/>
            <a:gdLst/>
            <a:ahLst/>
            <a:cxnLst/>
            <a:rect l="l" t="t" r="r" b="b"/>
            <a:pathLst>
              <a:path w="802" h="3103" extrusionOk="0">
                <a:moveTo>
                  <a:pt x="68" y="0"/>
                </a:moveTo>
                <a:cubicBezTo>
                  <a:pt x="1" y="534"/>
                  <a:pt x="68" y="1068"/>
                  <a:pt x="234" y="1601"/>
                </a:cubicBezTo>
                <a:cubicBezTo>
                  <a:pt x="301" y="2135"/>
                  <a:pt x="501" y="2635"/>
                  <a:pt x="801" y="3102"/>
                </a:cubicBezTo>
                <a:cubicBezTo>
                  <a:pt x="701" y="2569"/>
                  <a:pt x="601" y="2035"/>
                  <a:pt x="435" y="1535"/>
                </a:cubicBezTo>
                <a:cubicBezTo>
                  <a:pt x="334" y="1001"/>
                  <a:pt x="201" y="500"/>
                  <a:pt x="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9" name="Google Shape;1589;p18"/>
          <p:cNvSpPr/>
          <p:nvPr/>
        </p:nvSpPr>
        <p:spPr>
          <a:xfrm>
            <a:off x="8152017" y="5746351"/>
            <a:ext cx="81681" cy="139149"/>
          </a:xfrm>
          <a:custGeom>
            <a:avLst/>
            <a:gdLst/>
            <a:ahLst/>
            <a:cxnLst/>
            <a:rect l="l" t="t" r="r" b="b"/>
            <a:pathLst>
              <a:path w="3144" h="5356" extrusionOk="0">
                <a:moveTo>
                  <a:pt x="1181" y="211"/>
                </a:moveTo>
                <a:cubicBezTo>
                  <a:pt x="1246" y="211"/>
                  <a:pt x="1313" y="230"/>
                  <a:pt x="1376" y="268"/>
                </a:cubicBezTo>
                <a:cubicBezTo>
                  <a:pt x="1476" y="434"/>
                  <a:pt x="1576" y="601"/>
                  <a:pt x="1610" y="768"/>
                </a:cubicBezTo>
                <a:cubicBezTo>
                  <a:pt x="1643" y="1135"/>
                  <a:pt x="1643" y="1502"/>
                  <a:pt x="1576" y="1835"/>
                </a:cubicBezTo>
                <a:cubicBezTo>
                  <a:pt x="1443" y="2369"/>
                  <a:pt x="1209" y="2836"/>
                  <a:pt x="876" y="3270"/>
                </a:cubicBezTo>
                <a:cubicBezTo>
                  <a:pt x="810" y="3345"/>
                  <a:pt x="750" y="3409"/>
                  <a:pt x="697" y="3463"/>
                </a:cubicBezTo>
                <a:lnTo>
                  <a:pt x="697" y="3463"/>
                </a:lnTo>
                <a:cubicBezTo>
                  <a:pt x="664" y="3458"/>
                  <a:pt x="632" y="3455"/>
                  <a:pt x="600" y="3452"/>
                </a:cubicBezTo>
                <a:lnTo>
                  <a:pt x="600" y="3452"/>
                </a:lnTo>
                <a:cubicBezTo>
                  <a:pt x="225" y="2445"/>
                  <a:pt x="329" y="1301"/>
                  <a:pt x="909" y="368"/>
                </a:cubicBezTo>
                <a:cubicBezTo>
                  <a:pt x="972" y="263"/>
                  <a:pt x="1073" y="211"/>
                  <a:pt x="1181" y="211"/>
                </a:cubicBezTo>
                <a:close/>
                <a:moveTo>
                  <a:pt x="662" y="3553"/>
                </a:moveTo>
                <a:cubicBezTo>
                  <a:pt x="697" y="3558"/>
                  <a:pt x="735" y="3564"/>
                  <a:pt x="776" y="3570"/>
                </a:cubicBezTo>
                <a:cubicBezTo>
                  <a:pt x="1276" y="3637"/>
                  <a:pt x="1810" y="3737"/>
                  <a:pt x="2310" y="3937"/>
                </a:cubicBezTo>
                <a:cubicBezTo>
                  <a:pt x="2443" y="4004"/>
                  <a:pt x="2610" y="4070"/>
                  <a:pt x="2744" y="4204"/>
                </a:cubicBezTo>
                <a:cubicBezTo>
                  <a:pt x="2877" y="4304"/>
                  <a:pt x="2944" y="4437"/>
                  <a:pt x="2977" y="4604"/>
                </a:cubicBezTo>
                <a:cubicBezTo>
                  <a:pt x="2921" y="4942"/>
                  <a:pt x="2651" y="5161"/>
                  <a:pt x="2347" y="5161"/>
                </a:cubicBezTo>
                <a:cubicBezTo>
                  <a:pt x="2291" y="5161"/>
                  <a:pt x="2234" y="5153"/>
                  <a:pt x="2177" y="5138"/>
                </a:cubicBezTo>
                <a:cubicBezTo>
                  <a:pt x="1743" y="5038"/>
                  <a:pt x="1376" y="4737"/>
                  <a:pt x="1109" y="4370"/>
                </a:cubicBezTo>
                <a:cubicBezTo>
                  <a:pt x="916" y="4120"/>
                  <a:pt x="762" y="3850"/>
                  <a:pt x="645" y="3568"/>
                </a:cubicBezTo>
                <a:lnTo>
                  <a:pt x="645" y="3568"/>
                </a:lnTo>
                <a:cubicBezTo>
                  <a:pt x="651" y="3563"/>
                  <a:pt x="656" y="3558"/>
                  <a:pt x="662" y="3553"/>
                </a:cubicBezTo>
                <a:close/>
                <a:moveTo>
                  <a:pt x="1076" y="1"/>
                </a:moveTo>
                <a:cubicBezTo>
                  <a:pt x="976" y="34"/>
                  <a:pt x="842" y="101"/>
                  <a:pt x="742" y="201"/>
                </a:cubicBezTo>
                <a:cubicBezTo>
                  <a:pt x="123" y="1192"/>
                  <a:pt x="0" y="2386"/>
                  <a:pt x="375" y="3454"/>
                </a:cubicBezTo>
                <a:lnTo>
                  <a:pt x="375" y="3454"/>
                </a:lnTo>
                <a:cubicBezTo>
                  <a:pt x="305" y="3463"/>
                  <a:pt x="238" y="3478"/>
                  <a:pt x="175" y="3503"/>
                </a:cubicBezTo>
                <a:cubicBezTo>
                  <a:pt x="175" y="3503"/>
                  <a:pt x="241" y="3503"/>
                  <a:pt x="399" y="3520"/>
                </a:cubicBezTo>
                <a:lnTo>
                  <a:pt x="399" y="3520"/>
                </a:lnTo>
                <a:cubicBezTo>
                  <a:pt x="527" y="3866"/>
                  <a:pt x="709" y="4197"/>
                  <a:pt x="942" y="4504"/>
                </a:cubicBezTo>
                <a:cubicBezTo>
                  <a:pt x="1209" y="4904"/>
                  <a:pt x="1643" y="5204"/>
                  <a:pt x="2110" y="5338"/>
                </a:cubicBezTo>
                <a:cubicBezTo>
                  <a:pt x="2170" y="5350"/>
                  <a:pt x="2229" y="5356"/>
                  <a:pt x="2288" y="5356"/>
                </a:cubicBezTo>
                <a:cubicBezTo>
                  <a:pt x="2723" y="5356"/>
                  <a:pt x="3115" y="5041"/>
                  <a:pt x="3144" y="4571"/>
                </a:cubicBezTo>
                <a:cubicBezTo>
                  <a:pt x="3111" y="4370"/>
                  <a:pt x="3011" y="4170"/>
                  <a:pt x="2844" y="4037"/>
                </a:cubicBezTo>
                <a:cubicBezTo>
                  <a:pt x="2677" y="3903"/>
                  <a:pt x="2510" y="3837"/>
                  <a:pt x="2343" y="3770"/>
                </a:cubicBezTo>
                <a:cubicBezTo>
                  <a:pt x="1847" y="3572"/>
                  <a:pt x="1318" y="3471"/>
                  <a:pt x="756" y="3470"/>
                </a:cubicBezTo>
                <a:lnTo>
                  <a:pt x="756" y="3470"/>
                </a:lnTo>
                <a:cubicBezTo>
                  <a:pt x="821" y="3414"/>
                  <a:pt x="887" y="3359"/>
                  <a:pt x="942" y="3303"/>
                </a:cubicBezTo>
                <a:cubicBezTo>
                  <a:pt x="1309" y="2903"/>
                  <a:pt x="1576" y="2402"/>
                  <a:pt x="1710" y="1869"/>
                </a:cubicBezTo>
                <a:cubicBezTo>
                  <a:pt x="1776" y="1502"/>
                  <a:pt x="1810" y="1101"/>
                  <a:pt x="1743" y="735"/>
                </a:cubicBezTo>
                <a:cubicBezTo>
                  <a:pt x="1743" y="501"/>
                  <a:pt x="1643" y="301"/>
                  <a:pt x="1476" y="134"/>
                </a:cubicBezTo>
                <a:cubicBezTo>
                  <a:pt x="1376" y="34"/>
                  <a:pt x="1243" y="1"/>
                  <a:pt x="10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0" name="Google Shape;1590;p18"/>
          <p:cNvSpPr/>
          <p:nvPr/>
        </p:nvSpPr>
        <p:spPr>
          <a:xfrm>
            <a:off x="7739714" y="5735102"/>
            <a:ext cx="611855" cy="236367"/>
          </a:xfrm>
          <a:custGeom>
            <a:avLst/>
            <a:gdLst/>
            <a:ahLst/>
            <a:cxnLst/>
            <a:rect l="l" t="t" r="r" b="b"/>
            <a:pathLst>
              <a:path w="23551" h="9098" extrusionOk="0">
                <a:moveTo>
                  <a:pt x="20415" y="0"/>
                </a:moveTo>
                <a:cubicBezTo>
                  <a:pt x="20348" y="0"/>
                  <a:pt x="20315" y="0"/>
                  <a:pt x="20282" y="33"/>
                </a:cubicBezTo>
                <a:cubicBezTo>
                  <a:pt x="20348" y="33"/>
                  <a:pt x="20415" y="0"/>
                  <a:pt x="20415" y="0"/>
                </a:cubicBezTo>
                <a:close/>
                <a:moveTo>
                  <a:pt x="20282" y="33"/>
                </a:moveTo>
                <a:lnTo>
                  <a:pt x="19948" y="133"/>
                </a:lnTo>
                <a:lnTo>
                  <a:pt x="19381" y="267"/>
                </a:lnTo>
                <a:lnTo>
                  <a:pt x="18580" y="434"/>
                </a:lnTo>
                <a:cubicBezTo>
                  <a:pt x="17880" y="567"/>
                  <a:pt x="17146" y="667"/>
                  <a:pt x="16412" y="734"/>
                </a:cubicBezTo>
                <a:cubicBezTo>
                  <a:pt x="15822" y="757"/>
                  <a:pt x="15166" y="781"/>
                  <a:pt x="14443" y="781"/>
                </a:cubicBezTo>
                <a:cubicBezTo>
                  <a:pt x="14143" y="781"/>
                  <a:pt x="13832" y="777"/>
                  <a:pt x="13510" y="767"/>
                </a:cubicBezTo>
                <a:cubicBezTo>
                  <a:pt x="12485" y="767"/>
                  <a:pt x="11353" y="721"/>
                  <a:pt x="10139" y="721"/>
                </a:cubicBezTo>
                <a:cubicBezTo>
                  <a:pt x="8824" y="721"/>
                  <a:pt x="7412" y="775"/>
                  <a:pt x="5938" y="1001"/>
                </a:cubicBezTo>
                <a:cubicBezTo>
                  <a:pt x="5604" y="1034"/>
                  <a:pt x="5237" y="1134"/>
                  <a:pt x="4871" y="1201"/>
                </a:cubicBezTo>
                <a:cubicBezTo>
                  <a:pt x="4537" y="1301"/>
                  <a:pt x="4170" y="1434"/>
                  <a:pt x="3803" y="1534"/>
                </a:cubicBezTo>
                <a:cubicBezTo>
                  <a:pt x="3069" y="1768"/>
                  <a:pt x="2369" y="2102"/>
                  <a:pt x="1735" y="2535"/>
                </a:cubicBezTo>
                <a:cubicBezTo>
                  <a:pt x="1068" y="3002"/>
                  <a:pt x="567" y="3669"/>
                  <a:pt x="301" y="4437"/>
                </a:cubicBezTo>
                <a:cubicBezTo>
                  <a:pt x="0" y="5270"/>
                  <a:pt x="100" y="6138"/>
                  <a:pt x="534" y="6872"/>
                </a:cubicBezTo>
                <a:cubicBezTo>
                  <a:pt x="634" y="7072"/>
                  <a:pt x="768" y="7205"/>
                  <a:pt x="934" y="7372"/>
                </a:cubicBezTo>
                <a:cubicBezTo>
                  <a:pt x="1201" y="7672"/>
                  <a:pt x="1501" y="7939"/>
                  <a:pt x="1868" y="8139"/>
                </a:cubicBezTo>
                <a:cubicBezTo>
                  <a:pt x="2235" y="8339"/>
                  <a:pt x="2602" y="8506"/>
                  <a:pt x="2969" y="8640"/>
                </a:cubicBezTo>
                <a:cubicBezTo>
                  <a:pt x="3736" y="8873"/>
                  <a:pt x="4504" y="9006"/>
                  <a:pt x="5271" y="9073"/>
                </a:cubicBezTo>
                <a:cubicBezTo>
                  <a:pt x="5627" y="9089"/>
                  <a:pt x="5983" y="9098"/>
                  <a:pt x="6339" y="9098"/>
                </a:cubicBezTo>
                <a:cubicBezTo>
                  <a:pt x="7449" y="9098"/>
                  <a:pt x="8554" y="9017"/>
                  <a:pt x="9641" y="8840"/>
                </a:cubicBezTo>
                <a:cubicBezTo>
                  <a:pt x="12409" y="8439"/>
                  <a:pt x="14878" y="8006"/>
                  <a:pt x="16912" y="7605"/>
                </a:cubicBezTo>
                <a:cubicBezTo>
                  <a:pt x="18981" y="7239"/>
                  <a:pt x="20648" y="6872"/>
                  <a:pt x="21783" y="6638"/>
                </a:cubicBezTo>
                <a:lnTo>
                  <a:pt x="23117" y="6305"/>
                </a:lnTo>
                <a:lnTo>
                  <a:pt x="23450" y="6238"/>
                </a:lnTo>
                <a:lnTo>
                  <a:pt x="23551" y="6204"/>
                </a:lnTo>
                <a:cubicBezTo>
                  <a:pt x="23517" y="6171"/>
                  <a:pt x="23450" y="6171"/>
                  <a:pt x="23384" y="6171"/>
                </a:cubicBezTo>
                <a:lnTo>
                  <a:pt x="23050" y="6204"/>
                </a:lnTo>
                <a:lnTo>
                  <a:pt x="21716" y="6471"/>
                </a:lnTo>
                <a:cubicBezTo>
                  <a:pt x="20582" y="6705"/>
                  <a:pt x="18914" y="7038"/>
                  <a:pt x="16846" y="7405"/>
                </a:cubicBezTo>
                <a:cubicBezTo>
                  <a:pt x="14811" y="7772"/>
                  <a:pt x="12343" y="8239"/>
                  <a:pt x="9574" y="8573"/>
                </a:cubicBezTo>
                <a:cubicBezTo>
                  <a:pt x="8488" y="8750"/>
                  <a:pt x="7401" y="8831"/>
                  <a:pt x="6300" y="8831"/>
                </a:cubicBezTo>
                <a:cubicBezTo>
                  <a:pt x="5948" y="8831"/>
                  <a:pt x="5594" y="8823"/>
                  <a:pt x="5237" y="8806"/>
                </a:cubicBezTo>
                <a:cubicBezTo>
                  <a:pt x="4504" y="8740"/>
                  <a:pt x="3736" y="8606"/>
                  <a:pt x="3003" y="8373"/>
                </a:cubicBezTo>
                <a:cubicBezTo>
                  <a:pt x="2636" y="8239"/>
                  <a:pt x="2302" y="8106"/>
                  <a:pt x="1935" y="7906"/>
                </a:cubicBezTo>
                <a:cubicBezTo>
                  <a:pt x="1602" y="7706"/>
                  <a:pt x="1301" y="7472"/>
                  <a:pt x="1068" y="7172"/>
                </a:cubicBezTo>
                <a:cubicBezTo>
                  <a:pt x="934" y="7072"/>
                  <a:pt x="801" y="6938"/>
                  <a:pt x="701" y="6772"/>
                </a:cubicBezTo>
                <a:cubicBezTo>
                  <a:pt x="301" y="6071"/>
                  <a:pt x="234" y="5270"/>
                  <a:pt x="501" y="4503"/>
                </a:cubicBezTo>
                <a:cubicBezTo>
                  <a:pt x="734" y="3803"/>
                  <a:pt x="1235" y="3169"/>
                  <a:pt x="1868" y="2702"/>
                </a:cubicBezTo>
                <a:cubicBezTo>
                  <a:pt x="2469" y="2268"/>
                  <a:pt x="3169" y="1935"/>
                  <a:pt x="3870" y="1735"/>
                </a:cubicBezTo>
                <a:cubicBezTo>
                  <a:pt x="4237" y="1635"/>
                  <a:pt x="4570" y="1501"/>
                  <a:pt x="4937" y="1401"/>
                </a:cubicBezTo>
                <a:cubicBezTo>
                  <a:pt x="5271" y="1334"/>
                  <a:pt x="5638" y="1234"/>
                  <a:pt x="5971" y="1201"/>
                </a:cubicBezTo>
                <a:cubicBezTo>
                  <a:pt x="7429" y="958"/>
                  <a:pt x="8823" y="905"/>
                  <a:pt x="10131" y="905"/>
                </a:cubicBezTo>
                <a:cubicBezTo>
                  <a:pt x="11156" y="905"/>
                  <a:pt x="12129" y="937"/>
                  <a:pt x="13036" y="937"/>
                </a:cubicBezTo>
                <a:cubicBezTo>
                  <a:pt x="13196" y="937"/>
                  <a:pt x="13354" y="936"/>
                  <a:pt x="13510" y="934"/>
                </a:cubicBezTo>
                <a:cubicBezTo>
                  <a:pt x="14611" y="934"/>
                  <a:pt x="15578" y="901"/>
                  <a:pt x="16412" y="834"/>
                </a:cubicBezTo>
                <a:cubicBezTo>
                  <a:pt x="17146" y="767"/>
                  <a:pt x="17880" y="667"/>
                  <a:pt x="18614" y="534"/>
                </a:cubicBezTo>
                <a:lnTo>
                  <a:pt x="19381" y="334"/>
                </a:lnTo>
                <a:lnTo>
                  <a:pt x="19948" y="167"/>
                </a:lnTo>
                <a:lnTo>
                  <a:pt x="20282" y="33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1" name="Google Shape;1591;p18"/>
          <p:cNvSpPr/>
          <p:nvPr/>
        </p:nvSpPr>
        <p:spPr>
          <a:xfrm>
            <a:off x="7893958" y="5762823"/>
            <a:ext cx="28629" cy="203683"/>
          </a:xfrm>
          <a:custGeom>
            <a:avLst/>
            <a:gdLst/>
            <a:ahLst/>
            <a:cxnLst/>
            <a:rect l="l" t="t" r="r" b="b"/>
            <a:pathLst>
              <a:path w="1102" h="7840" extrusionOk="0">
                <a:moveTo>
                  <a:pt x="1" y="0"/>
                </a:moveTo>
                <a:cubicBezTo>
                  <a:pt x="34" y="367"/>
                  <a:pt x="101" y="768"/>
                  <a:pt x="201" y="1135"/>
                </a:cubicBezTo>
                <a:cubicBezTo>
                  <a:pt x="335" y="1835"/>
                  <a:pt x="501" y="2836"/>
                  <a:pt x="668" y="3903"/>
                </a:cubicBezTo>
                <a:cubicBezTo>
                  <a:pt x="802" y="4971"/>
                  <a:pt x="902" y="5971"/>
                  <a:pt x="935" y="6672"/>
                </a:cubicBezTo>
                <a:cubicBezTo>
                  <a:pt x="935" y="7072"/>
                  <a:pt x="968" y="7472"/>
                  <a:pt x="1035" y="7839"/>
                </a:cubicBezTo>
                <a:cubicBezTo>
                  <a:pt x="1102" y="7439"/>
                  <a:pt x="1102" y="7072"/>
                  <a:pt x="1102" y="6672"/>
                </a:cubicBezTo>
                <a:cubicBezTo>
                  <a:pt x="1068" y="5738"/>
                  <a:pt x="1002" y="4804"/>
                  <a:pt x="868" y="3870"/>
                </a:cubicBezTo>
                <a:cubicBezTo>
                  <a:pt x="735" y="2936"/>
                  <a:pt x="568" y="2002"/>
                  <a:pt x="335" y="1101"/>
                </a:cubicBezTo>
                <a:cubicBezTo>
                  <a:pt x="268" y="734"/>
                  <a:pt x="168" y="334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2" name="Google Shape;1592;p18"/>
          <p:cNvSpPr/>
          <p:nvPr/>
        </p:nvSpPr>
        <p:spPr>
          <a:xfrm>
            <a:off x="8231074" y="5733361"/>
            <a:ext cx="132628" cy="192408"/>
          </a:xfrm>
          <a:custGeom>
            <a:avLst/>
            <a:gdLst/>
            <a:ahLst/>
            <a:cxnLst/>
            <a:rect l="l" t="t" r="r" b="b"/>
            <a:pathLst>
              <a:path w="5105" h="7406" extrusionOk="0">
                <a:moveTo>
                  <a:pt x="835" y="0"/>
                </a:moveTo>
                <a:lnTo>
                  <a:pt x="1" y="234"/>
                </a:lnTo>
                <a:lnTo>
                  <a:pt x="2870" y="7406"/>
                </a:lnTo>
                <a:lnTo>
                  <a:pt x="5105" y="7005"/>
                </a:lnTo>
                <a:lnTo>
                  <a:pt x="8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3" name="Google Shape;1593;p18"/>
          <p:cNvSpPr/>
          <p:nvPr/>
        </p:nvSpPr>
        <p:spPr>
          <a:xfrm>
            <a:off x="7707655" y="4916213"/>
            <a:ext cx="1495799" cy="936839"/>
          </a:xfrm>
          <a:custGeom>
            <a:avLst/>
            <a:gdLst/>
            <a:ahLst/>
            <a:cxnLst/>
            <a:rect l="l" t="t" r="r" b="b"/>
            <a:pathLst>
              <a:path w="57575" h="36060" extrusionOk="0">
                <a:moveTo>
                  <a:pt x="12346" y="1"/>
                </a:moveTo>
                <a:cubicBezTo>
                  <a:pt x="10174" y="1"/>
                  <a:pt x="8017" y="632"/>
                  <a:pt x="6138" y="1832"/>
                </a:cubicBezTo>
                <a:lnTo>
                  <a:pt x="6004" y="1932"/>
                </a:lnTo>
                <a:cubicBezTo>
                  <a:pt x="1968" y="4534"/>
                  <a:pt x="0" y="9404"/>
                  <a:pt x="1101" y="14074"/>
                </a:cubicBezTo>
                <a:cubicBezTo>
                  <a:pt x="1768" y="17043"/>
                  <a:pt x="3636" y="19611"/>
                  <a:pt x="6238" y="21213"/>
                </a:cubicBezTo>
                <a:cubicBezTo>
                  <a:pt x="14067" y="26035"/>
                  <a:pt x="30564" y="36060"/>
                  <a:pt x="31402" y="36060"/>
                </a:cubicBezTo>
                <a:cubicBezTo>
                  <a:pt x="31411" y="36060"/>
                  <a:pt x="31417" y="36059"/>
                  <a:pt x="31423" y="36057"/>
                </a:cubicBezTo>
                <a:cubicBezTo>
                  <a:pt x="32090" y="35823"/>
                  <a:pt x="53005" y="35256"/>
                  <a:pt x="53005" y="35256"/>
                </a:cubicBezTo>
                <a:lnTo>
                  <a:pt x="27820" y="17176"/>
                </a:lnTo>
                <a:lnTo>
                  <a:pt x="39795" y="24915"/>
                </a:lnTo>
                <a:lnTo>
                  <a:pt x="57575" y="11973"/>
                </a:lnTo>
                <a:lnTo>
                  <a:pt x="57575" y="11973"/>
                </a:lnTo>
                <a:cubicBezTo>
                  <a:pt x="57571" y="11974"/>
                  <a:pt x="57565" y="11974"/>
                  <a:pt x="57558" y="11974"/>
                </a:cubicBezTo>
                <a:cubicBezTo>
                  <a:pt x="56636" y="11974"/>
                  <a:pt x="27324" y="3773"/>
                  <a:pt x="15411" y="431"/>
                </a:cubicBezTo>
                <a:cubicBezTo>
                  <a:pt x="14404" y="142"/>
                  <a:pt x="13373" y="1"/>
                  <a:pt x="1234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4" name="Google Shape;1594;p18"/>
          <p:cNvSpPr/>
          <p:nvPr/>
        </p:nvSpPr>
        <p:spPr>
          <a:xfrm>
            <a:off x="8518801" y="4907458"/>
            <a:ext cx="1053827" cy="413420"/>
          </a:xfrm>
          <a:custGeom>
            <a:avLst/>
            <a:gdLst/>
            <a:ahLst/>
            <a:cxnLst/>
            <a:rect l="l" t="t" r="r" b="b"/>
            <a:pathLst>
              <a:path w="40563" h="15913" extrusionOk="0">
                <a:moveTo>
                  <a:pt x="7873" y="1"/>
                </a:moveTo>
                <a:lnTo>
                  <a:pt x="1568" y="3270"/>
                </a:lnTo>
                <a:cubicBezTo>
                  <a:pt x="1568" y="3270"/>
                  <a:pt x="0" y="5905"/>
                  <a:pt x="467" y="7306"/>
                </a:cubicBezTo>
                <a:cubicBezTo>
                  <a:pt x="730" y="8074"/>
                  <a:pt x="2770" y="8243"/>
                  <a:pt x="4509" y="8243"/>
                </a:cubicBezTo>
                <a:cubicBezTo>
                  <a:pt x="5866" y="8243"/>
                  <a:pt x="7039" y="8140"/>
                  <a:pt x="7039" y="8140"/>
                </a:cubicBezTo>
                <a:lnTo>
                  <a:pt x="40563" y="15912"/>
                </a:lnTo>
                <a:lnTo>
                  <a:pt x="37227" y="4638"/>
                </a:lnTo>
                <a:lnTo>
                  <a:pt x="14077" y="3870"/>
                </a:lnTo>
                <a:lnTo>
                  <a:pt x="7873" y="1"/>
                </a:ln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5" name="Google Shape;1595;p18"/>
          <p:cNvSpPr/>
          <p:nvPr/>
        </p:nvSpPr>
        <p:spPr>
          <a:xfrm>
            <a:off x="8971166" y="5243717"/>
            <a:ext cx="719335" cy="688756"/>
          </a:xfrm>
          <a:custGeom>
            <a:avLst/>
            <a:gdLst/>
            <a:ahLst/>
            <a:cxnLst/>
            <a:rect l="l" t="t" r="r" b="b"/>
            <a:pathLst>
              <a:path w="27688" h="26511" extrusionOk="0">
                <a:moveTo>
                  <a:pt x="27621" y="0"/>
                </a:moveTo>
                <a:lnTo>
                  <a:pt x="3136" y="8406"/>
                </a:lnTo>
                <a:lnTo>
                  <a:pt x="1" y="18647"/>
                </a:lnTo>
                <a:lnTo>
                  <a:pt x="401" y="21783"/>
                </a:lnTo>
                <a:cubicBezTo>
                  <a:pt x="3507" y="24907"/>
                  <a:pt x="7634" y="26510"/>
                  <a:pt x="11778" y="26510"/>
                </a:cubicBezTo>
                <a:cubicBezTo>
                  <a:pt x="15200" y="26510"/>
                  <a:pt x="18635" y="25417"/>
                  <a:pt x="21516" y="23184"/>
                </a:cubicBezTo>
                <a:cubicBezTo>
                  <a:pt x="25419" y="20215"/>
                  <a:pt x="27687" y="15578"/>
                  <a:pt x="27654" y="10675"/>
                </a:cubicBezTo>
                <a:lnTo>
                  <a:pt x="27621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6" name="Google Shape;1596;p18"/>
          <p:cNvSpPr/>
          <p:nvPr/>
        </p:nvSpPr>
        <p:spPr>
          <a:xfrm>
            <a:off x="8152224" y="5152708"/>
            <a:ext cx="418589" cy="311163"/>
          </a:xfrm>
          <a:custGeom>
            <a:avLst/>
            <a:gdLst/>
            <a:ahLst/>
            <a:cxnLst/>
            <a:rect l="l" t="t" r="r" b="b"/>
            <a:pathLst>
              <a:path w="16112" h="11977" extrusionOk="0">
                <a:moveTo>
                  <a:pt x="35" y="1"/>
                </a:moveTo>
                <a:cubicBezTo>
                  <a:pt x="34" y="1"/>
                  <a:pt x="34" y="1"/>
                  <a:pt x="34" y="1"/>
                </a:cubicBezTo>
                <a:cubicBezTo>
                  <a:pt x="0" y="68"/>
                  <a:pt x="3570" y="2770"/>
                  <a:pt x="8006" y="6072"/>
                </a:cubicBezTo>
                <a:cubicBezTo>
                  <a:pt x="12415" y="9354"/>
                  <a:pt x="16000" y="11977"/>
                  <a:pt x="16077" y="11977"/>
                </a:cubicBezTo>
                <a:cubicBezTo>
                  <a:pt x="16078" y="11977"/>
                  <a:pt x="16078" y="11976"/>
                  <a:pt x="16079" y="11976"/>
                </a:cubicBezTo>
                <a:cubicBezTo>
                  <a:pt x="16112" y="11909"/>
                  <a:pt x="12576" y="9208"/>
                  <a:pt x="8140" y="5905"/>
                </a:cubicBezTo>
                <a:cubicBezTo>
                  <a:pt x="3731" y="2624"/>
                  <a:pt x="113" y="1"/>
                  <a:pt x="3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7" name="Google Shape;1597;p18"/>
          <p:cNvSpPr/>
          <p:nvPr/>
        </p:nvSpPr>
        <p:spPr>
          <a:xfrm>
            <a:off x="8550005" y="4960327"/>
            <a:ext cx="162089" cy="52037"/>
          </a:xfrm>
          <a:custGeom>
            <a:avLst/>
            <a:gdLst/>
            <a:ahLst/>
            <a:cxnLst/>
            <a:rect l="l" t="t" r="r" b="b"/>
            <a:pathLst>
              <a:path w="6239" h="2003" extrusionOk="0">
                <a:moveTo>
                  <a:pt x="6238" y="1"/>
                </a:moveTo>
                <a:lnTo>
                  <a:pt x="6238" y="1"/>
                </a:lnTo>
                <a:cubicBezTo>
                  <a:pt x="5171" y="234"/>
                  <a:pt x="4137" y="534"/>
                  <a:pt x="3103" y="901"/>
                </a:cubicBezTo>
                <a:cubicBezTo>
                  <a:pt x="2035" y="1202"/>
                  <a:pt x="1001" y="1568"/>
                  <a:pt x="0" y="2002"/>
                </a:cubicBezTo>
                <a:cubicBezTo>
                  <a:pt x="1068" y="1769"/>
                  <a:pt x="2135" y="1468"/>
                  <a:pt x="3169" y="1101"/>
                </a:cubicBezTo>
                <a:cubicBezTo>
                  <a:pt x="4203" y="801"/>
                  <a:pt x="5237" y="434"/>
                  <a:pt x="6238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8" name="Google Shape;1598;p18"/>
          <p:cNvSpPr/>
          <p:nvPr/>
        </p:nvSpPr>
        <p:spPr>
          <a:xfrm>
            <a:off x="8536131" y="5010597"/>
            <a:ext cx="188095" cy="43360"/>
          </a:xfrm>
          <a:custGeom>
            <a:avLst/>
            <a:gdLst/>
            <a:ahLst/>
            <a:cxnLst/>
            <a:rect l="l" t="t" r="r" b="b"/>
            <a:pathLst>
              <a:path w="7240" h="1669" extrusionOk="0">
                <a:moveTo>
                  <a:pt x="7239" y="0"/>
                </a:moveTo>
                <a:cubicBezTo>
                  <a:pt x="6872" y="0"/>
                  <a:pt x="6505" y="0"/>
                  <a:pt x="6172" y="67"/>
                </a:cubicBezTo>
                <a:cubicBezTo>
                  <a:pt x="5271" y="167"/>
                  <a:pt x="4404" y="301"/>
                  <a:pt x="3536" y="501"/>
                </a:cubicBezTo>
                <a:cubicBezTo>
                  <a:pt x="2703" y="701"/>
                  <a:pt x="1835" y="968"/>
                  <a:pt x="1001" y="1268"/>
                </a:cubicBezTo>
                <a:cubicBezTo>
                  <a:pt x="668" y="1335"/>
                  <a:pt x="334" y="1501"/>
                  <a:pt x="1" y="1668"/>
                </a:cubicBezTo>
                <a:cubicBezTo>
                  <a:pt x="368" y="1602"/>
                  <a:pt x="701" y="1501"/>
                  <a:pt x="1068" y="1368"/>
                </a:cubicBezTo>
                <a:cubicBezTo>
                  <a:pt x="1702" y="1201"/>
                  <a:pt x="2602" y="934"/>
                  <a:pt x="3603" y="701"/>
                </a:cubicBezTo>
                <a:cubicBezTo>
                  <a:pt x="4604" y="467"/>
                  <a:pt x="5505" y="301"/>
                  <a:pt x="6172" y="201"/>
                </a:cubicBezTo>
                <a:cubicBezTo>
                  <a:pt x="6539" y="167"/>
                  <a:pt x="6906" y="100"/>
                  <a:pt x="7239" y="0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9" name="Google Shape;1599;p18"/>
          <p:cNvSpPr/>
          <p:nvPr/>
        </p:nvSpPr>
        <p:spPr>
          <a:xfrm>
            <a:off x="8529193" y="5056531"/>
            <a:ext cx="182016" cy="36424"/>
          </a:xfrm>
          <a:custGeom>
            <a:avLst/>
            <a:gdLst/>
            <a:ahLst/>
            <a:cxnLst/>
            <a:rect l="l" t="t" r="r" b="b"/>
            <a:pathLst>
              <a:path w="7006" h="1402" extrusionOk="0">
                <a:moveTo>
                  <a:pt x="7006" y="0"/>
                </a:moveTo>
                <a:lnTo>
                  <a:pt x="7006" y="0"/>
                </a:lnTo>
                <a:cubicBezTo>
                  <a:pt x="5805" y="134"/>
                  <a:pt x="4637" y="334"/>
                  <a:pt x="3470" y="601"/>
                </a:cubicBezTo>
                <a:cubicBezTo>
                  <a:pt x="2302" y="801"/>
                  <a:pt x="1135" y="1068"/>
                  <a:pt x="1" y="1401"/>
                </a:cubicBezTo>
                <a:cubicBezTo>
                  <a:pt x="1168" y="1268"/>
                  <a:pt x="2369" y="1068"/>
                  <a:pt x="3503" y="801"/>
                </a:cubicBezTo>
                <a:cubicBezTo>
                  <a:pt x="4704" y="601"/>
                  <a:pt x="5838" y="334"/>
                  <a:pt x="7006" y="0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0" name="Google Shape;1600;p18"/>
          <p:cNvSpPr/>
          <p:nvPr/>
        </p:nvSpPr>
        <p:spPr>
          <a:xfrm>
            <a:off x="7731036" y="4588448"/>
            <a:ext cx="1356285" cy="604165"/>
          </a:xfrm>
          <a:custGeom>
            <a:avLst/>
            <a:gdLst/>
            <a:ahLst/>
            <a:cxnLst/>
            <a:rect l="l" t="t" r="r" b="b"/>
            <a:pathLst>
              <a:path w="52205" h="23255" extrusionOk="0">
                <a:moveTo>
                  <a:pt x="29013" y="1"/>
                </a:moveTo>
                <a:cubicBezTo>
                  <a:pt x="28994" y="1"/>
                  <a:pt x="28974" y="2"/>
                  <a:pt x="28955" y="4"/>
                </a:cubicBezTo>
                <a:lnTo>
                  <a:pt x="635" y="1339"/>
                </a:lnTo>
                <a:cubicBezTo>
                  <a:pt x="234" y="1339"/>
                  <a:pt x="1" y="1739"/>
                  <a:pt x="134" y="2073"/>
                </a:cubicBezTo>
                <a:lnTo>
                  <a:pt x="7773" y="22054"/>
                </a:lnTo>
                <a:cubicBezTo>
                  <a:pt x="7840" y="22254"/>
                  <a:pt x="8040" y="22420"/>
                  <a:pt x="8273" y="22420"/>
                </a:cubicBezTo>
                <a:lnTo>
                  <a:pt x="51638" y="23254"/>
                </a:lnTo>
                <a:cubicBezTo>
                  <a:pt x="51938" y="23254"/>
                  <a:pt x="52205" y="22988"/>
                  <a:pt x="52205" y="22687"/>
                </a:cubicBezTo>
                <a:lnTo>
                  <a:pt x="52205" y="21720"/>
                </a:lnTo>
                <a:cubicBezTo>
                  <a:pt x="52205" y="21420"/>
                  <a:pt x="51971" y="21153"/>
                  <a:pt x="51671" y="21153"/>
                </a:cubicBezTo>
                <a:lnTo>
                  <a:pt x="35826" y="19952"/>
                </a:lnTo>
                <a:cubicBezTo>
                  <a:pt x="35593" y="19952"/>
                  <a:pt x="35426" y="19785"/>
                  <a:pt x="35359" y="19585"/>
                </a:cubicBezTo>
                <a:lnTo>
                  <a:pt x="29522" y="438"/>
                </a:lnTo>
                <a:cubicBezTo>
                  <a:pt x="29460" y="191"/>
                  <a:pt x="29255" y="1"/>
                  <a:pt x="29013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1" name="Google Shape;1601;p18"/>
          <p:cNvSpPr/>
          <p:nvPr/>
        </p:nvSpPr>
        <p:spPr>
          <a:xfrm>
            <a:off x="8157420" y="4811565"/>
            <a:ext cx="74563" cy="65600"/>
          </a:xfrm>
          <a:custGeom>
            <a:avLst/>
            <a:gdLst/>
            <a:ahLst/>
            <a:cxnLst/>
            <a:rect l="l" t="t" r="r" b="b"/>
            <a:pathLst>
              <a:path w="2870" h="2525" extrusionOk="0">
                <a:moveTo>
                  <a:pt x="1324" y="0"/>
                </a:moveTo>
                <a:cubicBezTo>
                  <a:pt x="1170" y="0"/>
                  <a:pt x="1024" y="28"/>
                  <a:pt x="901" y="89"/>
                </a:cubicBezTo>
                <a:cubicBezTo>
                  <a:pt x="468" y="256"/>
                  <a:pt x="134" y="623"/>
                  <a:pt x="34" y="1057"/>
                </a:cubicBezTo>
                <a:cubicBezTo>
                  <a:pt x="1" y="1524"/>
                  <a:pt x="234" y="1991"/>
                  <a:pt x="601" y="2258"/>
                </a:cubicBezTo>
                <a:cubicBezTo>
                  <a:pt x="846" y="2433"/>
                  <a:pt x="1137" y="2525"/>
                  <a:pt x="1431" y="2525"/>
                </a:cubicBezTo>
                <a:cubicBezTo>
                  <a:pt x="1697" y="2525"/>
                  <a:pt x="1964" y="2449"/>
                  <a:pt x="2202" y="2291"/>
                </a:cubicBezTo>
                <a:cubicBezTo>
                  <a:pt x="2702" y="1924"/>
                  <a:pt x="2869" y="1290"/>
                  <a:pt x="2602" y="723"/>
                </a:cubicBezTo>
                <a:cubicBezTo>
                  <a:pt x="2448" y="312"/>
                  <a:pt x="1839" y="0"/>
                  <a:pt x="1324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2" name="Google Shape;1602;p18"/>
          <p:cNvSpPr/>
          <p:nvPr/>
        </p:nvSpPr>
        <p:spPr>
          <a:xfrm>
            <a:off x="8244090" y="4953625"/>
            <a:ext cx="1466285" cy="961753"/>
          </a:xfrm>
          <a:custGeom>
            <a:avLst/>
            <a:gdLst/>
            <a:ahLst/>
            <a:cxnLst/>
            <a:rect l="l" t="t" r="r" b="b"/>
            <a:pathLst>
              <a:path w="56439" h="37019" extrusionOk="0">
                <a:moveTo>
                  <a:pt x="42323" y="1"/>
                </a:moveTo>
                <a:cubicBezTo>
                  <a:pt x="41907" y="1"/>
                  <a:pt x="41487" y="20"/>
                  <a:pt x="41063" y="59"/>
                </a:cubicBezTo>
                <a:cubicBezTo>
                  <a:pt x="38361" y="292"/>
                  <a:pt x="35792" y="1359"/>
                  <a:pt x="33691" y="3061"/>
                </a:cubicBezTo>
                <a:lnTo>
                  <a:pt x="0" y="29480"/>
                </a:lnTo>
                <a:lnTo>
                  <a:pt x="4604" y="37018"/>
                </a:lnTo>
                <a:lnTo>
                  <a:pt x="32890" y="28312"/>
                </a:lnTo>
                <a:lnTo>
                  <a:pt x="55240" y="21107"/>
                </a:lnTo>
                <a:lnTo>
                  <a:pt x="55773" y="14669"/>
                </a:lnTo>
                <a:cubicBezTo>
                  <a:pt x="56438" y="6688"/>
                  <a:pt x="50128" y="1"/>
                  <a:pt x="4232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3" name="Google Shape;1603;p18"/>
          <p:cNvSpPr/>
          <p:nvPr/>
        </p:nvSpPr>
        <p:spPr>
          <a:xfrm>
            <a:off x="8362817" y="5450830"/>
            <a:ext cx="1123168" cy="464548"/>
          </a:xfrm>
          <a:custGeom>
            <a:avLst/>
            <a:gdLst/>
            <a:ahLst/>
            <a:cxnLst/>
            <a:rect l="l" t="t" r="r" b="b"/>
            <a:pathLst>
              <a:path w="43232" h="17881" extrusionOk="0">
                <a:moveTo>
                  <a:pt x="43231" y="1"/>
                </a:moveTo>
                <a:cubicBezTo>
                  <a:pt x="43231" y="1"/>
                  <a:pt x="43223" y="1"/>
                  <a:pt x="43206" y="9"/>
                </a:cubicBezTo>
                <a:lnTo>
                  <a:pt x="43206" y="9"/>
                </a:lnTo>
                <a:lnTo>
                  <a:pt x="43231" y="1"/>
                </a:lnTo>
                <a:close/>
                <a:moveTo>
                  <a:pt x="43206" y="9"/>
                </a:moveTo>
                <a:lnTo>
                  <a:pt x="43131" y="34"/>
                </a:lnTo>
                <a:lnTo>
                  <a:pt x="42864" y="234"/>
                </a:lnTo>
                <a:lnTo>
                  <a:pt x="41763" y="1068"/>
                </a:lnTo>
                <a:lnTo>
                  <a:pt x="40963" y="1669"/>
                </a:lnTo>
                <a:cubicBezTo>
                  <a:pt x="40696" y="1902"/>
                  <a:pt x="40329" y="2102"/>
                  <a:pt x="39995" y="2336"/>
                </a:cubicBezTo>
                <a:lnTo>
                  <a:pt x="38828" y="3103"/>
                </a:lnTo>
                <a:cubicBezTo>
                  <a:pt x="38628" y="3236"/>
                  <a:pt x="38428" y="3370"/>
                  <a:pt x="38227" y="3503"/>
                </a:cubicBezTo>
                <a:lnTo>
                  <a:pt x="37527" y="3904"/>
                </a:lnTo>
                <a:cubicBezTo>
                  <a:pt x="36626" y="4437"/>
                  <a:pt x="35626" y="5071"/>
                  <a:pt x="34525" y="5605"/>
                </a:cubicBezTo>
                <a:cubicBezTo>
                  <a:pt x="33958" y="5905"/>
                  <a:pt x="33391" y="6205"/>
                  <a:pt x="32790" y="6506"/>
                </a:cubicBezTo>
                <a:lnTo>
                  <a:pt x="30922" y="7373"/>
                </a:lnTo>
                <a:cubicBezTo>
                  <a:pt x="28354" y="8540"/>
                  <a:pt x="25518" y="9708"/>
                  <a:pt x="22416" y="10742"/>
                </a:cubicBezTo>
                <a:cubicBezTo>
                  <a:pt x="16278" y="12877"/>
                  <a:pt x="10608" y="14411"/>
                  <a:pt x="6538" y="15679"/>
                </a:cubicBezTo>
                <a:cubicBezTo>
                  <a:pt x="5504" y="16012"/>
                  <a:pt x="4603" y="16279"/>
                  <a:pt x="3803" y="16546"/>
                </a:cubicBezTo>
                <a:cubicBezTo>
                  <a:pt x="3002" y="16846"/>
                  <a:pt x="2302" y="17046"/>
                  <a:pt x="1735" y="17247"/>
                </a:cubicBezTo>
                <a:lnTo>
                  <a:pt x="434" y="17714"/>
                </a:lnTo>
                <a:lnTo>
                  <a:pt x="100" y="17847"/>
                </a:lnTo>
                <a:lnTo>
                  <a:pt x="0" y="17880"/>
                </a:lnTo>
                <a:cubicBezTo>
                  <a:pt x="34" y="17880"/>
                  <a:pt x="67" y="17880"/>
                  <a:pt x="134" y="17847"/>
                </a:cubicBezTo>
                <a:lnTo>
                  <a:pt x="467" y="17747"/>
                </a:lnTo>
                <a:lnTo>
                  <a:pt x="1768" y="17347"/>
                </a:lnTo>
                <a:cubicBezTo>
                  <a:pt x="2335" y="17146"/>
                  <a:pt x="3036" y="16946"/>
                  <a:pt x="3836" y="16679"/>
                </a:cubicBezTo>
                <a:cubicBezTo>
                  <a:pt x="4670" y="16446"/>
                  <a:pt x="5571" y="16146"/>
                  <a:pt x="6605" y="15846"/>
                </a:cubicBezTo>
                <a:cubicBezTo>
                  <a:pt x="10674" y="14611"/>
                  <a:pt x="16345" y="13077"/>
                  <a:pt x="22516" y="10975"/>
                </a:cubicBezTo>
                <a:cubicBezTo>
                  <a:pt x="25418" y="9975"/>
                  <a:pt x="28254" y="8841"/>
                  <a:pt x="31022" y="7573"/>
                </a:cubicBezTo>
                <a:lnTo>
                  <a:pt x="32890" y="6706"/>
                </a:lnTo>
                <a:cubicBezTo>
                  <a:pt x="33491" y="6405"/>
                  <a:pt x="34058" y="6072"/>
                  <a:pt x="34625" y="5772"/>
                </a:cubicBezTo>
                <a:cubicBezTo>
                  <a:pt x="35726" y="5205"/>
                  <a:pt x="36726" y="4604"/>
                  <a:pt x="37627" y="4037"/>
                </a:cubicBezTo>
                <a:lnTo>
                  <a:pt x="38294" y="3637"/>
                </a:lnTo>
                <a:cubicBezTo>
                  <a:pt x="38494" y="3503"/>
                  <a:pt x="38728" y="3337"/>
                  <a:pt x="38928" y="3203"/>
                </a:cubicBezTo>
                <a:lnTo>
                  <a:pt x="40029" y="2436"/>
                </a:lnTo>
                <a:cubicBezTo>
                  <a:pt x="40396" y="2169"/>
                  <a:pt x="40729" y="2002"/>
                  <a:pt x="40996" y="1769"/>
                </a:cubicBezTo>
                <a:lnTo>
                  <a:pt x="41797" y="1168"/>
                </a:lnTo>
                <a:lnTo>
                  <a:pt x="42864" y="301"/>
                </a:lnTo>
                <a:lnTo>
                  <a:pt x="43131" y="68"/>
                </a:lnTo>
                <a:cubicBezTo>
                  <a:pt x="43164" y="34"/>
                  <a:pt x="43189" y="18"/>
                  <a:pt x="43206" y="9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4" name="Google Shape;1604;p18"/>
          <p:cNvSpPr/>
          <p:nvPr/>
        </p:nvSpPr>
        <p:spPr>
          <a:xfrm>
            <a:off x="9261492" y="5541836"/>
            <a:ext cx="245277" cy="53752"/>
          </a:xfrm>
          <a:custGeom>
            <a:avLst/>
            <a:gdLst/>
            <a:ahLst/>
            <a:cxnLst/>
            <a:rect l="l" t="t" r="r" b="b"/>
            <a:pathLst>
              <a:path w="9441" h="2069" extrusionOk="0">
                <a:moveTo>
                  <a:pt x="9441" y="0"/>
                </a:moveTo>
                <a:cubicBezTo>
                  <a:pt x="8974" y="134"/>
                  <a:pt x="8540" y="267"/>
                  <a:pt x="8106" y="434"/>
                </a:cubicBezTo>
                <a:cubicBezTo>
                  <a:pt x="7272" y="701"/>
                  <a:pt x="6072" y="1034"/>
                  <a:pt x="4804" y="1335"/>
                </a:cubicBezTo>
                <a:cubicBezTo>
                  <a:pt x="3503" y="1602"/>
                  <a:pt x="2302" y="1768"/>
                  <a:pt x="1435" y="1868"/>
                </a:cubicBezTo>
                <a:cubicBezTo>
                  <a:pt x="935" y="1902"/>
                  <a:pt x="468" y="1935"/>
                  <a:pt x="1" y="2035"/>
                </a:cubicBezTo>
                <a:cubicBezTo>
                  <a:pt x="134" y="2069"/>
                  <a:pt x="267" y="2069"/>
                  <a:pt x="401" y="2069"/>
                </a:cubicBezTo>
                <a:cubicBezTo>
                  <a:pt x="634" y="2069"/>
                  <a:pt x="1001" y="2035"/>
                  <a:pt x="1435" y="2002"/>
                </a:cubicBezTo>
                <a:cubicBezTo>
                  <a:pt x="2569" y="1935"/>
                  <a:pt x="3703" y="1768"/>
                  <a:pt x="4837" y="1535"/>
                </a:cubicBezTo>
                <a:cubicBezTo>
                  <a:pt x="5971" y="1301"/>
                  <a:pt x="7072" y="968"/>
                  <a:pt x="8140" y="567"/>
                </a:cubicBezTo>
                <a:cubicBezTo>
                  <a:pt x="8573" y="434"/>
                  <a:pt x="8874" y="301"/>
                  <a:pt x="9107" y="200"/>
                </a:cubicBezTo>
                <a:cubicBezTo>
                  <a:pt x="9240" y="134"/>
                  <a:pt x="9341" y="67"/>
                  <a:pt x="9441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5" name="Google Shape;1605;p18"/>
          <p:cNvSpPr/>
          <p:nvPr/>
        </p:nvSpPr>
        <p:spPr>
          <a:xfrm>
            <a:off x="8243206" y="5066065"/>
            <a:ext cx="842401" cy="653475"/>
          </a:xfrm>
          <a:custGeom>
            <a:avLst/>
            <a:gdLst/>
            <a:ahLst/>
            <a:cxnLst/>
            <a:rect l="l" t="t" r="r" b="b"/>
            <a:pathLst>
              <a:path w="32425" h="25153" extrusionOk="0">
                <a:moveTo>
                  <a:pt x="32390" y="0"/>
                </a:moveTo>
                <a:cubicBezTo>
                  <a:pt x="32314" y="0"/>
                  <a:pt x="25059" y="5591"/>
                  <a:pt x="16146" y="12509"/>
                </a:cubicBezTo>
                <a:cubicBezTo>
                  <a:pt x="7206" y="19448"/>
                  <a:pt x="1" y="25118"/>
                  <a:pt x="34" y="25152"/>
                </a:cubicBezTo>
                <a:cubicBezTo>
                  <a:pt x="34" y="25152"/>
                  <a:pt x="35" y="25152"/>
                  <a:pt x="36" y="25152"/>
                </a:cubicBezTo>
                <a:cubicBezTo>
                  <a:pt x="153" y="25152"/>
                  <a:pt x="7392" y="19573"/>
                  <a:pt x="16279" y="12676"/>
                </a:cubicBezTo>
                <a:cubicBezTo>
                  <a:pt x="25219" y="5738"/>
                  <a:pt x="32424" y="67"/>
                  <a:pt x="32391" y="0"/>
                </a:cubicBezTo>
                <a:cubicBezTo>
                  <a:pt x="32391" y="0"/>
                  <a:pt x="32390" y="0"/>
                  <a:pt x="3239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6" name="Google Shape;1606;p18"/>
          <p:cNvSpPr/>
          <p:nvPr/>
        </p:nvSpPr>
        <p:spPr>
          <a:xfrm>
            <a:off x="8443408" y="5697405"/>
            <a:ext cx="646512" cy="291496"/>
          </a:xfrm>
          <a:custGeom>
            <a:avLst/>
            <a:gdLst/>
            <a:ahLst/>
            <a:cxnLst/>
            <a:rect l="l" t="t" r="r" b="b"/>
            <a:pathLst>
              <a:path w="24885" h="11220" extrusionOk="0">
                <a:moveTo>
                  <a:pt x="4622" y="1"/>
                </a:moveTo>
                <a:cubicBezTo>
                  <a:pt x="4416" y="1"/>
                  <a:pt x="4210" y="6"/>
                  <a:pt x="4003" y="17"/>
                </a:cubicBezTo>
                <a:cubicBezTo>
                  <a:pt x="3103" y="83"/>
                  <a:pt x="2235" y="450"/>
                  <a:pt x="1602" y="1117"/>
                </a:cubicBezTo>
                <a:cubicBezTo>
                  <a:pt x="0" y="2819"/>
                  <a:pt x="1201" y="5054"/>
                  <a:pt x="2636" y="6521"/>
                </a:cubicBezTo>
                <a:cubicBezTo>
                  <a:pt x="5171" y="9090"/>
                  <a:pt x="8506" y="10724"/>
                  <a:pt x="12109" y="11125"/>
                </a:cubicBezTo>
                <a:cubicBezTo>
                  <a:pt x="12720" y="11187"/>
                  <a:pt x="13380" y="11219"/>
                  <a:pt x="14069" y="11219"/>
                </a:cubicBezTo>
                <a:cubicBezTo>
                  <a:pt x="16692" y="11219"/>
                  <a:pt x="19739" y="10754"/>
                  <a:pt x="22116" y="9724"/>
                </a:cubicBezTo>
                <a:cubicBezTo>
                  <a:pt x="23951" y="8923"/>
                  <a:pt x="24885" y="6755"/>
                  <a:pt x="23917" y="4987"/>
                </a:cubicBezTo>
                <a:cubicBezTo>
                  <a:pt x="23651" y="4453"/>
                  <a:pt x="23250" y="4020"/>
                  <a:pt x="22717" y="3719"/>
                </a:cubicBezTo>
                <a:cubicBezTo>
                  <a:pt x="22101" y="3399"/>
                  <a:pt x="21450" y="3275"/>
                  <a:pt x="20796" y="3275"/>
                </a:cubicBezTo>
                <a:cubicBezTo>
                  <a:pt x="19749" y="3275"/>
                  <a:pt x="18691" y="3591"/>
                  <a:pt x="17746" y="3919"/>
                </a:cubicBezTo>
                <a:cubicBezTo>
                  <a:pt x="16908" y="4190"/>
                  <a:pt x="16047" y="4592"/>
                  <a:pt x="15200" y="4592"/>
                </a:cubicBezTo>
                <a:cubicBezTo>
                  <a:pt x="15003" y="4592"/>
                  <a:pt x="14806" y="4570"/>
                  <a:pt x="14611" y="4520"/>
                </a:cubicBezTo>
                <a:cubicBezTo>
                  <a:pt x="13844" y="4286"/>
                  <a:pt x="13277" y="3686"/>
                  <a:pt x="12709" y="3152"/>
                </a:cubicBezTo>
                <a:cubicBezTo>
                  <a:pt x="10494" y="1124"/>
                  <a:pt x="7607" y="1"/>
                  <a:pt x="4622" y="1"/>
                </a:cubicBezTo>
                <a:close/>
              </a:path>
            </a:pathLst>
          </a:custGeom>
          <a:solidFill>
            <a:srgbClr val="A0D9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7" name="Google Shape;1607;p18"/>
          <p:cNvSpPr/>
          <p:nvPr/>
        </p:nvSpPr>
        <p:spPr>
          <a:xfrm>
            <a:off x="8467674" y="5733647"/>
            <a:ext cx="605801" cy="254396"/>
          </a:xfrm>
          <a:custGeom>
            <a:avLst/>
            <a:gdLst/>
            <a:ahLst/>
            <a:cxnLst/>
            <a:rect l="l" t="t" r="r" b="b"/>
            <a:pathLst>
              <a:path w="23318" h="9792" extrusionOk="0">
                <a:moveTo>
                  <a:pt x="3795" y="0"/>
                </a:moveTo>
                <a:cubicBezTo>
                  <a:pt x="3553" y="0"/>
                  <a:pt x="3311" y="8"/>
                  <a:pt x="3069" y="23"/>
                </a:cubicBezTo>
                <a:cubicBezTo>
                  <a:pt x="2135" y="56"/>
                  <a:pt x="1301" y="423"/>
                  <a:pt x="668" y="1090"/>
                </a:cubicBezTo>
                <a:cubicBezTo>
                  <a:pt x="334" y="1424"/>
                  <a:pt x="100" y="1857"/>
                  <a:pt x="0" y="2291"/>
                </a:cubicBezTo>
                <a:cubicBezTo>
                  <a:pt x="301" y="3358"/>
                  <a:pt x="901" y="4326"/>
                  <a:pt x="1702" y="5126"/>
                </a:cubicBezTo>
                <a:cubicBezTo>
                  <a:pt x="4237" y="7695"/>
                  <a:pt x="7572" y="9296"/>
                  <a:pt x="11175" y="9696"/>
                </a:cubicBezTo>
                <a:cubicBezTo>
                  <a:pt x="11789" y="9759"/>
                  <a:pt x="12452" y="9791"/>
                  <a:pt x="13145" y="9791"/>
                </a:cubicBezTo>
                <a:cubicBezTo>
                  <a:pt x="15766" y="9791"/>
                  <a:pt x="18808" y="9331"/>
                  <a:pt x="21182" y="8329"/>
                </a:cubicBezTo>
                <a:cubicBezTo>
                  <a:pt x="22250" y="7862"/>
                  <a:pt x="23050" y="6928"/>
                  <a:pt x="23317" y="5793"/>
                </a:cubicBezTo>
                <a:cubicBezTo>
                  <a:pt x="23117" y="4893"/>
                  <a:pt x="22550" y="4159"/>
                  <a:pt x="21783" y="3725"/>
                </a:cubicBezTo>
                <a:cubicBezTo>
                  <a:pt x="21155" y="3385"/>
                  <a:pt x="20491" y="3255"/>
                  <a:pt x="19824" y="3255"/>
                </a:cubicBezTo>
                <a:cubicBezTo>
                  <a:pt x="18789" y="3255"/>
                  <a:pt x="17745" y="3568"/>
                  <a:pt x="16812" y="3892"/>
                </a:cubicBezTo>
                <a:cubicBezTo>
                  <a:pt x="15983" y="4160"/>
                  <a:pt x="15132" y="4577"/>
                  <a:pt x="14294" y="4577"/>
                </a:cubicBezTo>
                <a:cubicBezTo>
                  <a:pt x="14088" y="4577"/>
                  <a:pt x="13882" y="4552"/>
                  <a:pt x="13677" y="4493"/>
                </a:cubicBezTo>
                <a:cubicBezTo>
                  <a:pt x="12910" y="4259"/>
                  <a:pt x="12343" y="3659"/>
                  <a:pt x="11775" y="3125"/>
                </a:cubicBezTo>
                <a:cubicBezTo>
                  <a:pt x="9586" y="1121"/>
                  <a:pt x="6742" y="0"/>
                  <a:pt x="379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8" name="Google Shape;1608;p18"/>
          <p:cNvSpPr/>
          <p:nvPr/>
        </p:nvSpPr>
        <p:spPr>
          <a:xfrm>
            <a:off x="8465933" y="5731414"/>
            <a:ext cx="607543" cy="151905"/>
          </a:xfrm>
          <a:custGeom>
            <a:avLst/>
            <a:gdLst/>
            <a:ahLst/>
            <a:cxnLst/>
            <a:rect l="l" t="t" r="r" b="b"/>
            <a:pathLst>
              <a:path w="23385" h="5847" extrusionOk="0">
                <a:moveTo>
                  <a:pt x="4004" y="0"/>
                </a:moveTo>
                <a:cubicBezTo>
                  <a:pt x="3670" y="0"/>
                  <a:pt x="3336" y="25"/>
                  <a:pt x="3003" y="75"/>
                </a:cubicBezTo>
                <a:cubicBezTo>
                  <a:pt x="2436" y="175"/>
                  <a:pt x="1935" y="376"/>
                  <a:pt x="1435" y="642"/>
                </a:cubicBezTo>
                <a:cubicBezTo>
                  <a:pt x="1101" y="876"/>
                  <a:pt x="768" y="1176"/>
                  <a:pt x="534" y="1476"/>
                </a:cubicBezTo>
                <a:cubicBezTo>
                  <a:pt x="301" y="1777"/>
                  <a:pt x="134" y="2077"/>
                  <a:pt x="1" y="2410"/>
                </a:cubicBezTo>
                <a:cubicBezTo>
                  <a:pt x="1" y="2410"/>
                  <a:pt x="167" y="2077"/>
                  <a:pt x="601" y="1543"/>
                </a:cubicBezTo>
                <a:cubicBezTo>
                  <a:pt x="868" y="1243"/>
                  <a:pt x="1168" y="976"/>
                  <a:pt x="1535" y="776"/>
                </a:cubicBezTo>
                <a:cubicBezTo>
                  <a:pt x="2002" y="509"/>
                  <a:pt x="2502" y="342"/>
                  <a:pt x="3036" y="275"/>
                </a:cubicBezTo>
                <a:cubicBezTo>
                  <a:pt x="3353" y="225"/>
                  <a:pt x="3678" y="200"/>
                  <a:pt x="4008" y="200"/>
                </a:cubicBezTo>
                <a:cubicBezTo>
                  <a:pt x="4337" y="200"/>
                  <a:pt x="4671" y="225"/>
                  <a:pt x="5004" y="275"/>
                </a:cubicBezTo>
                <a:cubicBezTo>
                  <a:pt x="5738" y="342"/>
                  <a:pt x="6472" y="542"/>
                  <a:pt x="7172" y="776"/>
                </a:cubicBezTo>
                <a:cubicBezTo>
                  <a:pt x="8840" y="1310"/>
                  <a:pt x="10341" y="2210"/>
                  <a:pt x="11609" y="3411"/>
                </a:cubicBezTo>
                <a:cubicBezTo>
                  <a:pt x="11943" y="3711"/>
                  <a:pt x="12309" y="3978"/>
                  <a:pt x="12710" y="4245"/>
                </a:cubicBezTo>
                <a:cubicBezTo>
                  <a:pt x="13110" y="4478"/>
                  <a:pt x="13544" y="4612"/>
                  <a:pt x="14011" y="4679"/>
                </a:cubicBezTo>
                <a:cubicBezTo>
                  <a:pt x="14134" y="4692"/>
                  <a:pt x="14256" y="4698"/>
                  <a:pt x="14376" y="4698"/>
                </a:cubicBezTo>
                <a:cubicBezTo>
                  <a:pt x="15138" y="4698"/>
                  <a:pt x="15850" y="4451"/>
                  <a:pt x="16512" y="4278"/>
                </a:cubicBezTo>
                <a:cubicBezTo>
                  <a:pt x="17875" y="3893"/>
                  <a:pt x="19132" y="3456"/>
                  <a:pt x="20237" y="3456"/>
                </a:cubicBezTo>
                <a:cubicBezTo>
                  <a:pt x="20377" y="3456"/>
                  <a:pt x="20514" y="3463"/>
                  <a:pt x="20649" y="3478"/>
                </a:cubicBezTo>
                <a:cubicBezTo>
                  <a:pt x="21182" y="3544"/>
                  <a:pt x="21683" y="3745"/>
                  <a:pt x="22150" y="4045"/>
                </a:cubicBezTo>
                <a:cubicBezTo>
                  <a:pt x="22483" y="4278"/>
                  <a:pt x="22750" y="4545"/>
                  <a:pt x="22984" y="4879"/>
                </a:cubicBezTo>
                <a:cubicBezTo>
                  <a:pt x="23184" y="5179"/>
                  <a:pt x="23317" y="5513"/>
                  <a:pt x="23384" y="5846"/>
                </a:cubicBezTo>
                <a:cubicBezTo>
                  <a:pt x="23384" y="5779"/>
                  <a:pt x="23384" y="5679"/>
                  <a:pt x="23351" y="5613"/>
                </a:cubicBezTo>
                <a:cubicBezTo>
                  <a:pt x="23317" y="5346"/>
                  <a:pt x="23217" y="5112"/>
                  <a:pt x="23050" y="4879"/>
                </a:cubicBezTo>
                <a:cubicBezTo>
                  <a:pt x="22517" y="4045"/>
                  <a:pt x="21649" y="3511"/>
                  <a:pt x="20649" y="3344"/>
                </a:cubicBezTo>
                <a:cubicBezTo>
                  <a:pt x="20482" y="3322"/>
                  <a:pt x="20312" y="3311"/>
                  <a:pt x="20138" y="3311"/>
                </a:cubicBezTo>
                <a:cubicBezTo>
                  <a:pt x="19025" y="3311"/>
                  <a:pt x="17773" y="3736"/>
                  <a:pt x="16446" y="4112"/>
                </a:cubicBezTo>
                <a:cubicBezTo>
                  <a:pt x="15793" y="4282"/>
                  <a:pt x="15093" y="4500"/>
                  <a:pt x="14385" y="4500"/>
                </a:cubicBezTo>
                <a:cubicBezTo>
                  <a:pt x="14260" y="4500"/>
                  <a:pt x="14135" y="4493"/>
                  <a:pt x="14011" y="4478"/>
                </a:cubicBezTo>
                <a:cubicBezTo>
                  <a:pt x="13610" y="4412"/>
                  <a:pt x="13177" y="4278"/>
                  <a:pt x="12810" y="4078"/>
                </a:cubicBezTo>
                <a:cubicBezTo>
                  <a:pt x="12443" y="3811"/>
                  <a:pt x="12076" y="3544"/>
                  <a:pt x="11742" y="3244"/>
                </a:cubicBezTo>
                <a:cubicBezTo>
                  <a:pt x="11375" y="2944"/>
                  <a:pt x="11042" y="2610"/>
                  <a:pt x="10675" y="2344"/>
                </a:cubicBezTo>
                <a:cubicBezTo>
                  <a:pt x="10341" y="2077"/>
                  <a:pt x="9941" y="1810"/>
                  <a:pt x="9574" y="1610"/>
                </a:cubicBezTo>
                <a:cubicBezTo>
                  <a:pt x="8807" y="1176"/>
                  <a:pt x="8040" y="843"/>
                  <a:pt x="7239" y="576"/>
                </a:cubicBezTo>
                <a:cubicBezTo>
                  <a:pt x="6505" y="342"/>
                  <a:pt x="5771" y="175"/>
                  <a:pt x="5004" y="75"/>
                </a:cubicBezTo>
                <a:cubicBezTo>
                  <a:pt x="4671" y="25"/>
                  <a:pt x="4337" y="0"/>
                  <a:pt x="400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9" name="Google Shape;1609;p18"/>
          <p:cNvSpPr/>
          <p:nvPr/>
        </p:nvSpPr>
        <p:spPr>
          <a:xfrm>
            <a:off x="8465933" y="5731414"/>
            <a:ext cx="607543" cy="151905"/>
          </a:xfrm>
          <a:custGeom>
            <a:avLst/>
            <a:gdLst/>
            <a:ahLst/>
            <a:cxnLst/>
            <a:rect l="l" t="t" r="r" b="b"/>
            <a:pathLst>
              <a:path w="23385" h="5847" extrusionOk="0">
                <a:moveTo>
                  <a:pt x="4004" y="0"/>
                </a:moveTo>
                <a:cubicBezTo>
                  <a:pt x="3670" y="0"/>
                  <a:pt x="3336" y="25"/>
                  <a:pt x="3003" y="75"/>
                </a:cubicBezTo>
                <a:cubicBezTo>
                  <a:pt x="2436" y="175"/>
                  <a:pt x="1935" y="376"/>
                  <a:pt x="1435" y="642"/>
                </a:cubicBezTo>
                <a:cubicBezTo>
                  <a:pt x="1101" y="876"/>
                  <a:pt x="768" y="1176"/>
                  <a:pt x="534" y="1476"/>
                </a:cubicBezTo>
                <a:cubicBezTo>
                  <a:pt x="301" y="1777"/>
                  <a:pt x="134" y="2077"/>
                  <a:pt x="1" y="2410"/>
                </a:cubicBezTo>
                <a:cubicBezTo>
                  <a:pt x="1" y="2410"/>
                  <a:pt x="167" y="2077"/>
                  <a:pt x="601" y="1543"/>
                </a:cubicBezTo>
                <a:cubicBezTo>
                  <a:pt x="868" y="1243"/>
                  <a:pt x="1168" y="976"/>
                  <a:pt x="1535" y="776"/>
                </a:cubicBezTo>
                <a:cubicBezTo>
                  <a:pt x="2002" y="509"/>
                  <a:pt x="2502" y="342"/>
                  <a:pt x="3036" y="275"/>
                </a:cubicBezTo>
                <a:cubicBezTo>
                  <a:pt x="3353" y="225"/>
                  <a:pt x="3678" y="200"/>
                  <a:pt x="4008" y="200"/>
                </a:cubicBezTo>
                <a:cubicBezTo>
                  <a:pt x="4337" y="200"/>
                  <a:pt x="4671" y="225"/>
                  <a:pt x="5004" y="275"/>
                </a:cubicBezTo>
                <a:cubicBezTo>
                  <a:pt x="5738" y="342"/>
                  <a:pt x="6472" y="542"/>
                  <a:pt x="7172" y="776"/>
                </a:cubicBezTo>
                <a:cubicBezTo>
                  <a:pt x="8840" y="1310"/>
                  <a:pt x="10341" y="2210"/>
                  <a:pt x="11609" y="3411"/>
                </a:cubicBezTo>
                <a:cubicBezTo>
                  <a:pt x="11943" y="3711"/>
                  <a:pt x="12309" y="3978"/>
                  <a:pt x="12710" y="4245"/>
                </a:cubicBezTo>
                <a:cubicBezTo>
                  <a:pt x="13110" y="4478"/>
                  <a:pt x="13544" y="4612"/>
                  <a:pt x="14011" y="4679"/>
                </a:cubicBezTo>
                <a:cubicBezTo>
                  <a:pt x="14134" y="4692"/>
                  <a:pt x="14256" y="4698"/>
                  <a:pt x="14376" y="4698"/>
                </a:cubicBezTo>
                <a:cubicBezTo>
                  <a:pt x="15138" y="4698"/>
                  <a:pt x="15850" y="4451"/>
                  <a:pt x="16512" y="4278"/>
                </a:cubicBezTo>
                <a:cubicBezTo>
                  <a:pt x="17875" y="3893"/>
                  <a:pt x="19132" y="3456"/>
                  <a:pt x="20237" y="3456"/>
                </a:cubicBezTo>
                <a:cubicBezTo>
                  <a:pt x="20377" y="3456"/>
                  <a:pt x="20514" y="3463"/>
                  <a:pt x="20649" y="3478"/>
                </a:cubicBezTo>
                <a:cubicBezTo>
                  <a:pt x="21182" y="3544"/>
                  <a:pt x="21683" y="3745"/>
                  <a:pt x="22150" y="4045"/>
                </a:cubicBezTo>
                <a:cubicBezTo>
                  <a:pt x="22483" y="4278"/>
                  <a:pt x="22750" y="4545"/>
                  <a:pt x="22984" y="4879"/>
                </a:cubicBezTo>
                <a:cubicBezTo>
                  <a:pt x="23184" y="5179"/>
                  <a:pt x="23317" y="5513"/>
                  <a:pt x="23384" y="5846"/>
                </a:cubicBezTo>
                <a:cubicBezTo>
                  <a:pt x="23384" y="5779"/>
                  <a:pt x="23384" y="5679"/>
                  <a:pt x="23351" y="5613"/>
                </a:cubicBezTo>
                <a:cubicBezTo>
                  <a:pt x="23317" y="5346"/>
                  <a:pt x="23217" y="5112"/>
                  <a:pt x="23050" y="4879"/>
                </a:cubicBezTo>
                <a:cubicBezTo>
                  <a:pt x="22517" y="4045"/>
                  <a:pt x="21649" y="3511"/>
                  <a:pt x="20649" y="3344"/>
                </a:cubicBezTo>
                <a:cubicBezTo>
                  <a:pt x="20482" y="3322"/>
                  <a:pt x="20312" y="3311"/>
                  <a:pt x="20138" y="3311"/>
                </a:cubicBezTo>
                <a:cubicBezTo>
                  <a:pt x="19025" y="3311"/>
                  <a:pt x="17773" y="3736"/>
                  <a:pt x="16446" y="4112"/>
                </a:cubicBezTo>
                <a:cubicBezTo>
                  <a:pt x="15793" y="4282"/>
                  <a:pt x="15093" y="4500"/>
                  <a:pt x="14385" y="4500"/>
                </a:cubicBezTo>
                <a:cubicBezTo>
                  <a:pt x="14260" y="4500"/>
                  <a:pt x="14135" y="4493"/>
                  <a:pt x="14011" y="4478"/>
                </a:cubicBezTo>
                <a:cubicBezTo>
                  <a:pt x="13610" y="4412"/>
                  <a:pt x="13177" y="4278"/>
                  <a:pt x="12810" y="4078"/>
                </a:cubicBezTo>
                <a:cubicBezTo>
                  <a:pt x="12443" y="3811"/>
                  <a:pt x="12076" y="3544"/>
                  <a:pt x="11742" y="3244"/>
                </a:cubicBezTo>
                <a:cubicBezTo>
                  <a:pt x="11375" y="2944"/>
                  <a:pt x="11042" y="2610"/>
                  <a:pt x="10675" y="2344"/>
                </a:cubicBezTo>
                <a:cubicBezTo>
                  <a:pt x="10341" y="2077"/>
                  <a:pt x="9941" y="1810"/>
                  <a:pt x="9574" y="1610"/>
                </a:cubicBezTo>
                <a:cubicBezTo>
                  <a:pt x="8807" y="1176"/>
                  <a:pt x="8040" y="843"/>
                  <a:pt x="7239" y="576"/>
                </a:cubicBezTo>
                <a:cubicBezTo>
                  <a:pt x="6505" y="342"/>
                  <a:pt x="5771" y="175"/>
                  <a:pt x="5004" y="75"/>
                </a:cubicBezTo>
                <a:cubicBezTo>
                  <a:pt x="4671" y="25"/>
                  <a:pt x="4337" y="0"/>
                  <a:pt x="400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0" name="Google Shape;1610;p18"/>
          <p:cNvSpPr/>
          <p:nvPr/>
        </p:nvSpPr>
        <p:spPr>
          <a:xfrm>
            <a:off x="8552602" y="5797481"/>
            <a:ext cx="161205" cy="75420"/>
          </a:xfrm>
          <a:custGeom>
            <a:avLst/>
            <a:gdLst/>
            <a:ahLst/>
            <a:cxnLst/>
            <a:rect l="l" t="t" r="r" b="b"/>
            <a:pathLst>
              <a:path w="6205" h="2903" extrusionOk="0">
                <a:moveTo>
                  <a:pt x="6205" y="1"/>
                </a:moveTo>
                <a:lnTo>
                  <a:pt x="6205" y="1"/>
                </a:lnTo>
                <a:cubicBezTo>
                  <a:pt x="5871" y="67"/>
                  <a:pt x="5538" y="134"/>
                  <a:pt x="5237" y="268"/>
                </a:cubicBezTo>
                <a:cubicBezTo>
                  <a:pt x="4470" y="534"/>
                  <a:pt x="3703" y="868"/>
                  <a:pt x="3003" y="1202"/>
                </a:cubicBezTo>
                <a:cubicBezTo>
                  <a:pt x="2269" y="1535"/>
                  <a:pt x="1535" y="1935"/>
                  <a:pt x="834" y="2336"/>
                </a:cubicBezTo>
                <a:cubicBezTo>
                  <a:pt x="534" y="2503"/>
                  <a:pt x="267" y="2703"/>
                  <a:pt x="0" y="2903"/>
                </a:cubicBezTo>
                <a:cubicBezTo>
                  <a:pt x="334" y="2803"/>
                  <a:pt x="634" y="2636"/>
                  <a:pt x="934" y="2469"/>
                </a:cubicBezTo>
                <a:cubicBezTo>
                  <a:pt x="1468" y="2202"/>
                  <a:pt x="2235" y="1802"/>
                  <a:pt x="3069" y="1402"/>
                </a:cubicBezTo>
                <a:cubicBezTo>
                  <a:pt x="3937" y="1001"/>
                  <a:pt x="4704" y="668"/>
                  <a:pt x="5271" y="434"/>
                </a:cubicBezTo>
                <a:cubicBezTo>
                  <a:pt x="5604" y="301"/>
                  <a:pt x="5905" y="168"/>
                  <a:pt x="620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1" name="Google Shape;1611;p18"/>
          <p:cNvSpPr/>
          <p:nvPr/>
        </p:nvSpPr>
        <p:spPr>
          <a:xfrm>
            <a:off x="8568190" y="5834761"/>
            <a:ext cx="166428" cy="80616"/>
          </a:xfrm>
          <a:custGeom>
            <a:avLst/>
            <a:gdLst/>
            <a:ahLst/>
            <a:cxnLst/>
            <a:rect l="l" t="t" r="r" b="b"/>
            <a:pathLst>
              <a:path w="6406" h="3103" extrusionOk="0">
                <a:moveTo>
                  <a:pt x="6405" y="0"/>
                </a:moveTo>
                <a:lnTo>
                  <a:pt x="6405" y="0"/>
                </a:lnTo>
                <a:cubicBezTo>
                  <a:pt x="5271" y="400"/>
                  <a:pt x="4204" y="901"/>
                  <a:pt x="3136" y="1434"/>
                </a:cubicBezTo>
                <a:cubicBezTo>
                  <a:pt x="2069" y="1935"/>
                  <a:pt x="1002" y="2469"/>
                  <a:pt x="1" y="3102"/>
                </a:cubicBezTo>
                <a:cubicBezTo>
                  <a:pt x="1102" y="2669"/>
                  <a:pt x="2169" y="2202"/>
                  <a:pt x="3236" y="1635"/>
                </a:cubicBezTo>
                <a:cubicBezTo>
                  <a:pt x="4337" y="1168"/>
                  <a:pt x="5371" y="601"/>
                  <a:pt x="640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2" name="Google Shape;1612;p18"/>
          <p:cNvSpPr/>
          <p:nvPr/>
        </p:nvSpPr>
        <p:spPr>
          <a:xfrm>
            <a:off x="8543925" y="5809535"/>
            <a:ext cx="198487" cy="124055"/>
          </a:xfrm>
          <a:custGeom>
            <a:avLst/>
            <a:gdLst/>
            <a:ahLst/>
            <a:cxnLst/>
            <a:rect l="l" t="t" r="r" b="b"/>
            <a:pathLst>
              <a:path w="7640" h="4775" extrusionOk="0">
                <a:moveTo>
                  <a:pt x="6" y="1"/>
                </a:moveTo>
                <a:cubicBezTo>
                  <a:pt x="2" y="1"/>
                  <a:pt x="1" y="2"/>
                  <a:pt x="1" y="4"/>
                </a:cubicBezTo>
                <a:cubicBezTo>
                  <a:pt x="1" y="37"/>
                  <a:pt x="1669" y="1171"/>
                  <a:pt x="3737" y="2472"/>
                </a:cubicBezTo>
                <a:cubicBezTo>
                  <a:pt x="5804" y="3785"/>
                  <a:pt x="7517" y="4775"/>
                  <a:pt x="7603" y="4775"/>
                </a:cubicBezTo>
                <a:cubicBezTo>
                  <a:pt x="7605" y="4775"/>
                  <a:pt x="7606" y="4774"/>
                  <a:pt x="7606" y="4774"/>
                </a:cubicBezTo>
                <a:cubicBezTo>
                  <a:pt x="7640" y="4707"/>
                  <a:pt x="5938" y="3606"/>
                  <a:pt x="3837" y="2305"/>
                </a:cubicBezTo>
                <a:cubicBezTo>
                  <a:pt x="1800" y="1012"/>
                  <a:pt x="107" y="1"/>
                  <a:pt x="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3" name="Google Shape;1613;p18"/>
          <p:cNvSpPr/>
          <p:nvPr/>
        </p:nvSpPr>
        <p:spPr>
          <a:xfrm>
            <a:off x="8619319" y="5787945"/>
            <a:ext cx="147359" cy="102283"/>
          </a:xfrm>
          <a:custGeom>
            <a:avLst/>
            <a:gdLst/>
            <a:ahLst/>
            <a:cxnLst/>
            <a:rect l="l" t="t" r="r" b="b"/>
            <a:pathLst>
              <a:path w="5672" h="3937" extrusionOk="0">
                <a:moveTo>
                  <a:pt x="1" y="1"/>
                </a:moveTo>
                <a:lnTo>
                  <a:pt x="1" y="1"/>
                </a:lnTo>
                <a:cubicBezTo>
                  <a:pt x="234" y="201"/>
                  <a:pt x="535" y="401"/>
                  <a:pt x="835" y="568"/>
                </a:cubicBezTo>
                <a:cubicBezTo>
                  <a:pt x="1335" y="935"/>
                  <a:pt x="2069" y="1402"/>
                  <a:pt x="2836" y="1936"/>
                </a:cubicBezTo>
                <a:cubicBezTo>
                  <a:pt x="3637" y="2503"/>
                  <a:pt x="4337" y="3003"/>
                  <a:pt x="4838" y="3370"/>
                </a:cubicBezTo>
                <a:cubicBezTo>
                  <a:pt x="5105" y="3570"/>
                  <a:pt x="5371" y="3770"/>
                  <a:pt x="5672" y="3937"/>
                </a:cubicBezTo>
                <a:cubicBezTo>
                  <a:pt x="5438" y="3670"/>
                  <a:pt x="5205" y="3437"/>
                  <a:pt x="4938" y="3236"/>
                </a:cubicBezTo>
                <a:cubicBezTo>
                  <a:pt x="4471" y="2836"/>
                  <a:pt x="3770" y="2302"/>
                  <a:pt x="2970" y="1769"/>
                </a:cubicBezTo>
                <a:cubicBezTo>
                  <a:pt x="2169" y="1235"/>
                  <a:pt x="1435" y="768"/>
                  <a:pt x="902" y="434"/>
                </a:cubicBezTo>
                <a:cubicBezTo>
                  <a:pt x="601" y="268"/>
                  <a:pt x="301" y="101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117;p18">
            <a:extLst>
              <a:ext uri="{FF2B5EF4-FFF2-40B4-BE49-F238E27FC236}">
                <a16:creationId xmlns:a16="http://schemas.microsoft.com/office/drawing/2014/main" id="{C5AD00A7-F3A5-E847-A106-6219F43A4C20}"/>
              </a:ext>
            </a:extLst>
          </p:cNvPr>
          <p:cNvSpPr/>
          <p:nvPr userDrawn="1"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A2A2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îṩ1îḓé">
            <a:extLst>
              <a:ext uri="{FF2B5EF4-FFF2-40B4-BE49-F238E27FC236}">
                <a16:creationId xmlns:a16="http://schemas.microsoft.com/office/drawing/2014/main" id="{BA567C39-552F-6648-BA0A-D755291707D8}"/>
              </a:ext>
            </a:extLst>
          </p:cNvPr>
          <p:cNvSpPr/>
          <p:nvPr userDrawn="1"/>
        </p:nvSpPr>
        <p:spPr bwMode="auto">
          <a:xfrm>
            <a:off x="285277" y="263545"/>
            <a:ext cx="332560" cy="319932"/>
          </a:xfrm>
          <a:custGeom>
            <a:avLst/>
            <a:gdLst>
              <a:gd name="connsiteX0" fmla="*/ 195114 w 608814"/>
              <a:gd name="connsiteY0" fmla="*/ 351627 h 585693"/>
              <a:gd name="connsiteX1" fmla="*/ 258290 w 608814"/>
              <a:gd name="connsiteY1" fmla="*/ 351627 h 585693"/>
              <a:gd name="connsiteX2" fmla="*/ 282731 w 608814"/>
              <a:gd name="connsiteY2" fmla="*/ 376018 h 585693"/>
              <a:gd name="connsiteX3" fmla="*/ 282731 w 608814"/>
              <a:gd name="connsiteY3" fmla="*/ 561210 h 585693"/>
              <a:gd name="connsiteX4" fmla="*/ 258290 w 608814"/>
              <a:gd name="connsiteY4" fmla="*/ 585693 h 585693"/>
              <a:gd name="connsiteX5" fmla="*/ 195114 w 608814"/>
              <a:gd name="connsiteY5" fmla="*/ 585693 h 585693"/>
              <a:gd name="connsiteX6" fmla="*/ 170673 w 608814"/>
              <a:gd name="connsiteY6" fmla="*/ 561210 h 585693"/>
              <a:gd name="connsiteX7" fmla="*/ 170673 w 608814"/>
              <a:gd name="connsiteY7" fmla="*/ 376018 h 585693"/>
              <a:gd name="connsiteX8" fmla="*/ 195114 w 608814"/>
              <a:gd name="connsiteY8" fmla="*/ 351627 h 585693"/>
              <a:gd name="connsiteX9" fmla="*/ 358100 w 608814"/>
              <a:gd name="connsiteY9" fmla="*/ 249872 h 585693"/>
              <a:gd name="connsiteX10" fmla="*/ 421316 w 608814"/>
              <a:gd name="connsiteY10" fmla="*/ 249872 h 585693"/>
              <a:gd name="connsiteX11" fmla="*/ 445737 w 608814"/>
              <a:gd name="connsiteY11" fmla="*/ 274267 h 585693"/>
              <a:gd name="connsiteX12" fmla="*/ 445737 w 608814"/>
              <a:gd name="connsiteY12" fmla="*/ 561206 h 585693"/>
              <a:gd name="connsiteX13" fmla="*/ 421316 w 608814"/>
              <a:gd name="connsiteY13" fmla="*/ 585693 h 585693"/>
              <a:gd name="connsiteX14" fmla="*/ 358100 w 608814"/>
              <a:gd name="connsiteY14" fmla="*/ 585693 h 585693"/>
              <a:gd name="connsiteX15" fmla="*/ 333679 w 608814"/>
              <a:gd name="connsiteY15" fmla="*/ 561206 h 585693"/>
              <a:gd name="connsiteX16" fmla="*/ 333679 w 608814"/>
              <a:gd name="connsiteY16" fmla="*/ 274267 h 585693"/>
              <a:gd name="connsiteX17" fmla="*/ 358100 w 608814"/>
              <a:gd name="connsiteY17" fmla="*/ 249872 h 585693"/>
              <a:gd name="connsiteX18" fmla="*/ 140260 w 608814"/>
              <a:gd name="connsiteY18" fmla="*/ 224680 h 585693"/>
              <a:gd name="connsiteX19" fmla="*/ 191844 w 608814"/>
              <a:gd name="connsiteY19" fmla="*/ 276122 h 585693"/>
              <a:gd name="connsiteX20" fmla="*/ 140260 w 608814"/>
              <a:gd name="connsiteY20" fmla="*/ 327564 h 585693"/>
              <a:gd name="connsiteX21" fmla="*/ 88676 w 608814"/>
              <a:gd name="connsiteY21" fmla="*/ 276122 h 585693"/>
              <a:gd name="connsiteX22" fmla="*/ 140260 w 608814"/>
              <a:gd name="connsiteY22" fmla="*/ 224680 h 585693"/>
              <a:gd name="connsiteX23" fmla="*/ 521177 w 608814"/>
              <a:gd name="connsiteY23" fmla="*/ 148117 h 585693"/>
              <a:gd name="connsiteX24" fmla="*/ 584301 w 608814"/>
              <a:gd name="connsiteY24" fmla="*/ 148117 h 585693"/>
              <a:gd name="connsiteX25" fmla="*/ 608814 w 608814"/>
              <a:gd name="connsiteY25" fmla="*/ 172601 h 585693"/>
              <a:gd name="connsiteX26" fmla="*/ 608814 w 608814"/>
              <a:gd name="connsiteY26" fmla="*/ 561209 h 585693"/>
              <a:gd name="connsiteX27" fmla="*/ 584301 w 608814"/>
              <a:gd name="connsiteY27" fmla="*/ 585693 h 585693"/>
              <a:gd name="connsiteX28" fmla="*/ 521177 w 608814"/>
              <a:gd name="connsiteY28" fmla="*/ 585693 h 585693"/>
              <a:gd name="connsiteX29" fmla="*/ 496756 w 608814"/>
              <a:gd name="connsiteY29" fmla="*/ 561209 h 585693"/>
              <a:gd name="connsiteX30" fmla="*/ 496756 w 608814"/>
              <a:gd name="connsiteY30" fmla="*/ 172601 h 585693"/>
              <a:gd name="connsiteX31" fmla="*/ 521177 w 608814"/>
              <a:gd name="connsiteY31" fmla="*/ 148117 h 585693"/>
              <a:gd name="connsiteX32" fmla="*/ 116229 w 608814"/>
              <a:gd name="connsiteY32" fmla="*/ 131322 h 585693"/>
              <a:gd name="connsiteX33" fmla="*/ 164246 w 608814"/>
              <a:gd name="connsiteY33" fmla="*/ 131322 h 585693"/>
              <a:gd name="connsiteX34" fmla="*/ 184061 w 608814"/>
              <a:gd name="connsiteY34" fmla="*/ 151113 h 585693"/>
              <a:gd name="connsiteX35" fmla="*/ 184061 w 608814"/>
              <a:gd name="connsiteY35" fmla="*/ 171457 h 585693"/>
              <a:gd name="connsiteX36" fmla="*/ 208669 w 608814"/>
              <a:gd name="connsiteY36" fmla="*/ 186094 h 585693"/>
              <a:gd name="connsiteX37" fmla="*/ 226641 w 608814"/>
              <a:gd name="connsiteY37" fmla="*/ 175692 h 585693"/>
              <a:gd name="connsiteX38" fmla="*/ 253737 w 608814"/>
              <a:gd name="connsiteY38" fmla="*/ 182964 h 585693"/>
              <a:gd name="connsiteX39" fmla="*/ 277792 w 608814"/>
              <a:gd name="connsiteY39" fmla="*/ 224572 h 585693"/>
              <a:gd name="connsiteX40" fmla="*/ 279727 w 608814"/>
              <a:gd name="connsiteY40" fmla="*/ 239577 h 585693"/>
              <a:gd name="connsiteX41" fmla="*/ 270511 w 608814"/>
              <a:gd name="connsiteY41" fmla="*/ 251544 h 585693"/>
              <a:gd name="connsiteX42" fmla="*/ 252355 w 608814"/>
              <a:gd name="connsiteY42" fmla="*/ 262038 h 585693"/>
              <a:gd name="connsiteX43" fmla="*/ 253829 w 608814"/>
              <a:gd name="connsiteY43" fmla="*/ 276122 h 585693"/>
              <a:gd name="connsiteX44" fmla="*/ 252355 w 608814"/>
              <a:gd name="connsiteY44" fmla="*/ 290206 h 585693"/>
              <a:gd name="connsiteX45" fmla="*/ 270511 w 608814"/>
              <a:gd name="connsiteY45" fmla="*/ 300700 h 585693"/>
              <a:gd name="connsiteX46" fmla="*/ 278714 w 608814"/>
              <a:gd name="connsiteY46" fmla="*/ 325094 h 585693"/>
              <a:gd name="connsiteX47" fmla="*/ 258253 w 608814"/>
              <a:gd name="connsiteY47" fmla="*/ 321136 h 585693"/>
              <a:gd name="connsiteX48" fmla="*/ 195858 w 608814"/>
              <a:gd name="connsiteY48" fmla="*/ 321136 h 585693"/>
              <a:gd name="connsiteX49" fmla="*/ 212171 w 608814"/>
              <a:gd name="connsiteY49" fmla="*/ 276122 h 585693"/>
              <a:gd name="connsiteX50" fmla="*/ 140191 w 608814"/>
              <a:gd name="connsiteY50" fmla="*/ 204320 h 585693"/>
              <a:gd name="connsiteX51" fmla="*/ 68304 w 608814"/>
              <a:gd name="connsiteY51" fmla="*/ 276122 h 585693"/>
              <a:gd name="connsiteX52" fmla="*/ 140191 w 608814"/>
              <a:gd name="connsiteY52" fmla="*/ 348016 h 585693"/>
              <a:gd name="connsiteX53" fmla="*/ 148486 w 608814"/>
              <a:gd name="connsiteY53" fmla="*/ 347095 h 585693"/>
              <a:gd name="connsiteX54" fmla="*/ 140099 w 608814"/>
              <a:gd name="connsiteY54" fmla="*/ 376000 h 585693"/>
              <a:gd name="connsiteX55" fmla="*/ 140099 w 608814"/>
              <a:gd name="connsiteY55" fmla="*/ 420922 h 585693"/>
              <a:gd name="connsiteX56" fmla="*/ 116229 w 608814"/>
              <a:gd name="connsiteY56" fmla="*/ 420922 h 585693"/>
              <a:gd name="connsiteX57" fmla="*/ 96413 w 608814"/>
              <a:gd name="connsiteY57" fmla="*/ 401131 h 585693"/>
              <a:gd name="connsiteX58" fmla="*/ 96413 w 608814"/>
              <a:gd name="connsiteY58" fmla="*/ 380787 h 585693"/>
              <a:gd name="connsiteX59" fmla="*/ 71806 w 608814"/>
              <a:gd name="connsiteY59" fmla="*/ 366150 h 585693"/>
              <a:gd name="connsiteX60" fmla="*/ 53742 w 608814"/>
              <a:gd name="connsiteY60" fmla="*/ 376552 h 585693"/>
              <a:gd name="connsiteX61" fmla="*/ 38719 w 608814"/>
              <a:gd name="connsiteY61" fmla="*/ 378577 h 585693"/>
              <a:gd name="connsiteX62" fmla="*/ 26738 w 608814"/>
              <a:gd name="connsiteY62" fmla="*/ 369372 h 585693"/>
              <a:gd name="connsiteX63" fmla="*/ 2683 w 608814"/>
              <a:gd name="connsiteY63" fmla="*/ 327764 h 585693"/>
              <a:gd name="connsiteX64" fmla="*/ 9872 w 608814"/>
              <a:gd name="connsiteY64" fmla="*/ 300700 h 585693"/>
              <a:gd name="connsiteX65" fmla="*/ 28120 w 608814"/>
              <a:gd name="connsiteY65" fmla="*/ 290206 h 585693"/>
              <a:gd name="connsiteX66" fmla="*/ 26645 w 608814"/>
              <a:gd name="connsiteY66" fmla="*/ 276122 h 585693"/>
              <a:gd name="connsiteX67" fmla="*/ 28120 w 608814"/>
              <a:gd name="connsiteY67" fmla="*/ 262038 h 585693"/>
              <a:gd name="connsiteX68" fmla="*/ 9872 w 608814"/>
              <a:gd name="connsiteY68" fmla="*/ 251544 h 585693"/>
              <a:gd name="connsiteX69" fmla="*/ 2683 w 608814"/>
              <a:gd name="connsiteY69" fmla="*/ 224572 h 585693"/>
              <a:gd name="connsiteX70" fmla="*/ 26738 w 608814"/>
              <a:gd name="connsiteY70" fmla="*/ 182964 h 585693"/>
              <a:gd name="connsiteX71" fmla="*/ 38719 w 608814"/>
              <a:gd name="connsiteY71" fmla="*/ 173759 h 585693"/>
              <a:gd name="connsiteX72" fmla="*/ 53742 w 608814"/>
              <a:gd name="connsiteY72" fmla="*/ 175692 h 585693"/>
              <a:gd name="connsiteX73" fmla="*/ 71806 w 608814"/>
              <a:gd name="connsiteY73" fmla="*/ 186094 h 585693"/>
              <a:gd name="connsiteX74" fmla="*/ 96413 w 608814"/>
              <a:gd name="connsiteY74" fmla="*/ 171457 h 585693"/>
              <a:gd name="connsiteX75" fmla="*/ 96413 w 608814"/>
              <a:gd name="connsiteY75" fmla="*/ 151113 h 585693"/>
              <a:gd name="connsiteX76" fmla="*/ 116229 w 608814"/>
              <a:gd name="connsiteY76" fmla="*/ 131322 h 585693"/>
              <a:gd name="connsiteX77" fmla="*/ 445756 w 608814"/>
              <a:gd name="connsiteY77" fmla="*/ 83476 h 585693"/>
              <a:gd name="connsiteX78" fmla="*/ 414140 w 608814"/>
              <a:gd name="connsiteY78" fmla="*/ 115044 h 585693"/>
              <a:gd name="connsiteX79" fmla="*/ 445756 w 608814"/>
              <a:gd name="connsiteY79" fmla="*/ 146520 h 585693"/>
              <a:gd name="connsiteX80" fmla="*/ 477371 w 608814"/>
              <a:gd name="connsiteY80" fmla="*/ 115044 h 585693"/>
              <a:gd name="connsiteX81" fmla="*/ 445756 w 608814"/>
              <a:gd name="connsiteY81" fmla="*/ 83476 h 585693"/>
              <a:gd name="connsiteX82" fmla="*/ 426676 w 608814"/>
              <a:gd name="connsiteY82" fmla="*/ 0 h 585693"/>
              <a:gd name="connsiteX83" fmla="*/ 464835 w 608814"/>
              <a:gd name="connsiteY83" fmla="*/ 0 h 585693"/>
              <a:gd name="connsiteX84" fmla="*/ 480597 w 608814"/>
              <a:gd name="connsiteY84" fmla="*/ 15738 h 585693"/>
              <a:gd name="connsiteX85" fmla="*/ 480597 w 608814"/>
              <a:gd name="connsiteY85" fmla="*/ 31936 h 585693"/>
              <a:gd name="connsiteX86" fmla="*/ 500138 w 608814"/>
              <a:gd name="connsiteY86" fmla="*/ 43533 h 585693"/>
              <a:gd name="connsiteX87" fmla="*/ 514425 w 608814"/>
              <a:gd name="connsiteY87" fmla="*/ 35249 h 585693"/>
              <a:gd name="connsiteX88" fmla="*/ 535901 w 608814"/>
              <a:gd name="connsiteY88" fmla="*/ 40956 h 585693"/>
              <a:gd name="connsiteX89" fmla="*/ 554981 w 608814"/>
              <a:gd name="connsiteY89" fmla="*/ 73996 h 585693"/>
              <a:gd name="connsiteX90" fmla="*/ 556640 w 608814"/>
              <a:gd name="connsiteY90" fmla="*/ 85961 h 585693"/>
              <a:gd name="connsiteX91" fmla="*/ 549266 w 608814"/>
              <a:gd name="connsiteY91" fmla="*/ 95440 h 585693"/>
              <a:gd name="connsiteX92" fmla="*/ 534887 w 608814"/>
              <a:gd name="connsiteY92" fmla="*/ 103815 h 585693"/>
              <a:gd name="connsiteX93" fmla="*/ 535993 w 608814"/>
              <a:gd name="connsiteY93" fmla="*/ 115044 h 585693"/>
              <a:gd name="connsiteX94" fmla="*/ 535717 w 608814"/>
              <a:gd name="connsiteY94" fmla="*/ 117621 h 585693"/>
              <a:gd name="connsiteX95" fmla="*/ 521153 w 608814"/>
              <a:gd name="connsiteY95" fmla="*/ 117621 h 585693"/>
              <a:gd name="connsiteX96" fmla="*/ 466126 w 608814"/>
              <a:gd name="connsiteY96" fmla="*/ 172565 h 585693"/>
              <a:gd name="connsiteX97" fmla="*/ 466126 w 608814"/>
              <a:gd name="connsiteY97" fmla="*/ 229719 h 585693"/>
              <a:gd name="connsiteX98" fmla="*/ 466126 w 608814"/>
              <a:gd name="connsiteY98" fmla="*/ 242604 h 585693"/>
              <a:gd name="connsiteX99" fmla="*/ 453590 w 608814"/>
              <a:gd name="connsiteY99" fmla="*/ 229995 h 585693"/>
              <a:gd name="connsiteX100" fmla="*/ 421330 w 608814"/>
              <a:gd name="connsiteY100" fmla="*/ 219319 h 585693"/>
              <a:gd name="connsiteX101" fmla="*/ 411928 w 608814"/>
              <a:gd name="connsiteY101" fmla="*/ 219319 h 585693"/>
              <a:gd name="connsiteX102" fmla="*/ 410914 w 608814"/>
              <a:gd name="connsiteY102" fmla="*/ 214257 h 585693"/>
              <a:gd name="connsiteX103" fmla="*/ 410914 w 608814"/>
              <a:gd name="connsiteY103" fmla="*/ 198059 h 585693"/>
              <a:gd name="connsiteX104" fmla="*/ 391373 w 608814"/>
              <a:gd name="connsiteY104" fmla="*/ 186463 h 585693"/>
              <a:gd name="connsiteX105" fmla="*/ 377086 w 608814"/>
              <a:gd name="connsiteY105" fmla="*/ 194746 h 585693"/>
              <a:gd name="connsiteX106" fmla="*/ 365104 w 608814"/>
              <a:gd name="connsiteY106" fmla="*/ 196310 h 585693"/>
              <a:gd name="connsiteX107" fmla="*/ 355610 w 608814"/>
              <a:gd name="connsiteY107" fmla="*/ 189040 h 585693"/>
              <a:gd name="connsiteX108" fmla="*/ 336530 w 608814"/>
              <a:gd name="connsiteY108" fmla="*/ 155999 h 585693"/>
              <a:gd name="connsiteX109" fmla="*/ 342245 w 608814"/>
              <a:gd name="connsiteY109" fmla="*/ 134463 h 585693"/>
              <a:gd name="connsiteX110" fmla="*/ 356716 w 608814"/>
              <a:gd name="connsiteY110" fmla="*/ 126180 h 585693"/>
              <a:gd name="connsiteX111" fmla="*/ 355518 w 608814"/>
              <a:gd name="connsiteY111" fmla="*/ 115044 h 585693"/>
              <a:gd name="connsiteX112" fmla="*/ 356716 w 608814"/>
              <a:gd name="connsiteY112" fmla="*/ 103815 h 585693"/>
              <a:gd name="connsiteX113" fmla="*/ 342245 w 608814"/>
              <a:gd name="connsiteY113" fmla="*/ 95440 h 585693"/>
              <a:gd name="connsiteX114" fmla="*/ 336530 w 608814"/>
              <a:gd name="connsiteY114" fmla="*/ 73996 h 585693"/>
              <a:gd name="connsiteX115" fmla="*/ 355610 w 608814"/>
              <a:gd name="connsiteY115" fmla="*/ 40956 h 585693"/>
              <a:gd name="connsiteX116" fmla="*/ 365104 w 608814"/>
              <a:gd name="connsiteY116" fmla="*/ 33685 h 585693"/>
              <a:gd name="connsiteX117" fmla="*/ 377086 w 608814"/>
              <a:gd name="connsiteY117" fmla="*/ 35249 h 585693"/>
              <a:gd name="connsiteX118" fmla="*/ 391373 w 608814"/>
              <a:gd name="connsiteY118" fmla="*/ 43533 h 585693"/>
              <a:gd name="connsiteX119" fmla="*/ 410914 w 608814"/>
              <a:gd name="connsiteY119" fmla="*/ 31936 h 585693"/>
              <a:gd name="connsiteX120" fmla="*/ 410914 w 608814"/>
              <a:gd name="connsiteY120" fmla="*/ 15738 h 585693"/>
              <a:gd name="connsiteX121" fmla="*/ 426676 w 608814"/>
              <a:gd name="connsiteY121" fmla="*/ 0 h 5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608814" h="585693">
                <a:moveTo>
                  <a:pt x="195114" y="351627"/>
                </a:moveTo>
                <a:lnTo>
                  <a:pt x="258290" y="351627"/>
                </a:lnTo>
                <a:cubicBezTo>
                  <a:pt x="271848" y="351627"/>
                  <a:pt x="282731" y="362580"/>
                  <a:pt x="282731" y="376018"/>
                </a:cubicBezTo>
                <a:lnTo>
                  <a:pt x="282731" y="561210"/>
                </a:lnTo>
                <a:cubicBezTo>
                  <a:pt x="282731" y="574740"/>
                  <a:pt x="271848" y="585693"/>
                  <a:pt x="258290" y="585693"/>
                </a:cubicBezTo>
                <a:lnTo>
                  <a:pt x="195114" y="585693"/>
                </a:lnTo>
                <a:cubicBezTo>
                  <a:pt x="181556" y="585693"/>
                  <a:pt x="170673" y="574740"/>
                  <a:pt x="170673" y="561210"/>
                </a:cubicBezTo>
                <a:lnTo>
                  <a:pt x="170673" y="376018"/>
                </a:lnTo>
                <a:cubicBezTo>
                  <a:pt x="170673" y="362580"/>
                  <a:pt x="181556" y="351627"/>
                  <a:pt x="195114" y="351627"/>
                </a:cubicBezTo>
                <a:close/>
                <a:moveTo>
                  <a:pt x="358100" y="249872"/>
                </a:moveTo>
                <a:lnTo>
                  <a:pt x="421316" y="249872"/>
                </a:lnTo>
                <a:cubicBezTo>
                  <a:pt x="434771" y="249872"/>
                  <a:pt x="445737" y="260735"/>
                  <a:pt x="445737" y="274267"/>
                </a:cubicBezTo>
                <a:lnTo>
                  <a:pt x="445737" y="561206"/>
                </a:lnTo>
                <a:cubicBezTo>
                  <a:pt x="445737" y="574738"/>
                  <a:pt x="434771" y="585693"/>
                  <a:pt x="421316" y="585693"/>
                </a:cubicBezTo>
                <a:lnTo>
                  <a:pt x="358100" y="585693"/>
                </a:lnTo>
                <a:cubicBezTo>
                  <a:pt x="344645" y="585693"/>
                  <a:pt x="333679" y="574738"/>
                  <a:pt x="333679" y="561206"/>
                </a:cubicBezTo>
                <a:lnTo>
                  <a:pt x="333679" y="274267"/>
                </a:lnTo>
                <a:cubicBezTo>
                  <a:pt x="333679" y="260735"/>
                  <a:pt x="344645" y="249872"/>
                  <a:pt x="358100" y="249872"/>
                </a:cubicBezTo>
                <a:close/>
                <a:moveTo>
                  <a:pt x="140260" y="224680"/>
                </a:moveTo>
                <a:cubicBezTo>
                  <a:pt x="168749" y="224680"/>
                  <a:pt x="191844" y="247711"/>
                  <a:pt x="191844" y="276122"/>
                </a:cubicBezTo>
                <a:cubicBezTo>
                  <a:pt x="191844" y="304533"/>
                  <a:pt x="168749" y="327564"/>
                  <a:pt x="140260" y="327564"/>
                </a:cubicBezTo>
                <a:cubicBezTo>
                  <a:pt x="111771" y="327564"/>
                  <a:pt x="88676" y="304533"/>
                  <a:pt x="88676" y="276122"/>
                </a:cubicBezTo>
                <a:cubicBezTo>
                  <a:pt x="88676" y="247711"/>
                  <a:pt x="111771" y="224680"/>
                  <a:pt x="140260" y="224680"/>
                </a:cubicBezTo>
                <a:close/>
                <a:moveTo>
                  <a:pt x="521177" y="148117"/>
                </a:moveTo>
                <a:lnTo>
                  <a:pt x="584301" y="148117"/>
                </a:lnTo>
                <a:cubicBezTo>
                  <a:pt x="597848" y="148117"/>
                  <a:pt x="608814" y="159070"/>
                  <a:pt x="608814" y="172601"/>
                </a:cubicBezTo>
                <a:lnTo>
                  <a:pt x="608814" y="561209"/>
                </a:lnTo>
                <a:cubicBezTo>
                  <a:pt x="608814" y="574740"/>
                  <a:pt x="597848" y="585693"/>
                  <a:pt x="584301" y="585693"/>
                </a:cubicBezTo>
                <a:lnTo>
                  <a:pt x="521177" y="585693"/>
                </a:lnTo>
                <a:cubicBezTo>
                  <a:pt x="507722" y="585693"/>
                  <a:pt x="496756" y="574740"/>
                  <a:pt x="496756" y="561209"/>
                </a:cubicBezTo>
                <a:lnTo>
                  <a:pt x="496756" y="172601"/>
                </a:lnTo>
                <a:cubicBezTo>
                  <a:pt x="496756" y="159070"/>
                  <a:pt x="507722" y="148117"/>
                  <a:pt x="521177" y="148117"/>
                </a:cubicBezTo>
                <a:close/>
                <a:moveTo>
                  <a:pt x="116229" y="131322"/>
                </a:moveTo>
                <a:lnTo>
                  <a:pt x="164246" y="131322"/>
                </a:lnTo>
                <a:cubicBezTo>
                  <a:pt x="175214" y="131322"/>
                  <a:pt x="184061" y="140159"/>
                  <a:pt x="184061" y="151113"/>
                </a:cubicBezTo>
                <a:lnTo>
                  <a:pt x="184061" y="171457"/>
                </a:lnTo>
                <a:cubicBezTo>
                  <a:pt x="193001" y="175231"/>
                  <a:pt x="201019" y="180386"/>
                  <a:pt x="208669" y="186094"/>
                </a:cubicBezTo>
                <a:lnTo>
                  <a:pt x="226641" y="175692"/>
                </a:lnTo>
                <a:cubicBezTo>
                  <a:pt x="236134" y="170261"/>
                  <a:pt x="248300" y="173482"/>
                  <a:pt x="253737" y="182964"/>
                </a:cubicBezTo>
                <a:lnTo>
                  <a:pt x="277792" y="224572"/>
                </a:lnTo>
                <a:cubicBezTo>
                  <a:pt x="280465" y="229083"/>
                  <a:pt x="281110" y="234514"/>
                  <a:pt x="279727" y="239577"/>
                </a:cubicBezTo>
                <a:cubicBezTo>
                  <a:pt x="278437" y="244640"/>
                  <a:pt x="275119" y="248966"/>
                  <a:pt x="270511" y="251544"/>
                </a:cubicBezTo>
                <a:lnTo>
                  <a:pt x="252355" y="262038"/>
                </a:lnTo>
                <a:cubicBezTo>
                  <a:pt x="253000" y="266733"/>
                  <a:pt x="253829" y="271335"/>
                  <a:pt x="253829" y="276122"/>
                </a:cubicBezTo>
                <a:cubicBezTo>
                  <a:pt x="253829" y="281001"/>
                  <a:pt x="253000" y="285604"/>
                  <a:pt x="252355" y="290206"/>
                </a:cubicBezTo>
                <a:lnTo>
                  <a:pt x="270511" y="300700"/>
                </a:lnTo>
                <a:cubicBezTo>
                  <a:pt x="279174" y="305671"/>
                  <a:pt x="282308" y="316165"/>
                  <a:pt x="278714" y="325094"/>
                </a:cubicBezTo>
                <a:cubicBezTo>
                  <a:pt x="272354" y="322609"/>
                  <a:pt x="265442" y="321136"/>
                  <a:pt x="258253" y="321136"/>
                </a:cubicBezTo>
                <a:lnTo>
                  <a:pt x="195858" y="321136"/>
                </a:lnTo>
                <a:cubicBezTo>
                  <a:pt x="205904" y="308709"/>
                  <a:pt x="212171" y="293244"/>
                  <a:pt x="212171" y="276122"/>
                </a:cubicBezTo>
                <a:cubicBezTo>
                  <a:pt x="212171" y="236539"/>
                  <a:pt x="179914" y="204320"/>
                  <a:pt x="140191" y="204320"/>
                </a:cubicBezTo>
                <a:cubicBezTo>
                  <a:pt x="100561" y="204320"/>
                  <a:pt x="68304" y="236539"/>
                  <a:pt x="68304" y="276122"/>
                </a:cubicBezTo>
                <a:cubicBezTo>
                  <a:pt x="68304" y="315797"/>
                  <a:pt x="100561" y="348016"/>
                  <a:pt x="140191" y="348016"/>
                </a:cubicBezTo>
                <a:cubicBezTo>
                  <a:pt x="143048" y="348016"/>
                  <a:pt x="145721" y="347463"/>
                  <a:pt x="148486" y="347095"/>
                </a:cubicBezTo>
                <a:cubicBezTo>
                  <a:pt x="143233" y="355564"/>
                  <a:pt x="140099" y="365414"/>
                  <a:pt x="140099" y="376000"/>
                </a:cubicBezTo>
                <a:lnTo>
                  <a:pt x="140099" y="420922"/>
                </a:lnTo>
                <a:lnTo>
                  <a:pt x="116229" y="420922"/>
                </a:lnTo>
                <a:cubicBezTo>
                  <a:pt x="105261" y="420922"/>
                  <a:pt x="96413" y="412085"/>
                  <a:pt x="96413" y="401131"/>
                </a:cubicBezTo>
                <a:lnTo>
                  <a:pt x="96413" y="380787"/>
                </a:lnTo>
                <a:cubicBezTo>
                  <a:pt x="87474" y="377013"/>
                  <a:pt x="79455" y="371950"/>
                  <a:pt x="71806" y="366150"/>
                </a:cubicBezTo>
                <a:lnTo>
                  <a:pt x="53742" y="376552"/>
                </a:lnTo>
                <a:cubicBezTo>
                  <a:pt x="49226" y="379222"/>
                  <a:pt x="43788" y="379866"/>
                  <a:pt x="38719" y="378577"/>
                </a:cubicBezTo>
                <a:cubicBezTo>
                  <a:pt x="33650" y="377197"/>
                  <a:pt x="29318" y="373883"/>
                  <a:pt x="26738" y="369372"/>
                </a:cubicBezTo>
                <a:lnTo>
                  <a:pt x="2683" y="327764"/>
                </a:lnTo>
                <a:cubicBezTo>
                  <a:pt x="-2847" y="318282"/>
                  <a:pt x="471" y="306131"/>
                  <a:pt x="9872" y="300700"/>
                </a:cubicBezTo>
                <a:lnTo>
                  <a:pt x="28120" y="290206"/>
                </a:lnTo>
                <a:cubicBezTo>
                  <a:pt x="27475" y="285604"/>
                  <a:pt x="26645" y="281001"/>
                  <a:pt x="26645" y="276122"/>
                </a:cubicBezTo>
                <a:cubicBezTo>
                  <a:pt x="26645" y="271335"/>
                  <a:pt x="27475" y="266733"/>
                  <a:pt x="28120" y="262038"/>
                </a:cubicBezTo>
                <a:lnTo>
                  <a:pt x="9872" y="251544"/>
                </a:lnTo>
                <a:cubicBezTo>
                  <a:pt x="471" y="246113"/>
                  <a:pt x="-2847" y="233962"/>
                  <a:pt x="2683" y="224572"/>
                </a:cubicBezTo>
                <a:lnTo>
                  <a:pt x="26738" y="182964"/>
                </a:lnTo>
                <a:cubicBezTo>
                  <a:pt x="29318" y="178361"/>
                  <a:pt x="33650" y="175139"/>
                  <a:pt x="38719" y="173759"/>
                </a:cubicBezTo>
                <a:cubicBezTo>
                  <a:pt x="43788" y="172378"/>
                  <a:pt x="49226" y="173114"/>
                  <a:pt x="53742" y="175692"/>
                </a:cubicBezTo>
                <a:lnTo>
                  <a:pt x="71806" y="186094"/>
                </a:lnTo>
                <a:cubicBezTo>
                  <a:pt x="79455" y="180386"/>
                  <a:pt x="87474" y="175231"/>
                  <a:pt x="96413" y="171457"/>
                </a:cubicBezTo>
                <a:lnTo>
                  <a:pt x="96413" y="151113"/>
                </a:lnTo>
                <a:cubicBezTo>
                  <a:pt x="96413" y="140159"/>
                  <a:pt x="105261" y="131322"/>
                  <a:pt x="116229" y="131322"/>
                </a:cubicBezTo>
                <a:close/>
                <a:moveTo>
                  <a:pt x="445756" y="83476"/>
                </a:moveTo>
                <a:cubicBezTo>
                  <a:pt x="428335" y="83476"/>
                  <a:pt x="414140" y="97557"/>
                  <a:pt x="414140" y="115044"/>
                </a:cubicBezTo>
                <a:cubicBezTo>
                  <a:pt x="414140" y="132438"/>
                  <a:pt x="428335" y="146520"/>
                  <a:pt x="445756" y="146520"/>
                </a:cubicBezTo>
                <a:cubicBezTo>
                  <a:pt x="463176" y="146520"/>
                  <a:pt x="477371" y="132438"/>
                  <a:pt x="477371" y="115044"/>
                </a:cubicBezTo>
                <a:cubicBezTo>
                  <a:pt x="477371" y="97557"/>
                  <a:pt x="463176" y="83476"/>
                  <a:pt x="445756" y="83476"/>
                </a:cubicBezTo>
                <a:close/>
                <a:moveTo>
                  <a:pt x="426676" y="0"/>
                </a:moveTo>
                <a:lnTo>
                  <a:pt x="464835" y="0"/>
                </a:lnTo>
                <a:cubicBezTo>
                  <a:pt x="473500" y="0"/>
                  <a:pt x="480597" y="7087"/>
                  <a:pt x="480597" y="15738"/>
                </a:cubicBezTo>
                <a:lnTo>
                  <a:pt x="480597" y="31936"/>
                </a:lnTo>
                <a:cubicBezTo>
                  <a:pt x="487694" y="34881"/>
                  <a:pt x="494054" y="38931"/>
                  <a:pt x="500138" y="43533"/>
                </a:cubicBezTo>
                <a:lnTo>
                  <a:pt x="514425" y="35249"/>
                </a:lnTo>
                <a:cubicBezTo>
                  <a:pt x="521983" y="30924"/>
                  <a:pt x="531569" y="33501"/>
                  <a:pt x="535901" y="40956"/>
                </a:cubicBezTo>
                <a:lnTo>
                  <a:pt x="554981" y="73996"/>
                </a:lnTo>
                <a:cubicBezTo>
                  <a:pt x="557101" y="77585"/>
                  <a:pt x="557654" y="81911"/>
                  <a:pt x="556640" y="85961"/>
                </a:cubicBezTo>
                <a:cubicBezTo>
                  <a:pt x="555534" y="89918"/>
                  <a:pt x="552861" y="93415"/>
                  <a:pt x="549266" y="95440"/>
                </a:cubicBezTo>
                <a:lnTo>
                  <a:pt x="534887" y="103815"/>
                </a:lnTo>
                <a:cubicBezTo>
                  <a:pt x="535348" y="107497"/>
                  <a:pt x="535993" y="111178"/>
                  <a:pt x="535993" y="115044"/>
                </a:cubicBezTo>
                <a:cubicBezTo>
                  <a:pt x="535993" y="115872"/>
                  <a:pt x="535809" y="116700"/>
                  <a:pt x="535717" y="117621"/>
                </a:cubicBezTo>
                <a:lnTo>
                  <a:pt x="521153" y="117621"/>
                </a:lnTo>
                <a:cubicBezTo>
                  <a:pt x="490828" y="117621"/>
                  <a:pt x="466126" y="142286"/>
                  <a:pt x="466126" y="172565"/>
                </a:cubicBezTo>
                <a:lnTo>
                  <a:pt x="466126" y="229719"/>
                </a:lnTo>
                <a:lnTo>
                  <a:pt x="466126" y="242604"/>
                </a:lnTo>
                <a:cubicBezTo>
                  <a:pt x="462715" y="237726"/>
                  <a:pt x="458383" y="233493"/>
                  <a:pt x="453590" y="229995"/>
                </a:cubicBezTo>
                <a:cubicBezTo>
                  <a:pt x="444465" y="223369"/>
                  <a:pt x="433404" y="219319"/>
                  <a:pt x="421330" y="219319"/>
                </a:cubicBezTo>
                <a:lnTo>
                  <a:pt x="411928" y="219319"/>
                </a:lnTo>
                <a:cubicBezTo>
                  <a:pt x="411375" y="217755"/>
                  <a:pt x="410914" y="216098"/>
                  <a:pt x="410914" y="214257"/>
                </a:cubicBezTo>
                <a:lnTo>
                  <a:pt x="410914" y="198059"/>
                </a:lnTo>
                <a:cubicBezTo>
                  <a:pt x="403817" y="195114"/>
                  <a:pt x="397457" y="191064"/>
                  <a:pt x="391373" y="186463"/>
                </a:cubicBezTo>
                <a:lnTo>
                  <a:pt x="377086" y="194746"/>
                </a:lnTo>
                <a:cubicBezTo>
                  <a:pt x="373492" y="196863"/>
                  <a:pt x="369160" y="197415"/>
                  <a:pt x="365104" y="196310"/>
                </a:cubicBezTo>
                <a:cubicBezTo>
                  <a:pt x="361140" y="195206"/>
                  <a:pt x="357638" y="192629"/>
                  <a:pt x="355610" y="189040"/>
                </a:cubicBezTo>
                <a:lnTo>
                  <a:pt x="336530" y="155999"/>
                </a:lnTo>
                <a:cubicBezTo>
                  <a:pt x="332198" y="148452"/>
                  <a:pt x="334687" y="138881"/>
                  <a:pt x="342245" y="134463"/>
                </a:cubicBezTo>
                <a:lnTo>
                  <a:pt x="356716" y="126180"/>
                </a:lnTo>
                <a:cubicBezTo>
                  <a:pt x="356163" y="122498"/>
                  <a:pt x="355518" y="118817"/>
                  <a:pt x="355518" y="115044"/>
                </a:cubicBezTo>
                <a:cubicBezTo>
                  <a:pt x="355518" y="111178"/>
                  <a:pt x="356163" y="107497"/>
                  <a:pt x="356716" y="103815"/>
                </a:cubicBezTo>
                <a:lnTo>
                  <a:pt x="342245" y="95440"/>
                </a:lnTo>
                <a:cubicBezTo>
                  <a:pt x="334687" y="91115"/>
                  <a:pt x="332198" y="81543"/>
                  <a:pt x="336530" y="73996"/>
                </a:cubicBezTo>
                <a:lnTo>
                  <a:pt x="355610" y="40956"/>
                </a:lnTo>
                <a:cubicBezTo>
                  <a:pt x="357638" y="37366"/>
                  <a:pt x="361140" y="34789"/>
                  <a:pt x="365104" y="33685"/>
                </a:cubicBezTo>
                <a:cubicBezTo>
                  <a:pt x="369160" y="32580"/>
                  <a:pt x="373492" y="33133"/>
                  <a:pt x="377086" y="35249"/>
                </a:cubicBezTo>
                <a:lnTo>
                  <a:pt x="391373" y="43533"/>
                </a:lnTo>
                <a:cubicBezTo>
                  <a:pt x="397457" y="38931"/>
                  <a:pt x="403817" y="34881"/>
                  <a:pt x="410914" y="31936"/>
                </a:cubicBezTo>
                <a:lnTo>
                  <a:pt x="410914" y="15738"/>
                </a:lnTo>
                <a:cubicBezTo>
                  <a:pt x="410914" y="7087"/>
                  <a:pt x="418011" y="0"/>
                  <a:pt x="4266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0551" dist="38100" dir="2700000" algn="tl" rotWithShape="0">
              <a:prstClr val="black">
                <a:alpha val="20196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FA0B9846-0FDA-B44E-965A-A10AEFAF5765}"/>
              </a:ext>
            </a:extLst>
          </p:cNvPr>
          <p:cNvSpPr txBox="1"/>
          <p:nvPr userDrawn="1"/>
        </p:nvSpPr>
        <p:spPr>
          <a:xfrm>
            <a:off x="510744" y="224596"/>
            <a:ext cx="201003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2200" b="1">
                <a:solidFill>
                  <a:schemeClr val="bg1"/>
                </a:solidFill>
                <a:effectLst>
                  <a:outerShdw blurRad="543608" dist="38100" dir="2700000" algn="tl" rotWithShape="0">
                    <a:srgbClr val="686795">
                      <a:alpha val="80784"/>
                    </a:srgbClr>
                  </a:outerShdw>
                </a:effectLst>
                <a:ea typeface="PingFang SC Semibold" panose="020B0400000000000000" pitchFamily="34" charset="-122"/>
              </a:rPr>
              <a:t>收获与成长</a:t>
            </a:r>
          </a:p>
        </p:txBody>
      </p:sp>
    </p:spTree>
    <p:extLst>
      <p:ext uri="{BB962C8B-B14F-4D97-AF65-F5344CB8AC3E}">
        <p14:creationId xmlns:p14="http://schemas.microsoft.com/office/powerpoint/2010/main" val="3389837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 preserve="1" userDrawn="1">
  <p:cSld name="1_Section Header 5"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8"/>
          <p:cNvSpPr/>
          <p:nvPr/>
        </p:nvSpPr>
        <p:spPr>
          <a:xfrm>
            <a:off x="10382894" y="2542473"/>
            <a:ext cx="141279" cy="139564"/>
          </a:xfrm>
          <a:custGeom>
            <a:avLst/>
            <a:gdLst/>
            <a:ahLst/>
            <a:cxnLst/>
            <a:rect l="l" t="t" r="r" b="b"/>
            <a:pathLst>
              <a:path w="5438" h="5372" extrusionOk="0">
                <a:moveTo>
                  <a:pt x="2669" y="0"/>
                </a:moveTo>
                <a:cubicBezTo>
                  <a:pt x="1635" y="0"/>
                  <a:pt x="668" y="634"/>
                  <a:pt x="268" y="1601"/>
                </a:cubicBezTo>
                <a:cubicBezTo>
                  <a:pt x="67" y="2035"/>
                  <a:pt x="1" y="2535"/>
                  <a:pt x="67" y="3002"/>
                </a:cubicBezTo>
                <a:cubicBezTo>
                  <a:pt x="67" y="3269"/>
                  <a:pt x="167" y="3536"/>
                  <a:pt x="268" y="3769"/>
                </a:cubicBezTo>
                <a:cubicBezTo>
                  <a:pt x="368" y="4003"/>
                  <a:pt x="501" y="4236"/>
                  <a:pt x="668" y="4437"/>
                </a:cubicBezTo>
                <a:cubicBezTo>
                  <a:pt x="1068" y="4870"/>
                  <a:pt x="1568" y="5204"/>
                  <a:pt x="2136" y="5304"/>
                </a:cubicBezTo>
                <a:cubicBezTo>
                  <a:pt x="2330" y="5350"/>
                  <a:pt x="2525" y="5372"/>
                  <a:pt x="2718" y="5372"/>
                </a:cubicBezTo>
                <a:cubicBezTo>
                  <a:pt x="3088" y="5372"/>
                  <a:pt x="3453" y="5290"/>
                  <a:pt x="3803" y="5137"/>
                </a:cubicBezTo>
                <a:cubicBezTo>
                  <a:pt x="4037" y="5037"/>
                  <a:pt x="4270" y="4904"/>
                  <a:pt x="4471" y="4737"/>
                </a:cubicBezTo>
                <a:cubicBezTo>
                  <a:pt x="4671" y="4570"/>
                  <a:pt x="4837" y="4370"/>
                  <a:pt x="5004" y="4136"/>
                </a:cubicBezTo>
                <a:cubicBezTo>
                  <a:pt x="5238" y="3736"/>
                  <a:pt x="5405" y="3269"/>
                  <a:pt x="5405" y="2769"/>
                </a:cubicBezTo>
                <a:cubicBezTo>
                  <a:pt x="5438" y="1735"/>
                  <a:pt x="4837" y="767"/>
                  <a:pt x="3903" y="300"/>
                </a:cubicBezTo>
                <a:cubicBezTo>
                  <a:pt x="3703" y="200"/>
                  <a:pt x="3503" y="133"/>
                  <a:pt x="3303" y="100"/>
                </a:cubicBezTo>
                <a:lnTo>
                  <a:pt x="3303" y="100"/>
                </a:lnTo>
                <a:cubicBezTo>
                  <a:pt x="3270" y="133"/>
                  <a:pt x="3537" y="167"/>
                  <a:pt x="3937" y="334"/>
                </a:cubicBezTo>
                <a:cubicBezTo>
                  <a:pt x="4804" y="801"/>
                  <a:pt x="5371" y="1768"/>
                  <a:pt x="5338" y="2769"/>
                </a:cubicBezTo>
                <a:cubicBezTo>
                  <a:pt x="5304" y="3236"/>
                  <a:pt x="5171" y="3669"/>
                  <a:pt x="4904" y="4036"/>
                </a:cubicBezTo>
                <a:cubicBezTo>
                  <a:pt x="4771" y="4270"/>
                  <a:pt x="4604" y="4437"/>
                  <a:pt x="4437" y="4603"/>
                </a:cubicBezTo>
                <a:cubicBezTo>
                  <a:pt x="4237" y="4770"/>
                  <a:pt x="4004" y="4937"/>
                  <a:pt x="3770" y="5037"/>
                </a:cubicBezTo>
                <a:cubicBezTo>
                  <a:pt x="3447" y="5166"/>
                  <a:pt x="3096" y="5240"/>
                  <a:pt x="2744" y="5240"/>
                </a:cubicBezTo>
                <a:cubicBezTo>
                  <a:pt x="2551" y="5240"/>
                  <a:pt x="2358" y="5218"/>
                  <a:pt x="2169" y="5170"/>
                </a:cubicBezTo>
                <a:cubicBezTo>
                  <a:pt x="1635" y="5070"/>
                  <a:pt x="1168" y="4770"/>
                  <a:pt x="801" y="4336"/>
                </a:cubicBezTo>
                <a:cubicBezTo>
                  <a:pt x="634" y="4170"/>
                  <a:pt x="501" y="3936"/>
                  <a:pt x="401" y="3703"/>
                </a:cubicBezTo>
                <a:cubicBezTo>
                  <a:pt x="301" y="3469"/>
                  <a:pt x="234" y="3236"/>
                  <a:pt x="201" y="3002"/>
                </a:cubicBezTo>
                <a:cubicBezTo>
                  <a:pt x="134" y="2535"/>
                  <a:pt x="201" y="2068"/>
                  <a:pt x="368" y="1635"/>
                </a:cubicBezTo>
                <a:cubicBezTo>
                  <a:pt x="534" y="1268"/>
                  <a:pt x="768" y="934"/>
                  <a:pt x="1068" y="667"/>
                </a:cubicBezTo>
                <a:cubicBezTo>
                  <a:pt x="1535" y="300"/>
                  <a:pt x="2102" y="67"/>
                  <a:pt x="2669" y="67"/>
                </a:cubicBezTo>
                <a:cubicBezTo>
                  <a:pt x="2754" y="60"/>
                  <a:pt x="2831" y="57"/>
                  <a:pt x="2900" y="57"/>
                </a:cubicBezTo>
                <a:cubicBezTo>
                  <a:pt x="3089" y="57"/>
                  <a:pt x="3217" y="76"/>
                  <a:pt x="3272" y="76"/>
                </a:cubicBezTo>
                <a:cubicBezTo>
                  <a:pt x="3293" y="76"/>
                  <a:pt x="3303" y="74"/>
                  <a:pt x="3303" y="67"/>
                </a:cubicBezTo>
                <a:cubicBezTo>
                  <a:pt x="3103" y="33"/>
                  <a:pt x="2903" y="0"/>
                  <a:pt x="266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6" name="Google Shape;1386;p18"/>
          <p:cNvSpPr/>
          <p:nvPr/>
        </p:nvSpPr>
        <p:spPr>
          <a:xfrm>
            <a:off x="10256371" y="2418522"/>
            <a:ext cx="388271" cy="387413"/>
          </a:xfrm>
          <a:custGeom>
            <a:avLst/>
            <a:gdLst/>
            <a:ahLst/>
            <a:cxnLst/>
            <a:rect l="l" t="t" r="r" b="b"/>
            <a:pathLst>
              <a:path w="14945" h="14912" extrusionOk="0">
                <a:moveTo>
                  <a:pt x="4613" y="12899"/>
                </a:moveTo>
                <a:cubicBezTo>
                  <a:pt x="4618" y="12901"/>
                  <a:pt x="4622" y="12903"/>
                  <a:pt x="4627" y="12905"/>
                </a:cubicBezTo>
                <a:lnTo>
                  <a:pt x="4627" y="12905"/>
                </a:lnTo>
                <a:cubicBezTo>
                  <a:pt x="4627" y="12909"/>
                  <a:pt x="4630" y="12915"/>
                  <a:pt x="4628" y="12915"/>
                </a:cubicBezTo>
                <a:cubicBezTo>
                  <a:pt x="4627" y="12915"/>
                  <a:pt x="4623" y="12911"/>
                  <a:pt x="4613" y="12899"/>
                </a:cubicBezTo>
                <a:close/>
                <a:moveTo>
                  <a:pt x="7873" y="1"/>
                </a:moveTo>
                <a:lnTo>
                  <a:pt x="7873" y="34"/>
                </a:lnTo>
                <a:cubicBezTo>
                  <a:pt x="7673" y="435"/>
                  <a:pt x="7439" y="902"/>
                  <a:pt x="7206" y="1369"/>
                </a:cubicBezTo>
                <a:lnTo>
                  <a:pt x="7272" y="1369"/>
                </a:lnTo>
                <a:cubicBezTo>
                  <a:pt x="6715" y="1369"/>
                  <a:pt x="6190" y="1465"/>
                  <a:pt x="5697" y="1627"/>
                </a:cubicBezTo>
                <a:lnTo>
                  <a:pt x="5697" y="1627"/>
                </a:lnTo>
                <a:lnTo>
                  <a:pt x="4671" y="568"/>
                </a:lnTo>
                <a:lnTo>
                  <a:pt x="4637" y="535"/>
                </a:lnTo>
                <a:lnTo>
                  <a:pt x="4604" y="535"/>
                </a:lnTo>
                <a:lnTo>
                  <a:pt x="2502" y="1869"/>
                </a:lnTo>
                <a:lnTo>
                  <a:pt x="2469" y="1902"/>
                </a:lnTo>
                <a:lnTo>
                  <a:pt x="2469" y="1936"/>
                </a:lnTo>
                <a:lnTo>
                  <a:pt x="2952" y="3289"/>
                </a:lnTo>
                <a:lnTo>
                  <a:pt x="2952" y="3289"/>
                </a:lnTo>
                <a:cubicBezTo>
                  <a:pt x="2600" y="3675"/>
                  <a:pt x="2280" y="4092"/>
                  <a:pt x="2051" y="4571"/>
                </a:cubicBezTo>
                <a:lnTo>
                  <a:pt x="534" y="4571"/>
                </a:lnTo>
                <a:lnTo>
                  <a:pt x="534" y="4604"/>
                </a:lnTo>
                <a:lnTo>
                  <a:pt x="1" y="7006"/>
                </a:lnTo>
                <a:lnTo>
                  <a:pt x="1" y="7073"/>
                </a:lnTo>
                <a:lnTo>
                  <a:pt x="67" y="7106"/>
                </a:lnTo>
                <a:lnTo>
                  <a:pt x="1337" y="7709"/>
                </a:lnTo>
                <a:lnTo>
                  <a:pt x="1337" y="7709"/>
                </a:lnTo>
                <a:cubicBezTo>
                  <a:pt x="1371" y="8236"/>
                  <a:pt x="1462" y="8734"/>
                  <a:pt x="1612" y="9231"/>
                </a:cubicBezTo>
                <a:lnTo>
                  <a:pt x="1612" y="9231"/>
                </a:lnTo>
                <a:lnTo>
                  <a:pt x="568" y="10275"/>
                </a:lnTo>
                <a:lnTo>
                  <a:pt x="534" y="10308"/>
                </a:lnTo>
                <a:lnTo>
                  <a:pt x="568" y="10375"/>
                </a:lnTo>
                <a:lnTo>
                  <a:pt x="1869" y="12443"/>
                </a:lnTo>
                <a:lnTo>
                  <a:pt x="1902" y="12510"/>
                </a:lnTo>
                <a:lnTo>
                  <a:pt x="1969" y="12477"/>
                </a:lnTo>
                <a:lnTo>
                  <a:pt x="3322" y="11993"/>
                </a:lnTo>
                <a:lnTo>
                  <a:pt x="3322" y="11993"/>
                </a:lnTo>
                <a:cubicBezTo>
                  <a:pt x="3699" y="12337"/>
                  <a:pt x="4106" y="12651"/>
                  <a:pt x="4570" y="12878"/>
                </a:cubicBezTo>
                <a:lnTo>
                  <a:pt x="4570" y="12878"/>
                </a:lnTo>
                <a:lnTo>
                  <a:pt x="4570" y="14411"/>
                </a:lnTo>
                <a:lnTo>
                  <a:pt x="4637" y="14411"/>
                </a:lnTo>
                <a:lnTo>
                  <a:pt x="7039" y="14912"/>
                </a:lnTo>
                <a:lnTo>
                  <a:pt x="7106" y="14912"/>
                </a:lnTo>
                <a:lnTo>
                  <a:pt x="7139" y="14845"/>
                </a:lnTo>
                <a:cubicBezTo>
                  <a:pt x="7334" y="14422"/>
                  <a:pt x="7529" y="13968"/>
                  <a:pt x="7755" y="13544"/>
                </a:cubicBezTo>
                <a:lnTo>
                  <a:pt x="7755" y="13544"/>
                </a:lnTo>
                <a:cubicBezTo>
                  <a:pt x="8255" y="13538"/>
                  <a:pt x="8756" y="13445"/>
                  <a:pt x="9256" y="13293"/>
                </a:cubicBezTo>
                <a:lnTo>
                  <a:pt x="9256" y="13293"/>
                </a:lnTo>
                <a:lnTo>
                  <a:pt x="10275" y="14311"/>
                </a:lnTo>
                <a:lnTo>
                  <a:pt x="10308" y="14345"/>
                </a:lnTo>
                <a:lnTo>
                  <a:pt x="10375" y="14311"/>
                </a:lnTo>
                <a:lnTo>
                  <a:pt x="12443" y="13010"/>
                </a:lnTo>
                <a:lnTo>
                  <a:pt x="12509" y="12977"/>
                </a:lnTo>
                <a:lnTo>
                  <a:pt x="12476" y="12910"/>
                </a:lnTo>
                <a:cubicBezTo>
                  <a:pt x="12315" y="12459"/>
                  <a:pt x="12154" y="12008"/>
                  <a:pt x="11993" y="11557"/>
                </a:cubicBezTo>
                <a:lnTo>
                  <a:pt x="11993" y="11557"/>
                </a:lnTo>
                <a:cubicBezTo>
                  <a:pt x="12343" y="11172"/>
                  <a:pt x="12633" y="10755"/>
                  <a:pt x="12891" y="10308"/>
                </a:cubicBezTo>
                <a:lnTo>
                  <a:pt x="14411" y="10308"/>
                </a:lnTo>
                <a:lnTo>
                  <a:pt x="14411" y="10242"/>
                </a:lnTo>
                <a:cubicBezTo>
                  <a:pt x="14578" y="9408"/>
                  <a:pt x="14778" y="8607"/>
                  <a:pt x="14945" y="7840"/>
                </a:cubicBezTo>
                <a:lnTo>
                  <a:pt x="14945" y="7807"/>
                </a:lnTo>
                <a:lnTo>
                  <a:pt x="14878" y="7773"/>
                </a:lnTo>
                <a:lnTo>
                  <a:pt x="13576" y="7155"/>
                </a:lnTo>
                <a:lnTo>
                  <a:pt x="13576" y="7155"/>
                </a:lnTo>
                <a:cubicBezTo>
                  <a:pt x="13542" y="6636"/>
                  <a:pt x="13445" y="6118"/>
                  <a:pt x="13317" y="5631"/>
                </a:cubicBezTo>
                <a:lnTo>
                  <a:pt x="13317" y="5631"/>
                </a:lnTo>
                <a:lnTo>
                  <a:pt x="14311" y="4638"/>
                </a:lnTo>
                <a:lnTo>
                  <a:pt x="14311" y="4604"/>
                </a:lnTo>
                <a:lnTo>
                  <a:pt x="14311" y="4571"/>
                </a:lnTo>
                <a:lnTo>
                  <a:pt x="12976" y="2469"/>
                </a:lnTo>
                <a:lnTo>
                  <a:pt x="12943" y="2469"/>
                </a:lnTo>
                <a:lnTo>
                  <a:pt x="11566" y="2961"/>
                </a:lnTo>
                <a:lnTo>
                  <a:pt x="11566" y="2961"/>
                </a:lnTo>
                <a:cubicBezTo>
                  <a:pt x="11268" y="2697"/>
                  <a:pt x="10938" y="2434"/>
                  <a:pt x="10608" y="2236"/>
                </a:cubicBezTo>
                <a:lnTo>
                  <a:pt x="10341" y="2102"/>
                </a:lnTo>
                <a:lnTo>
                  <a:pt x="10575" y="2269"/>
                </a:lnTo>
                <a:cubicBezTo>
                  <a:pt x="10942" y="2469"/>
                  <a:pt x="11242" y="2736"/>
                  <a:pt x="11542" y="3003"/>
                </a:cubicBezTo>
                <a:lnTo>
                  <a:pt x="12916" y="2513"/>
                </a:lnTo>
                <a:lnTo>
                  <a:pt x="14185" y="4563"/>
                </a:lnTo>
                <a:lnTo>
                  <a:pt x="14185" y="4563"/>
                </a:lnTo>
                <a:cubicBezTo>
                  <a:pt x="13860" y="4888"/>
                  <a:pt x="13534" y="5215"/>
                  <a:pt x="13177" y="5605"/>
                </a:cubicBezTo>
                <a:lnTo>
                  <a:pt x="13177" y="5638"/>
                </a:lnTo>
                <a:cubicBezTo>
                  <a:pt x="13310" y="6139"/>
                  <a:pt x="13410" y="6672"/>
                  <a:pt x="13443" y="7206"/>
                </a:cubicBezTo>
                <a:lnTo>
                  <a:pt x="13443" y="7239"/>
                </a:lnTo>
                <a:lnTo>
                  <a:pt x="14767" y="7885"/>
                </a:lnTo>
                <a:lnTo>
                  <a:pt x="14767" y="7885"/>
                </a:lnTo>
                <a:cubicBezTo>
                  <a:pt x="14607" y="8588"/>
                  <a:pt x="14417" y="9380"/>
                  <a:pt x="14227" y="10175"/>
                </a:cubicBezTo>
                <a:lnTo>
                  <a:pt x="12743" y="10175"/>
                </a:lnTo>
                <a:lnTo>
                  <a:pt x="12743" y="10208"/>
                </a:lnTo>
                <a:cubicBezTo>
                  <a:pt x="12509" y="10675"/>
                  <a:pt x="12209" y="11109"/>
                  <a:pt x="11842" y="11509"/>
                </a:cubicBezTo>
                <a:lnTo>
                  <a:pt x="11809" y="11543"/>
                </a:lnTo>
                <a:lnTo>
                  <a:pt x="11809" y="11576"/>
                </a:lnTo>
                <a:lnTo>
                  <a:pt x="12296" y="12939"/>
                </a:lnTo>
                <a:lnTo>
                  <a:pt x="10303" y="14173"/>
                </a:lnTo>
                <a:lnTo>
                  <a:pt x="9307" y="13177"/>
                </a:lnTo>
                <a:lnTo>
                  <a:pt x="9274" y="13144"/>
                </a:lnTo>
                <a:lnTo>
                  <a:pt x="9207" y="13144"/>
                </a:lnTo>
                <a:cubicBezTo>
                  <a:pt x="8707" y="13277"/>
                  <a:pt x="8173" y="13377"/>
                  <a:pt x="7673" y="13411"/>
                </a:cubicBezTo>
                <a:lnTo>
                  <a:pt x="7606" y="13411"/>
                </a:lnTo>
                <a:lnTo>
                  <a:pt x="7606" y="13444"/>
                </a:lnTo>
                <a:cubicBezTo>
                  <a:pt x="7381" y="13861"/>
                  <a:pt x="7188" y="14309"/>
                  <a:pt x="6965" y="14729"/>
                </a:cubicBezTo>
                <a:lnTo>
                  <a:pt x="6965" y="14729"/>
                </a:lnTo>
                <a:lnTo>
                  <a:pt x="4704" y="14226"/>
                </a:lnTo>
                <a:lnTo>
                  <a:pt x="4704" y="14226"/>
                </a:lnTo>
                <a:lnTo>
                  <a:pt x="4704" y="12810"/>
                </a:lnTo>
                <a:cubicBezTo>
                  <a:pt x="4654" y="12744"/>
                  <a:pt x="4646" y="12727"/>
                  <a:pt x="4646" y="12727"/>
                </a:cubicBezTo>
                <a:lnTo>
                  <a:pt x="4646" y="12727"/>
                </a:lnTo>
                <a:cubicBezTo>
                  <a:pt x="4646" y="12727"/>
                  <a:pt x="4654" y="12743"/>
                  <a:pt x="4637" y="12743"/>
                </a:cubicBezTo>
                <a:cubicBezTo>
                  <a:pt x="4170" y="12477"/>
                  <a:pt x="3737" y="12176"/>
                  <a:pt x="3370" y="11809"/>
                </a:cubicBezTo>
                <a:lnTo>
                  <a:pt x="3336" y="11776"/>
                </a:lnTo>
                <a:lnTo>
                  <a:pt x="3270" y="11776"/>
                </a:lnTo>
                <a:lnTo>
                  <a:pt x="1932" y="12254"/>
                </a:lnTo>
                <a:lnTo>
                  <a:pt x="1932" y="12254"/>
                </a:lnTo>
                <a:lnTo>
                  <a:pt x="674" y="10302"/>
                </a:lnTo>
                <a:lnTo>
                  <a:pt x="1702" y="9274"/>
                </a:lnTo>
                <a:lnTo>
                  <a:pt x="1735" y="9241"/>
                </a:lnTo>
                <a:lnTo>
                  <a:pt x="1735" y="9208"/>
                </a:lnTo>
                <a:cubicBezTo>
                  <a:pt x="1568" y="8674"/>
                  <a:pt x="1468" y="8173"/>
                  <a:pt x="1468" y="7640"/>
                </a:cubicBezTo>
                <a:lnTo>
                  <a:pt x="1468" y="7606"/>
                </a:lnTo>
                <a:lnTo>
                  <a:pt x="1435" y="7606"/>
                </a:lnTo>
                <a:lnTo>
                  <a:pt x="141" y="7007"/>
                </a:lnTo>
                <a:lnTo>
                  <a:pt x="141" y="7007"/>
                </a:lnTo>
                <a:cubicBezTo>
                  <a:pt x="303" y="6196"/>
                  <a:pt x="497" y="5387"/>
                  <a:pt x="628" y="4671"/>
                </a:cubicBezTo>
                <a:lnTo>
                  <a:pt x="2102" y="4671"/>
                </a:lnTo>
                <a:lnTo>
                  <a:pt x="2102" y="4638"/>
                </a:lnTo>
                <a:cubicBezTo>
                  <a:pt x="2369" y="4171"/>
                  <a:pt x="2669" y="3737"/>
                  <a:pt x="3036" y="3337"/>
                </a:cubicBezTo>
                <a:lnTo>
                  <a:pt x="3069" y="3337"/>
                </a:lnTo>
                <a:lnTo>
                  <a:pt x="3069" y="3303"/>
                </a:lnTo>
                <a:lnTo>
                  <a:pt x="2588" y="1957"/>
                </a:lnTo>
                <a:lnTo>
                  <a:pt x="2588" y="1957"/>
                </a:lnTo>
                <a:lnTo>
                  <a:pt x="4597" y="661"/>
                </a:lnTo>
                <a:lnTo>
                  <a:pt x="4597" y="661"/>
                </a:lnTo>
                <a:lnTo>
                  <a:pt x="5638" y="1702"/>
                </a:lnTo>
                <a:lnTo>
                  <a:pt x="5705" y="1702"/>
                </a:lnTo>
                <a:cubicBezTo>
                  <a:pt x="6205" y="1535"/>
                  <a:pt x="6739" y="1435"/>
                  <a:pt x="7272" y="1402"/>
                </a:cubicBezTo>
                <a:lnTo>
                  <a:pt x="7306" y="1402"/>
                </a:lnTo>
                <a:lnTo>
                  <a:pt x="7922" y="71"/>
                </a:lnTo>
                <a:lnTo>
                  <a:pt x="10275" y="594"/>
                </a:lnTo>
                <a:lnTo>
                  <a:pt x="10275" y="594"/>
                </a:lnTo>
                <a:lnTo>
                  <a:pt x="10275" y="1669"/>
                </a:lnTo>
                <a:lnTo>
                  <a:pt x="10275" y="1969"/>
                </a:lnTo>
                <a:cubicBezTo>
                  <a:pt x="10275" y="2002"/>
                  <a:pt x="10275" y="2002"/>
                  <a:pt x="10275" y="2036"/>
                </a:cubicBezTo>
                <a:cubicBezTo>
                  <a:pt x="10275" y="2002"/>
                  <a:pt x="10308" y="1969"/>
                  <a:pt x="10308" y="1969"/>
                </a:cubicBezTo>
                <a:lnTo>
                  <a:pt x="10308" y="1669"/>
                </a:lnTo>
                <a:lnTo>
                  <a:pt x="10308" y="568"/>
                </a:lnTo>
                <a:lnTo>
                  <a:pt x="10275" y="568"/>
                </a:lnTo>
                <a:lnTo>
                  <a:pt x="7906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7" name="Google Shape;1387;p18"/>
          <p:cNvSpPr/>
          <p:nvPr/>
        </p:nvSpPr>
        <p:spPr>
          <a:xfrm>
            <a:off x="9772804" y="4937802"/>
            <a:ext cx="1131819" cy="655189"/>
          </a:xfrm>
          <a:custGeom>
            <a:avLst/>
            <a:gdLst/>
            <a:ahLst/>
            <a:cxnLst/>
            <a:rect l="l" t="t" r="r" b="b"/>
            <a:pathLst>
              <a:path w="43565" h="25219" extrusionOk="0">
                <a:moveTo>
                  <a:pt x="0" y="0"/>
                </a:moveTo>
                <a:lnTo>
                  <a:pt x="0" y="34"/>
                </a:lnTo>
                <a:lnTo>
                  <a:pt x="0" y="25152"/>
                </a:lnTo>
                <a:lnTo>
                  <a:pt x="0" y="25218"/>
                </a:lnTo>
                <a:lnTo>
                  <a:pt x="67" y="25218"/>
                </a:lnTo>
                <a:lnTo>
                  <a:pt x="31356" y="25185"/>
                </a:lnTo>
                <a:lnTo>
                  <a:pt x="40262" y="25185"/>
                </a:lnTo>
                <a:lnTo>
                  <a:pt x="31289" y="25152"/>
                </a:lnTo>
                <a:lnTo>
                  <a:pt x="134" y="25118"/>
                </a:lnTo>
                <a:lnTo>
                  <a:pt x="134" y="25118"/>
                </a:lnTo>
                <a:lnTo>
                  <a:pt x="134" y="167"/>
                </a:lnTo>
                <a:lnTo>
                  <a:pt x="134" y="167"/>
                </a:lnTo>
                <a:lnTo>
                  <a:pt x="43398" y="134"/>
                </a:lnTo>
                <a:lnTo>
                  <a:pt x="43398" y="134"/>
                </a:lnTo>
                <a:cubicBezTo>
                  <a:pt x="43398" y="7809"/>
                  <a:pt x="43431" y="14056"/>
                  <a:pt x="43431" y="18380"/>
                </a:cubicBezTo>
                <a:cubicBezTo>
                  <a:pt x="43465" y="20582"/>
                  <a:pt x="43465" y="22250"/>
                  <a:pt x="43465" y="23417"/>
                </a:cubicBezTo>
                <a:lnTo>
                  <a:pt x="43465" y="24751"/>
                </a:lnTo>
                <a:lnTo>
                  <a:pt x="43465" y="25185"/>
                </a:lnTo>
                <a:cubicBezTo>
                  <a:pt x="43465" y="25185"/>
                  <a:pt x="43531" y="25018"/>
                  <a:pt x="43531" y="24718"/>
                </a:cubicBezTo>
                <a:lnTo>
                  <a:pt x="43531" y="23417"/>
                </a:lnTo>
                <a:lnTo>
                  <a:pt x="43531" y="18414"/>
                </a:lnTo>
                <a:cubicBezTo>
                  <a:pt x="43531" y="14044"/>
                  <a:pt x="43565" y="7773"/>
                  <a:pt x="43565" y="67"/>
                </a:cubicBezTo>
                <a:lnTo>
                  <a:pt x="43565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8" name="Google Shape;1388;p18"/>
          <p:cNvSpPr/>
          <p:nvPr/>
        </p:nvSpPr>
        <p:spPr>
          <a:xfrm>
            <a:off x="9775403" y="5016651"/>
            <a:ext cx="1126623" cy="4364"/>
          </a:xfrm>
          <a:custGeom>
            <a:avLst/>
            <a:gdLst/>
            <a:ahLst/>
            <a:cxnLst/>
            <a:rect l="l" t="t" r="r" b="b"/>
            <a:pathLst>
              <a:path w="43365" h="168" extrusionOk="0">
                <a:moveTo>
                  <a:pt x="21682" y="1"/>
                </a:moveTo>
                <a:cubicBezTo>
                  <a:pt x="9707" y="1"/>
                  <a:pt x="0" y="34"/>
                  <a:pt x="0" y="68"/>
                </a:cubicBezTo>
                <a:cubicBezTo>
                  <a:pt x="0" y="134"/>
                  <a:pt x="9707" y="168"/>
                  <a:pt x="21682" y="168"/>
                </a:cubicBezTo>
                <a:cubicBezTo>
                  <a:pt x="33658" y="168"/>
                  <a:pt x="43365" y="134"/>
                  <a:pt x="43365" y="68"/>
                </a:cubicBezTo>
                <a:cubicBezTo>
                  <a:pt x="43365" y="34"/>
                  <a:pt x="33658" y="1"/>
                  <a:pt x="2168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9" name="Google Shape;1389;p18"/>
          <p:cNvSpPr/>
          <p:nvPr/>
        </p:nvSpPr>
        <p:spPr>
          <a:xfrm>
            <a:off x="9871581" y="5125846"/>
            <a:ext cx="348417" cy="348417"/>
          </a:xfrm>
          <a:custGeom>
            <a:avLst/>
            <a:gdLst/>
            <a:ahLst/>
            <a:cxnLst/>
            <a:rect l="l" t="t" r="r" b="b"/>
            <a:pathLst>
              <a:path w="13411" h="13411" extrusionOk="0">
                <a:moveTo>
                  <a:pt x="1" y="1"/>
                </a:moveTo>
                <a:lnTo>
                  <a:pt x="1" y="13410"/>
                </a:lnTo>
                <a:lnTo>
                  <a:pt x="13411" y="13410"/>
                </a:lnTo>
                <a:lnTo>
                  <a:pt x="1341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0" name="Google Shape;1390;p18"/>
          <p:cNvSpPr/>
          <p:nvPr/>
        </p:nvSpPr>
        <p:spPr>
          <a:xfrm>
            <a:off x="10315294" y="5182196"/>
            <a:ext cx="504401" cy="2624"/>
          </a:xfrm>
          <a:custGeom>
            <a:avLst/>
            <a:gdLst/>
            <a:ahLst/>
            <a:cxnLst/>
            <a:rect l="l" t="t" r="r" b="b"/>
            <a:pathLst>
              <a:path w="19415" h="101" extrusionOk="0">
                <a:moveTo>
                  <a:pt x="101" y="42"/>
                </a:moveTo>
                <a:cubicBezTo>
                  <a:pt x="68" y="42"/>
                  <a:pt x="34" y="50"/>
                  <a:pt x="1" y="67"/>
                </a:cubicBezTo>
                <a:lnTo>
                  <a:pt x="201" y="67"/>
                </a:lnTo>
                <a:cubicBezTo>
                  <a:pt x="168" y="50"/>
                  <a:pt x="134" y="42"/>
                  <a:pt x="101" y="42"/>
                </a:cubicBezTo>
                <a:close/>
                <a:moveTo>
                  <a:pt x="19319" y="42"/>
                </a:moveTo>
                <a:cubicBezTo>
                  <a:pt x="19290" y="42"/>
                  <a:pt x="19265" y="50"/>
                  <a:pt x="19248" y="67"/>
                </a:cubicBezTo>
                <a:lnTo>
                  <a:pt x="19415" y="67"/>
                </a:lnTo>
                <a:cubicBezTo>
                  <a:pt x="19381" y="50"/>
                  <a:pt x="19348" y="42"/>
                  <a:pt x="19319" y="42"/>
                </a:cubicBezTo>
                <a:close/>
                <a:moveTo>
                  <a:pt x="9708" y="0"/>
                </a:moveTo>
                <a:lnTo>
                  <a:pt x="2870" y="33"/>
                </a:lnTo>
                <a:lnTo>
                  <a:pt x="768" y="67"/>
                </a:lnTo>
                <a:lnTo>
                  <a:pt x="2870" y="67"/>
                </a:lnTo>
                <a:lnTo>
                  <a:pt x="9708" y="100"/>
                </a:lnTo>
                <a:lnTo>
                  <a:pt x="16579" y="67"/>
                </a:lnTo>
                <a:lnTo>
                  <a:pt x="18681" y="67"/>
                </a:lnTo>
                <a:lnTo>
                  <a:pt x="16579" y="33"/>
                </a:lnTo>
                <a:lnTo>
                  <a:pt x="970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1" name="Google Shape;1391;p18"/>
          <p:cNvSpPr/>
          <p:nvPr/>
        </p:nvSpPr>
        <p:spPr>
          <a:xfrm>
            <a:off x="10315294" y="5259304"/>
            <a:ext cx="515677" cy="3507"/>
          </a:xfrm>
          <a:custGeom>
            <a:avLst/>
            <a:gdLst/>
            <a:ahLst/>
            <a:cxnLst/>
            <a:rect l="l" t="t" r="r" b="b"/>
            <a:pathLst>
              <a:path w="19849" h="135" extrusionOk="0">
                <a:moveTo>
                  <a:pt x="9941" y="1"/>
                </a:moveTo>
                <a:lnTo>
                  <a:pt x="2936" y="34"/>
                </a:lnTo>
                <a:lnTo>
                  <a:pt x="801" y="68"/>
                </a:lnTo>
                <a:lnTo>
                  <a:pt x="201" y="68"/>
                </a:lnTo>
                <a:cubicBezTo>
                  <a:pt x="134" y="68"/>
                  <a:pt x="68" y="68"/>
                  <a:pt x="1" y="101"/>
                </a:cubicBezTo>
                <a:lnTo>
                  <a:pt x="2936" y="101"/>
                </a:lnTo>
                <a:lnTo>
                  <a:pt x="9941" y="134"/>
                </a:lnTo>
                <a:lnTo>
                  <a:pt x="16946" y="101"/>
                </a:lnTo>
                <a:lnTo>
                  <a:pt x="19848" y="101"/>
                </a:lnTo>
                <a:cubicBezTo>
                  <a:pt x="19782" y="68"/>
                  <a:pt x="19715" y="68"/>
                  <a:pt x="19648" y="68"/>
                </a:cubicBezTo>
                <a:lnTo>
                  <a:pt x="19081" y="68"/>
                </a:lnTo>
                <a:lnTo>
                  <a:pt x="16946" y="34"/>
                </a:lnTo>
                <a:lnTo>
                  <a:pt x="9941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2" name="Google Shape;1392;p18"/>
          <p:cNvSpPr/>
          <p:nvPr/>
        </p:nvSpPr>
        <p:spPr>
          <a:xfrm>
            <a:off x="10315294" y="5338180"/>
            <a:ext cx="515677" cy="2624"/>
          </a:xfrm>
          <a:custGeom>
            <a:avLst/>
            <a:gdLst/>
            <a:ahLst/>
            <a:cxnLst/>
            <a:rect l="l" t="t" r="r" b="b"/>
            <a:pathLst>
              <a:path w="19849" h="101" extrusionOk="0">
                <a:moveTo>
                  <a:pt x="1" y="34"/>
                </a:moveTo>
                <a:cubicBezTo>
                  <a:pt x="34" y="50"/>
                  <a:pt x="68" y="59"/>
                  <a:pt x="101" y="59"/>
                </a:cubicBezTo>
                <a:cubicBezTo>
                  <a:pt x="134" y="59"/>
                  <a:pt x="168" y="50"/>
                  <a:pt x="201" y="34"/>
                </a:cubicBezTo>
                <a:close/>
                <a:moveTo>
                  <a:pt x="19648" y="34"/>
                </a:moveTo>
                <a:cubicBezTo>
                  <a:pt x="19682" y="50"/>
                  <a:pt x="19715" y="59"/>
                  <a:pt x="19748" y="59"/>
                </a:cubicBezTo>
                <a:cubicBezTo>
                  <a:pt x="19782" y="59"/>
                  <a:pt x="19815" y="50"/>
                  <a:pt x="19848" y="34"/>
                </a:cubicBezTo>
                <a:close/>
                <a:moveTo>
                  <a:pt x="2936" y="0"/>
                </a:moveTo>
                <a:lnTo>
                  <a:pt x="801" y="34"/>
                </a:lnTo>
                <a:lnTo>
                  <a:pt x="2936" y="67"/>
                </a:lnTo>
                <a:lnTo>
                  <a:pt x="9941" y="100"/>
                </a:lnTo>
                <a:lnTo>
                  <a:pt x="16946" y="67"/>
                </a:lnTo>
                <a:lnTo>
                  <a:pt x="19081" y="34"/>
                </a:lnTo>
                <a:lnTo>
                  <a:pt x="169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3" name="Google Shape;1393;p18"/>
          <p:cNvSpPr/>
          <p:nvPr/>
        </p:nvSpPr>
        <p:spPr>
          <a:xfrm>
            <a:off x="10315294" y="5415316"/>
            <a:ext cx="515677" cy="3481"/>
          </a:xfrm>
          <a:custGeom>
            <a:avLst/>
            <a:gdLst/>
            <a:ahLst/>
            <a:cxnLst/>
            <a:rect l="l" t="t" r="r" b="b"/>
            <a:pathLst>
              <a:path w="19849" h="134" extrusionOk="0">
                <a:moveTo>
                  <a:pt x="134" y="52"/>
                </a:moveTo>
                <a:cubicBezTo>
                  <a:pt x="90" y="52"/>
                  <a:pt x="45" y="67"/>
                  <a:pt x="1" y="67"/>
                </a:cubicBezTo>
                <a:lnTo>
                  <a:pt x="201" y="67"/>
                </a:lnTo>
                <a:cubicBezTo>
                  <a:pt x="179" y="56"/>
                  <a:pt x="157" y="52"/>
                  <a:pt x="134" y="52"/>
                </a:cubicBezTo>
                <a:close/>
                <a:moveTo>
                  <a:pt x="19715" y="52"/>
                </a:moveTo>
                <a:cubicBezTo>
                  <a:pt x="19693" y="52"/>
                  <a:pt x="19670" y="56"/>
                  <a:pt x="19648" y="67"/>
                </a:cubicBezTo>
                <a:lnTo>
                  <a:pt x="19848" y="67"/>
                </a:lnTo>
                <a:cubicBezTo>
                  <a:pt x="19804" y="67"/>
                  <a:pt x="19759" y="52"/>
                  <a:pt x="19715" y="52"/>
                </a:cubicBezTo>
                <a:close/>
                <a:moveTo>
                  <a:pt x="9941" y="0"/>
                </a:moveTo>
                <a:lnTo>
                  <a:pt x="2936" y="34"/>
                </a:lnTo>
                <a:lnTo>
                  <a:pt x="801" y="67"/>
                </a:lnTo>
                <a:lnTo>
                  <a:pt x="2936" y="100"/>
                </a:lnTo>
                <a:lnTo>
                  <a:pt x="9941" y="134"/>
                </a:lnTo>
                <a:lnTo>
                  <a:pt x="16946" y="100"/>
                </a:lnTo>
                <a:lnTo>
                  <a:pt x="19081" y="67"/>
                </a:lnTo>
                <a:lnTo>
                  <a:pt x="16946" y="34"/>
                </a:lnTo>
                <a:lnTo>
                  <a:pt x="9941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94" name="Google Shape;1394;p18"/>
          <p:cNvGrpSpPr/>
          <p:nvPr/>
        </p:nvGrpSpPr>
        <p:grpSpPr>
          <a:xfrm>
            <a:off x="5978754" y="1486710"/>
            <a:ext cx="1029561" cy="937929"/>
            <a:chOff x="5343965" y="1169619"/>
            <a:chExt cx="772171" cy="703447"/>
          </a:xfrm>
        </p:grpSpPr>
        <p:sp>
          <p:nvSpPr>
            <p:cNvPr id="1395" name="Google Shape;1395;p18"/>
            <p:cNvSpPr/>
            <p:nvPr/>
          </p:nvSpPr>
          <p:spPr>
            <a:xfrm>
              <a:off x="5343965" y="1169619"/>
              <a:ext cx="772171" cy="703447"/>
            </a:xfrm>
            <a:custGeom>
              <a:avLst/>
              <a:gdLst/>
              <a:ahLst/>
              <a:cxnLst/>
              <a:rect l="l" t="t" r="r" b="b"/>
              <a:pathLst>
                <a:path w="39629" h="36102" extrusionOk="0">
                  <a:moveTo>
                    <a:pt x="19798" y="1"/>
                  </a:moveTo>
                  <a:cubicBezTo>
                    <a:pt x="15178" y="1"/>
                    <a:pt x="10558" y="1760"/>
                    <a:pt x="7039" y="5279"/>
                  </a:cubicBezTo>
                  <a:cubicBezTo>
                    <a:pt x="0" y="12351"/>
                    <a:pt x="0" y="23759"/>
                    <a:pt x="7039" y="30798"/>
                  </a:cubicBezTo>
                  <a:cubicBezTo>
                    <a:pt x="10558" y="34334"/>
                    <a:pt x="15178" y="36101"/>
                    <a:pt x="19798" y="36101"/>
                  </a:cubicBezTo>
                  <a:cubicBezTo>
                    <a:pt x="24418" y="36101"/>
                    <a:pt x="29038" y="34334"/>
                    <a:pt x="32557" y="30798"/>
                  </a:cubicBezTo>
                  <a:cubicBezTo>
                    <a:pt x="39628" y="23759"/>
                    <a:pt x="39628" y="12351"/>
                    <a:pt x="32557" y="5279"/>
                  </a:cubicBezTo>
                  <a:cubicBezTo>
                    <a:pt x="29038" y="1760"/>
                    <a:pt x="24418" y="1"/>
                    <a:pt x="1979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725481" y="1325129"/>
              <a:ext cx="164473" cy="209308"/>
            </a:xfrm>
            <a:custGeom>
              <a:avLst/>
              <a:gdLst/>
              <a:ahLst/>
              <a:cxnLst/>
              <a:rect l="l" t="t" r="r" b="b"/>
              <a:pathLst>
                <a:path w="8441" h="10742" extrusionOk="0">
                  <a:moveTo>
                    <a:pt x="134" y="0"/>
                  </a:moveTo>
                  <a:cubicBezTo>
                    <a:pt x="101" y="267"/>
                    <a:pt x="68" y="501"/>
                    <a:pt x="101" y="768"/>
                  </a:cubicBezTo>
                  <a:cubicBezTo>
                    <a:pt x="68" y="1268"/>
                    <a:pt x="34" y="1968"/>
                    <a:pt x="34" y="2802"/>
                  </a:cubicBezTo>
                  <a:cubicBezTo>
                    <a:pt x="1" y="4470"/>
                    <a:pt x="1" y="6839"/>
                    <a:pt x="1" y="9474"/>
                  </a:cubicBezTo>
                  <a:lnTo>
                    <a:pt x="1" y="10741"/>
                  </a:lnTo>
                  <a:lnTo>
                    <a:pt x="134" y="10741"/>
                  </a:lnTo>
                  <a:cubicBezTo>
                    <a:pt x="2469" y="10741"/>
                    <a:pt x="4537" y="10708"/>
                    <a:pt x="6038" y="10708"/>
                  </a:cubicBezTo>
                  <a:lnTo>
                    <a:pt x="7773" y="10675"/>
                  </a:lnTo>
                  <a:cubicBezTo>
                    <a:pt x="8007" y="10675"/>
                    <a:pt x="8207" y="10641"/>
                    <a:pt x="8440" y="10641"/>
                  </a:cubicBezTo>
                  <a:cubicBezTo>
                    <a:pt x="8207" y="10608"/>
                    <a:pt x="8007" y="10575"/>
                    <a:pt x="7806" y="10575"/>
                  </a:cubicBezTo>
                  <a:lnTo>
                    <a:pt x="6038" y="10541"/>
                  </a:lnTo>
                  <a:cubicBezTo>
                    <a:pt x="4559" y="10508"/>
                    <a:pt x="2528" y="10508"/>
                    <a:pt x="234" y="10508"/>
                  </a:cubicBezTo>
                  <a:lnTo>
                    <a:pt x="234" y="10508"/>
                  </a:lnTo>
                  <a:lnTo>
                    <a:pt x="234" y="9474"/>
                  </a:lnTo>
                  <a:cubicBezTo>
                    <a:pt x="234" y="6872"/>
                    <a:pt x="201" y="4504"/>
                    <a:pt x="201" y="2802"/>
                  </a:cubicBezTo>
                  <a:cubicBezTo>
                    <a:pt x="168" y="1968"/>
                    <a:pt x="168" y="1268"/>
                    <a:pt x="168" y="768"/>
                  </a:cubicBezTo>
                  <a:cubicBezTo>
                    <a:pt x="168" y="501"/>
                    <a:pt x="168" y="267"/>
                    <a:pt x="1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726144" y="1227626"/>
              <a:ext cx="5865" cy="59176"/>
            </a:xfrm>
            <a:custGeom>
              <a:avLst/>
              <a:gdLst/>
              <a:ahLst/>
              <a:cxnLst/>
              <a:rect l="l" t="t" r="r" b="b"/>
              <a:pathLst>
                <a:path w="301" h="3037" extrusionOk="0">
                  <a:moveTo>
                    <a:pt x="134" y="1"/>
                  </a:moveTo>
                  <a:cubicBezTo>
                    <a:pt x="34" y="501"/>
                    <a:pt x="0" y="1001"/>
                    <a:pt x="34" y="1502"/>
                  </a:cubicBezTo>
                  <a:cubicBezTo>
                    <a:pt x="0" y="2002"/>
                    <a:pt x="34" y="2536"/>
                    <a:pt x="134" y="3036"/>
                  </a:cubicBezTo>
                  <a:cubicBezTo>
                    <a:pt x="267" y="2536"/>
                    <a:pt x="300" y="2002"/>
                    <a:pt x="267" y="1502"/>
                  </a:cubicBezTo>
                  <a:cubicBezTo>
                    <a:pt x="300" y="1001"/>
                    <a:pt x="267" y="501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848334" y="1275072"/>
              <a:ext cx="41620" cy="40977"/>
            </a:xfrm>
            <a:custGeom>
              <a:avLst/>
              <a:gdLst/>
              <a:ahLst/>
              <a:cxnLst/>
              <a:rect l="l" t="t" r="r" b="b"/>
              <a:pathLst>
                <a:path w="2136" h="2103" extrusionOk="0">
                  <a:moveTo>
                    <a:pt x="2135" y="1"/>
                  </a:moveTo>
                  <a:lnTo>
                    <a:pt x="2135" y="1"/>
                  </a:lnTo>
                  <a:cubicBezTo>
                    <a:pt x="1702" y="268"/>
                    <a:pt x="1301" y="568"/>
                    <a:pt x="968" y="968"/>
                  </a:cubicBezTo>
                  <a:cubicBezTo>
                    <a:pt x="601" y="1302"/>
                    <a:pt x="267" y="1669"/>
                    <a:pt x="0" y="2102"/>
                  </a:cubicBezTo>
                  <a:cubicBezTo>
                    <a:pt x="434" y="1835"/>
                    <a:pt x="801" y="1502"/>
                    <a:pt x="1134" y="1135"/>
                  </a:cubicBezTo>
                  <a:cubicBezTo>
                    <a:pt x="1535" y="801"/>
                    <a:pt x="1868" y="401"/>
                    <a:pt x="21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32821" y="1377115"/>
              <a:ext cx="50076" cy="30572"/>
            </a:xfrm>
            <a:custGeom>
              <a:avLst/>
              <a:gdLst/>
              <a:ahLst/>
              <a:cxnLst/>
              <a:rect l="l" t="t" r="r" b="b"/>
              <a:pathLst>
                <a:path w="2570" h="1569" extrusionOk="0">
                  <a:moveTo>
                    <a:pt x="2569" y="1"/>
                  </a:moveTo>
                  <a:lnTo>
                    <a:pt x="2569" y="1"/>
                  </a:lnTo>
                  <a:cubicBezTo>
                    <a:pt x="2069" y="134"/>
                    <a:pt x="1602" y="334"/>
                    <a:pt x="1202" y="635"/>
                  </a:cubicBezTo>
                  <a:cubicBezTo>
                    <a:pt x="735" y="868"/>
                    <a:pt x="334" y="1168"/>
                    <a:pt x="1" y="1569"/>
                  </a:cubicBezTo>
                  <a:cubicBezTo>
                    <a:pt x="468" y="1369"/>
                    <a:pt x="901" y="1135"/>
                    <a:pt x="1335" y="835"/>
                  </a:cubicBezTo>
                  <a:cubicBezTo>
                    <a:pt x="1769" y="601"/>
                    <a:pt x="2202" y="334"/>
                    <a:pt x="25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56866" y="1526390"/>
              <a:ext cx="81272" cy="5047"/>
            </a:xfrm>
            <a:custGeom>
              <a:avLst/>
              <a:gdLst/>
              <a:ahLst/>
              <a:cxnLst/>
              <a:rect l="l" t="t" r="r" b="b"/>
              <a:pathLst>
                <a:path w="4171" h="259" extrusionOk="0">
                  <a:moveTo>
                    <a:pt x="1573" y="0"/>
                  </a:moveTo>
                  <a:cubicBezTo>
                    <a:pt x="1040" y="0"/>
                    <a:pt x="511" y="44"/>
                    <a:pt x="1" y="146"/>
                  </a:cubicBezTo>
                  <a:cubicBezTo>
                    <a:pt x="501" y="221"/>
                    <a:pt x="1020" y="258"/>
                    <a:pt x="1544" y="258"/>
                  </a:cubicBezTo>
                  <a:cubicBezTo>
                    <a:pt x="1719" y="258"/>
                    <a:pt x="1894" y="254"/>
                    <a:pt x="2069" y="246"/>
                  </a:cubicBezTo>
                  <a:cubicBezTo>
                    <a:pt x="2244" y="254"/>
                    <a:pt x="2419" y="258"/>
                    <a:pt x="2594" y="258"/>
                  </a:cubicBezTo>
                  <a:cubicBezTo>
                    <a:pt x="3120" y="258"/>
                    <a:pt x="3645" y="221"/>
                    <a:pt x="4171" y="146"/>
                  </a:cubicBezTo>
                  <a:cubicBezTo>
                    <a:pt x="3635" y="44"/>
                    <a:pt x="3100" y="0"/>
                    <a:pt x="2565" y="0"/>
                  </a:cubicBezTo>
                  <a:cubicBezTo>
                    <a:pt x="2400" y="0"/>
                    <a:pt x="2234" y="4"/>
                    <a:pt x="2069" y="12"/>
                  </a:cubicBezTo>
                  <a:cubicBezTo>
                    <a:pt x="1904" y="4"/>
                    <a:pt x="1738" y="0"/>
                    <a:pt x="15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403102" y="1521187"/>
              <a:ext cx="76069" cy="5047"/>
            </a:xfrm>
            <a:custGeom>
              <a:avLst/>
              <a:gdLst/>
              <a:ahLst/>
              <a:cxnLst/>
              <a:rect l="l" t="t" r="r" b="b"/>
              <a:pathLst>
                <a:path w="3904" h="259" extrusionOk="0">
                  <a:moveTo>
                    <a:pt x="1497" y="0"/>
                  </a:moveTo>
                  <a:cubicBezTo>
                    <a:pt x="988" y="0"/>
                    <a:pt x="485" y="44"/>
                    <a:pt x="1" y="146"/>
                  </a:cubicBezTo>
                  <a:cubicBezTo>
                    <a:pt x="476" y="221"/>
                    <a:pt x="970" y="258"/>
                    <a:pt x="1469" y="258"/>
                  </a:cubicBezTo>
                  <a:cubicBezTo>
                    <a:pt x="1635" y="258"/>
                    <a:pt x="1802" y="254"/>
                    <a:pt x="1969" y="246"/>
                  </a:cubicBezTo>
                  <a:cubicBezTo>
                    <a:pt x="2127" y="254"/>
                    <a:pt x="2288" y="258"/>
                    <a:pt x="2449" y="258"/>
                  </a:cubicBezTo>
                  <a:cubicBezTo>
                    <a:pt x="2934" y="258"/>
                    <a:pt x="3428" y="221"/>
                    <a:pt x="3903" y="146"/>
                  </a:cubicBezTo>
                  <a:cubicBezTo>
                    <a:pt x="3419" y="44"/>
                    <a:pt x="2916" y="0"/>
                    <a:pt x="2422" y="0"/>
                  </a:cubicBezTo>
                  <a:cubicBezTo>
                    <a:pt x="2270" y="0"/>
                    <a:pt x="2118" y="4"/>
                    <a:pt x="1969" y="12"/>
                  </a:cubicBezTo>
                  <a:cubicBezTo>
                    <a:pt x="1811" y="4"/>
                    <a:pt x="1654" y="0"/>
                    <a:pt x="14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458361" y="1637103"/>
              <a:ext cx="60462" cy="48128"/>
            </a:xfrm>
            <a:custGeom>
              <a:avLst/>
              <a:gdLst/>
              <a:ahLst/>
              <a:cxnLst/>
              <a:rect l="l" t="t" r="r" b="b"/>
              <a:pathLst>
                <a:path w="3103" h="2470" extrusionOk="0">
                  <a:moveTo>
                    <a:pt x="3102" y="1"/>
                  </a:moveTo>
                  <a:lnTo>
                    <a:pt x="3102" y="1"/>
                  </a:lnTo>
                  <a:cubicBezTo>
                    <a:pt x="2502" y="301"/>
                    <a:pt x="1968" y="701"/>
                    <a:pt x="1468" y="1135"/>
                  </a:cubicBezTo>
                  <a:cubicBezTo>
                    <a:pt x="934" y="1535"/>
                    <a:pt x="434" y="1969"/>
                    <a:pt x="0" y="2469"/>
                  </a:cubicBezTo>
                  <a:cubicBezTo>
                    <a:pt x="600" y="2169"/>
                    <a:pt x="1134" y="1769"/>
                    <a:pt x="1635" y="1335"/>
                  </a:cubicBezTo>
                  <a:cubicBezTo>
                    <a:pt x="2168" y="935"/>
                    <a:pt x="2669" y="468"/>
                    <a:pt x="31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575992" y="1724201"/>
              <a:ext cx="40314" cy="66970"/>
            </a:xfrm>
            <a:custGeom>
              <a:avLst/>
              <a:gdLst/>
              <a:ahLst/>
              <a:cxnLst/>
              <a:rect l="l" t="t" r="r" b="b"/>
              <a:pathLst>
                <a:path w="2069" h="3437" extrusionOk="0">
                  <a:moveTo>
                    <a:pt x="2069" y="1"/>
                  </a:moveTo>
                  <a:cubicBezTo>
                    <a:pt x="1568" y="468"/>
                    <a:pt x="1168" y="1035"/>
                    <a:pt x="868" y="1635"/>
                  </a:cubicBezTo>
                  <a:cubicBezTo>
                    <a:pt x="468" y="2169"/>
                    <a:pt x="201" y="2803"/>
                    <a:pt x="1" y="3436"/>
                  </a:cubicBezTo>
                  <a:cubicBezTo>
                    <a:pt x="401" y="2903"/>
                    <a:pt x="735" y="2336"/>
                    <a:pt x="1068" y="1735"/>
                  </a:cubicBezTo>
                  <a:cubicBezTo>
                    <a:pt x="1435" y="1202"/>
                    <a:pt x="1769" y="601"/>
                    <a:pt x="20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726144" y="1756059"/>
              <a:ext cx="5865" cy="81252"/>
            </a:xfrm>
            <a:custGeom>
              <a:avLst/>
              <a:gdLst/>
              <a:ahLst/>
              <a:cxnLst/>
              <a:rect l="l" t="t" r="r" b="b"/>
              <a:pathLst>
                <a:path w="301" h="4170" extrusionOk="0">
                  <a:moveTo>
                    <a:pt x="134" y="0"/>
                  </a:moveTo>
                  <a:cubicBezTo>
                    <a:pt x="34" y="667"/>
                    <a:pt x="0" y="1368"/>
                    <a:pt x="34" y="2068"/>
                  </a:cubicBezTo>
                  <a:cubicBezTo>
                    <a:pt x="0" y="2769"/>
                    <a:pt x="34" y="3469"/>
                    <a:pt x="134" y="4170"/>
                  </a:cubicBezTo>
                  <a:cubicBezTo>
                    <a:pt x="267" y="3469"/>
                    <a:pt x="300" y="2769"/>
                    <a:pt x="267" y="2068"/>
                  </a:cubicBezTo>
                  <a:cubicBezTo>
                    <a:pt x="300" y="1368"/>
                    <a:pt x="267" y="667"/>
                    <a:pt x="1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842489" y="1730709"/>
              <a:ext cx="60462" cy="52668"/>
            </a:xfrm>
            <a:custGeom>
              <a:avLst/>
              <a:gdLst/>
              <a:ahLst/>
              <a:cxnLst/>
              <a:rect l="l" t="t" r="r" b="b"/>
              <a:pathLst>
                <a:path w="3103" h="2703" extrusionOk="0">
                  <a:moveTo>
                    <a:pt x="0" y="0"/>
                  </a:moveTo>
                  <a:cubicBezTo>
                    <a:pt x="367" y="601"/>
                    <a:pt x="834" y="1101"/>
                    <a:pt x="1368" y="1535"/>
                  </a:cubicBezTo>
                  <a:cubicBezTo>
                    <a:pt x="1868" y="2002"/>
                    <a:pt x="2469" y="2402"/>
                    <a:pt x="3102" y="2702"/>
                  </a:cubicBezTo>
                  <a:cubicBezTo>
                    <a:pt x="2602" y="2235"/>
                    <a:pt x="2068" y="1768"/>
                    <a:pt x="1535" y="1368"/>
                  </a:cubicBezTo>
                  <a:cubicBezTo>
                    <a:pt x="1034" y="868"/>
                    <a:pt x="534" y="434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34127" y="1645560"/>
              <a:ext cx="50057" cy="50057"/>
            </a:xfrm>
            <a:custGeom>
              <a:avLst/>
              <a:gdLst/>
              <a:ahLst/>
              <a:cxnLst/>
              <a:rect l="l" t="t" r="r" b="b"/>
              <a:pathLst>
                <a:path w="2569" h="2569" extrusionOk="0">
                  <a:moveTo>
                    <a:pt x="0" y="0"/>
                  </a:moveTo>
                  <a:lnTo>
                    <a:pt x="0" y="0"/>
                  </a:lnTo>
                  <a:cubicBezTo>
                    <a:pt x="334" y="501"/>
                    <a:pt x="734" y="968"/>
                    <a:pt x="1201" y="1368"/>
                  </a:cubicBezTo>
                  <a:cubicBezTo>
                    <a:pt x="1602" y="1835"/>
                    <a:pt x="2069" y="2235"/>
                    <a:pt x="2569" y="2569"/>
                  </a:cubicBezTo>
                  <a:cubicBezTo>
                    <a:pt x="2235" y="2069"/>
                    <a:pt x="1802" y="1602"/>
                    <a:pt x="1368" y="1201"/>
                  </a:cubicBezTo>
                  <a:cubicBezTo>
                    <a:pt x="968" y="734"/>
                    <a:pt x="501" y="334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471358" y="1371270"/>
              <a:ext cx="43568" cy="44211"/>
            </a:xfrm>
            <a:custGeom>
              <a:avLst/>
              <a:gdLst/>
              <a:ahLst/>
              <a:cxnLst/>
              <a:rect l="l" t="t" r="r" b="b"/>
              <a:pathLst>
                <a:path w="2236" h="2269" extrusionOk="0">
                  <a:moveTo>
                    <a:pt x="0" y="1"/>
                  </a:moveTo>
                  <a:lnTo>
                    <a:pt x="0" y="1"/>
                  </a:lnTo>
                  <a:cubicBezTo>
                    <a:pt x="267" y="468"/>
                    <a:pt x="634" y="868"/>
                    <a:pt x="1034" y="1235"/>
                  </a:cubicBezTo>
                  <a:cubicBezTo>
                    <a:pt x="1368" y="1635"/>
                    <a:pt x="1801" y="1969"/>
                    <a:pt x="2235" y="2269"/>
                  </a:cubicBezTo>
                  <a:cubicBezTo>
                    <a:pt x="1968" y="1802"/>
                    <a:pt x="1601" y="1402"/>
                    <a:pt x="1201" y="1068"/>
                  </a:cubicBezTo>
                  <a:cubicBezTo>
                    <a:pt x="867" y="634"/>
                    <a:pt x="434" y="30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572738" y="1266635"/>
              <a:ext cx="42925" cy="42906"/>
            </a:xfrm>
            <a:custGeom>
              <a:avLst/>
              <a:gdLst/>
              <a:ahLst/>
              <a:cxnLst/>
              <a:rect l="l" t="t" r="r" b="b"/>
              <a:pathLst>
                <a:path w="2203" h="2202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434"/>
                    <a:pt x="635" y="867"/>
                    <a:pt x="1002" y="1201"/>
                  </a:cubicBezTo>
                  <a:cubicBezTo>
                    <a:pt x="1369" y="1601"/>
                    <a:pt x="1769" y="1935"/>
                    <a:pt x="2202" y="2202"/>
                  </a:cubicBezTo>
                  <a:cubicBezTo>
                    <a:pt x="1936" y="1768"/>
                    <a:pt x="1569" y="1368"/>
                    <a:pt x="1202" y="1001"/>
                  </a:cubicBezTo>
                  <a:cubicBezTo>
                    <a:pt x="835" y="634"/>
                    <a:pt x="435" y="267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09" name="Google Shape;1409;p18"/>
          <p:cNvSpPr/>
          <p:nvPr/>
        </p:nvSpPr>
        <p:spPr>
          <a:xfrm>
            <a:off x="5099892" y="3683316"/>
            <a:ext cx="760928" cy="760071"/>
          </a:xfrm>
          <a:custGeom>
            <a:avLst/>
            <a:gdLst/>
            <a:ahLst/>
            <a:cxnLst/>
            <a:rect l="l" t="t" r="r" b="b"/>
            <a:pathLst>
              <a:path w="29289" h="29256" extrusionOk="0">
                <a:moveTo>
                  <a:pt x="20182" y="3970"/>
                </a:moveTo>
                <a:cubicBezTo>
                  <a:pt x="21149" y="4437"/>
                  <a:pt x="22017" y="5071"/>
                  <a:pt x="22817" y="5805"/>
                </a:cubicBezTo>
                <a:lnTo>
                  <a:pt x="25586" y="4804"/>
                </a:lnTo>
                <a:lnTo>
                  <a:pt x="28188" y="8907"/>
                </a:lnTo>
                <a:lnTo>
                  <a:pt x="26086" y="11009"/>
                </a:lnTo>
                <a:cubicBezTo>
                  <a:pt x="26420" y="12009"/>
                  <a:pt x="26587" y="13077"/>
                  <a:pt x="26653" y="14144"/>
                </a:cubicBezTo>
                <a:lnTo>
                  <a:pt x="29289" y="15378"/>
                </a:lnTo>
                <a:lnTo>
                  <a:pt x="28221" y="20149"/>
                </a:lnTo>
                <a:lnTo>
                  <a:pt x="25319" y="20149"/>
                </a:lnTo>
                <a:cubicBezTo>
                  <a:pt x="24819" y="21083"/>
                  <a:pt x="24185" y="21950"/>
                  <a:pt x="23484" y="22750"/>
                </a:cubicBezTo>
                <a:lnTo>
                  <a:pt x="24452" y="25519"/>
                </a:lnTo>
                <a:lnTo>
                  <a:pt x="20349" y="28121"/>
                </a:lnTo>
                <a:lnTo>
                  <a:pt x="18281" y="26053"/>
                </a:lnTo>
                <a:cubicBezTo>
                  <a:pt x="17247" y="26353"/>
                  <a:pt x="16213" y="26553"/>
                  <a:pt x="15145" y="26586"/>
                </a:cubicBezTo>
                <a:lnTo>
                  <a:pt x="13878" y="29255"/>
                </a:lnTo>
                <a:lnTo>
                  <a:pt x="9141" y="28188"/>
                </a:lnTo>
                <a:lnTo>
                  <a:pt x="9141" y="25252"/>
                </a:lnTo>
                <a:cubicBezTo>
                  <a:pt x="8173" y="24752"/>
                  <a:pt x="7306" y="24118"/>
                  <a:pt x="6539" y="23418"/>
                </a:cubicBezTo>
                <a:lnTo>
                  <a:pt x="3770" y="24385"/>
                </a:lnTo>
                <a:lnTo>
                  <a:pt x="1135" y="20282"/>
                </a:lnTo>
                <a:lnTo>
                  <a:pt x="3203" y="18214"/>
                </a:lnTo>
                <a:cubicBezTo>
                  <a:pt x="2870" y="17213"/>
                  <a:pt x="2703" y="16146"/>
                  <a:pt x="2636" y="15112"/>
                </a:cubicBezTo>
                <a:lnTo>
                  <a:pt x="1" y="13844"/>
                </a:lnTo>
                <a:lnTo>
                  <a:pt x="1068" y="9074"/>
                </a:lnTo>
                <a:lnTo>
                  <a:pt x="4004" y="9074"/>
                </a:lnTo>
                <a:cubicBezTo>
                  <a:pt x="4471" y="8140"/>
                  <a:pt x="5105" y="7273"/>
                  <a:pt x="5838" y="6505"/>
                </a:cubicBezTo>
                <a:lnTo>
                  <a:pt x="4838" y="3703"/>
                </a:lnTo>
                <a:lnTo>
                  <a:pt x="8941" y="1102"/>
                </a:lnTo>
                <a:lnTo>
                  <a:pt x="11042" y="3203"/>
                </a:lnTo>
                <a:cubicBezTo>
                  <a:pt x="12043" y="2869"/>
                  <a:pt x="13110" y="2703"/>
                  <a:pt x="14178" y="2636"/>
                </a:cubicBezTo>
                <a:lnTo>
                  <a:pt x="15412" y="1"/>
                </a:lnTo>
                <a:lnTo>
                  <a:pt x="20182" y="1068"/>
                </a:lnTo>
                <a:lnTo>
                  <a:pt x="20182" y="3970"/>
                </a:lnTo>
                <a:close/>
                <a:moveTo>
                  <a:pt x="16012" y="9541"/>
                </a:moveTo>
                <a:cubicBezTo>
                  <a:pt x="11476" y="8540"/>
                  <a:pt x="7973" y="13510"/>
                  <a:pt x="10442" y="17447"/>
                </a:cubicBezTo>
                <a:cubicBezTo>
                  <a:pt x="12910" y="21383"/>
                  <a:pt x="18914" y="20349"/>
                  <a:pt x="19949" y="15812"/>
                </a:cubicBezTo>
                <a:cubicBezTo>
                  <a:pt x="20582" y="12977"/>
                  <a:pt x="18814" y="10175"/>
                  <a:pt x="16012" y="954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0" name="Google Shape;1410;p18"/>
          <p:cNvSpPr/>
          <p:nvPr/>
        </p:nvSpPr>
        <p:spPr>
          <a:xfrm>
            <a:off x="4506347" y="2748110"/>
            <a:ext cx="1579004" cy="363460"/>
          </a:xfrm>
          <a:custGeom>
            <a:avLst/>
            <a:gdLst/>
            <a:ahLst/>
            <a:cxnLst/>
            <a:rect l="l" t="t" r="r" b="b"/>
            <a:pathLst>
              <a:path w="30856" h="7103" extrusionOk="0">
                <a:moveTo>
                  <a:pt x="7731" y="1"/>
                </a:moveTo>
                <a:cubicBezTo>
                  <a:pt x="4152" y="1"/>
                  <a:pt x="1229" y="2883"/>
                  <a:pt x="0" y="7103"/>
                </a:cubicBezTo>
                <a:lnTo>
                  <a:pt x="30856" y="7103"/>
                </a:lnTo>
                <a:cubicBezTo>
                  <a:pt x="30856" y="7103"/>
                  <a:pt x="28500" y="2798"/>
                  <a:pt x="21697" y="2798"/>
                </a:cubicBezTo>
                <a:cubicBezTo>
                  <a:pt x="21215" y="2798"/>
                  <a:pt x="20710" y="2820"/>
                  <a:pt x="20181" y="2866"/>
                </a:cubicBezTo>
                <a:cubicBezTo>
                  <a:pt x="19425" y="2936"/>
                  <a:pt x="18741" y="2968"/>
                  <a:pt x="18118" y="2968"/>
                </a:cubicBezTo>
                <a:cubicBezTo>
                  <a:pt x="12501" y="2968"/>
                  <a:pt x="11856" y="391"/>
                  <a:pt x="8373" y="31"/>
                </a:cubicBezTo>
                <a:cubicBezTo>
                  <a:pt x="8157" y="11"/>
                  <a:pt x="7943" y="1"/>
                  <a:pt x="773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1" name="Google Shape;1411;p18"/>
          <p:cNvSpPr/>
          <p:nvPr/>
        </p:nvSpPr>
        <p:spPr>
          <a:xfrm>
            <a:off x="8295218" y="4182174"/>
            <a:ext cx="648253" cy="149021"/>
          </a:xfrm>
          <a:custGeom>
            <a:avLst/>
            <a:gdLst/>
            <a:ahLst/>
            <a:cxnLst/>
            <a:rect l="l" t="t" r="r" b="b"/>
            <a:pathLst>
              <a:path w="24952" h="5736" extrusionOk="0">
                <a:moveTo>
                  <a:pt x="6162" y="0"/>
                </a:moveTo>
                <a:cubicBezTo>
                  <a:pt x="3290" y="0"/>
                  <a:pt x="970" y="2325"/>
                  <a:pt x="0" y="5735"/>
                </a:cubicBezTo>
                <a:lnTo>
                  <a:pt x="24951" y="5735"/>
                </a:lnTo>
                <a:cubicBezTo>
                  <a:pt x="24951" y="5735"/>
                  <a:pt x="23032" y="2245"/>
                  <a:pt x="17535" y="2245"/>
                </a:cubicBezTo>
                <a:cubicBezTo>
                  <a:pt x="17145" y="2245"/>
                  <a:pt x="16738" y="2262"/>
                  <a:pt x="16312" y="2300"/>
                </a:cubicBezTo>
                <a:cubicBezTo>
                  <a:pt x="15698" y="2356"/>
                  <a:pt x="15143" y="2382"/>
                  <a:pt x="14637" y="2382"/>
                </a:cubicBezTo>
                <a:cubicBezTo>
                  <a:pt x="10086" y="2382"/>
                  <a:pt x="9560" y="301"/>
                  <a:pt x="6738" y="31"/>
                </a:cubicBezTo>
                <a:cubicBezTo>
                  <a:pt x="6544" y="11"/>
                  <a:pt x="6352" y="0"/>
                  <a:pt x="6162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2" name="Google Shape;1412;p18"/>
          <p:cNvSpPr/>
          <p:nvPr/>
        </p:nvSpPr>
        <p:spPr>
          <a:xfrm rot="10800000" flipH="1">
            <a:off x="2020921" y="5932159"/>
            <a:ext cx="9051156" cy="18200"/>
          </a:xfrm>
          <a:custGeom>
            <a:avLst/>
            <a:gdLst/>
            <a:ahLst/>
            <a:cxnLst/>
            <a:rect l="l" t="t" r="r" b="b"/>
            <a:pathLst>
              <a:path w="191938" h="234" extrusionOk="0">
                <a:moveTo>
                  <a:pt x="95969" y="0"/>
                </a:moveTo>
                <a:cubicBezTo>
                  <a:pt x="42965" y="0"/>
                  <a:pt x="1" y="33"/>
                  <a:pt x="1" y="100"/>
                </a:cubicBezTo>
                <a:cubicBezTo>
                  <a:pt x="1" y="200"/>
                  <a:pt x="42965" y="234"/>
                  <a:pt x="95969" y="234"/>
                </a:cubicBezTo>
                <a:cubicBezTo>
                  <a:pt x="148974" y="234"/>
                  <a:pt x="191938" y="167"/>
                  <a:pt x="191938" y="100"/>
                </a:cubicBezTo>
                <a:cubicBezTo>
                  <a:pt x="191938" y="67"/>
                  <a:pt x="149007" y="0"/>
                  <a:pt x="9596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3" name="Google Shape;1413;p18"/>
          <p:cNvSpPr/>
          <p:nvPr userDrawn="1"/>
        </p:nvSpPr>
        <p:spPr>
          <a:xfrm>
            <a:off x="9227692" y="2685440"/>
            <a:ext cx="1573816" cy="1053853"/>
          </a:xfrm>
          <a:custGeom>
            <a:avLst/>
            <a:gdLst/>
            <a:ahLst/>
            <a:cxnLst/>
            <a:rect l="l" t="t" r="r" b="b"/>
            <a:pathLst>
              <a:path w="60578" h="40564" extrusionOk="0">
                <a:moveTo>
                  <a:pt x="1" y="1"/>
                </a:moveTo>
                <a:lnTo>
                  <a:pt x="1" y="40563"/>
                </a:lnTo>
                <a:lnTo>
                  <a:pt x="60577" y="40563"/>
                </a:lnTo>
                <a:lnTo>
                  <a:pt x="605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4" name="Google Shape;1414;p18"/>
          <p:cNvSpPr/>
          <p:nvPr/>
        </p:nvSpPr>
        <p:spPr>
          <a:xfrm>
            <a:off x="9225953" y="2681127"/>
            <a:ext cx="1579012" cy="1059907"/>
          </a:xfrm>
          <a:custGeom>
            <a:avLst/>
            <a:gdLst/>
            <a:ahLst/>
            <a:cxnLst/>
            <a:rect l="l" t="t" r="r" b="b"/>
            <a:pathLst>
              <a:path w="60778" h="40797" extrusionOk="0">
                <a:moveTo>
                  <a:pt x="1" y="0"/>
                </a:moveTo>
                <a:lnTo>
                  <a:pt x="1" y="134"/>
                </a:lnTo>
                <a:lnTo>
                  <a:pt x="1" y="40663"/>
                </a:lnTo>
                <a:lnTo>
                  <a:pt x="1" y="40796"/>
                </a:lnTo>
                <a:lnTo>
                  <a:pt x="101" y="40796"/>
                </a:lnTo>
                <a:lnTo>
                  <a:pt x="43799" y="40729"/>
                </a:lnTo>
                <a:lnTo>
                  <a:pt x="56241" y="40696"/>
                </a:lnTo>
                <a:lnTo>
                  <a:pt x="56208" y="40696"/>
                </a:lnTo>
                <a:lnTo>
                  <a:pt x="43732" y="40663"/>
                </a:lnTo>
                <a:lnTo>
                  <a:pt x="201" y="40629"/>
                </a:lnTo>
                <a:lnTo>
                  <a:pt x="201" y="40629"/>
                </a:lnTo>
                <a:lnTo>
                  <a:pt x="201" y="267"/>
                </a:lnTo>
                <a:lnTo>
                  <a:pt x="60578" y="267"/>
                </a:lnTo>
                <a:cubicBezTo>
                  <a:pt x="60578" y="12564"/>
                  <a:pt x="60611" y="22669"/>
                  <a:pt x="60611" y="29688"/>
                </a:cubicBezTo>
                <a:cubicBezTo>
                  <a:pt x="60644" y="33224"/>
                  <a:pt x="60644" y="35993"/>
                  <a:pt x="60644" y="37861"/>
                </a:cubicBezTo>
                <a:lnTo>
                  <a:pt x="60644" y="39995"/>
                </a:lnTo>
                <a:lnTo>
                  <a:pt x="60644" y="40729"/>
                </a:lnTo>
                <a:cubicBezTo>
                  <a:pt x="60644" y="40729"/>
                  <a:pt x="60711" y="40462"/>
                  <a:pt x="60711" y="39962"/>
                </a:cubicBezTo>
                <a:lnTo>
                  <a:pt x="60711" y="37827"/>
                </a:lnTo>
                <a:cubicBezTo>
                  <a:pt x="60711" y="35959"/>
                  <a:pt x="60711" y="33224"/>
                  <a:pt x="60711" y="29688"/>
                </a:cubicBezTo>
                <a:cubicBezTo>
                  <a:pt x="60744" y="22650"/>
                  <a:pt x="60778" y="12509"/>
                  <a:pt x="60778" y="134"/>
                </a:cubicBezTo>
                <a:lnTo>
                  <a:pt x="60778" y="34"/>
                </a:lnTo>
                <a:lnTo>
                  <a:pt x="60678" y="34"/>
                </a:lnTo>
                <a:lnTo>
                  <a:pt x="101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5" name="Google Shape;1415;p18"/>
          <p:cNvSpPr/>
          <p:nvPr/>
        </p:nvSpPr>
        <p:spPr>
          <a:xfrm>
            <a:off x="9227693" y="2776449"/>
            <a:ext cx="1572076" cy="6079"/>
          </a:xfrm>
          <a:custGeom>
            <a:avLst/>
            <a:gdLst/>
            <a:ahLst/>
            <a:cxnLst/>
            <a:rect l="l" t="t" r="r" b="b"/>
            <a:pathLst>
              <a:path w="60511" h="234" extrusionOk="0">
                <a:moveTo>
                  <a:pt x="30256" y="0"/>
                </a:moveTo>
                <a:cubicBezTo>
                  <a:pt x="13544" y="0"/>
                  <a:pt x="1" y="67"/>
                  <a:pt x="1" y="134"/>
                </a:cubicBezTo>
                <a:cubicBezTo>
                  <a:pt x="1" y="201"/>
                  <a:pt x="13544" y="234"/>
                  <a:pt x="30256" y="234"/>
                </a:cubicBezTo>
                <a:cubicBezTo>
                  <a:pt x="46967" y="234"/>
                  <a:pt x="60511" y="167"/>
                  <a:pt x="60511" y="134"/>
                </a:cubicBezTo>
                <a:cubicBezTo>
                  <a:pt x="60511" y="67"/>
                  <a:pt x="46967" y="0"/>
                  <a:pt x="30256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6" name="Google Shape;1416;p18"/>
          <p:cNvSpPr/>
          <p:nvPr/>
        </p:nvSpPr>
        <p:spPr>
          <a:xfrm>
            <a:off x="9259752" y="2719240"/>
            <a:ext cx="30371" cy="25435"/>
          </a:xfrm>
          <a:custGeom>
            <a:avLst/>
            <a:gdLst/>
            <a:ahLst/>
            <a:cxnLst/>
            <a:rect l="l" t="t" r="r" b="b"/>
            <a:pathLst>
              <a:path w="1169" h="979" extrusionOk="0">
                <a:moveTo>
                  <a:pt x="668" y="1"/>
                </a:moveTo>
                <a:cubicBezTo>
                  <a:pt x="234" y="1"/>
                  <a:pt x="1" y="535"/>
                  <a:pt x="301" y="835"/>
                </a:cubicBezTo>
                <a:cubicBezTo>
                  <a:pt x="411" y="934"/>
                  <a:pt x="538" y="978"/>
                  <a:pt x="662" y="978"/>
                </a:cubicBezTo>
                <a:cubicBezTo>
                  <a:pt x="913" y="978"/>
                  <a:pt x="1146" y="792"/>
                  <a:pt x="1168" y="501"/>
                </a:cubicBezTo>
                <a:cubicBezTo>
                  <a:pt x="1168" y="234"/>
                  <a:pt x="935" y="1"/>
                  <a:pt x="66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7" name="Google Shape;1417;p18"/>
          <p:cNvSpPr/>
          <p:nvPr/>
        </p:nvSpPr>
        <p:spPr>
          <a:xfrm>
            <a:off x="9303087" y="2719240"/>
            <a:ext cx="29487" cy="25435"/>
          </a:xfrm>
          <a:custGeom>
            <a:avLst/>
            <a:gdLst/>
            <a:ahLst/>
            <a:cxnLst/>
            <a:rect l="l" t="t" r="r" b="b"/>
            <a:pathLst>
              <a:path w="1135" h="979" extrusionOk="0">
                <a:moveTo>
                  <a:pt x="668" y="1"/>
                </a:moveTo>
                <a:cubicBezTo>
                  <a:pt x="234" y="1"/>
                  <a:pt x="1" y="535"/>
                  <a:pt x="301" y="835"/>
                </a:cubicBezTo>
                <a:cubicBezTo>
                  <a:pt x="411" y="934"/>
                  <a:pt x="538" y="978"/>
                  <a:pt x="660" y="978"/>
                </a:cubicBezTo>
                <a:cubicBezTo>
                  <a:pt x="909" y="978"/>
                  <a:pt x="1135" y="792"/>
                  <a:pt x="1135" y="501"/>
                </a:cubicBezTo>
                <a:cubicBezTo>
                  <a:pt x="1135" y="234"/>
                  <a:pt x="935" y="1"/>
                  <a:pt x="66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8" name="Google Shape;1418;p18"/>
          <p:cNvSpPr/>
          <p:nvPr/>
        </p:nvSpPr>
        <p:spPr>
          <a:xfrm>
            <a:off x="9345564" y="2719240"/>
            <a:ext cx="30344" cy="25435"/>
          </a:xfrm>
          <a:custGeom>
            <a:avLst/>
            <a:gdLst/>
            <a:ahLst/>
            <a:cxnLst/>
            <a:rect l="l" t="t" r="r" b="b"/>
            <a:pathLst>
              <a:path w="1168" h="979" extrusionOk="0">
                <a:moveTo>
                  <a:pt x="667" y="1"/>
                </a:moveTo>
                <a:cubicBezTo>
                  <a:pt x="234" y="1"/>
                  <a:pt x="0" y="535"/>
                  <a:pt x="300" y="835"/>
                </a:cubicBezTo>
                <a:cubicBezTo>
                  <a:pt x="410" y="934"/>
                  <a:pt x="538" y="978"/>
                  <a:pt x="661" y="978"/>
                </a:cubicBezTo>
                <a:cubicBezTo>
                  <a:pt x="913" y="978"/>
                  <a:pt x="1145" y="792"/>
                  <a:pt x="1168" y="501"/>
                </a:cubicBezTo>
                <a:cubicBezTo>
                  <a:pt x="1168" y="234"/>
                  <a:pt x="934" y="1"/>
                  <a:pt x="667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9" name="Google Shape;1419;p18"/>
          <p:cNvSpPr/>
          <p:nvPr/>
        </p:nvSpPr>
        <p:spPr>
          <a:xfrm>
            <a:off x="9362893" y="2889098"/>
            <a:ext cx="419473" cy="420356"/>
          </a:xfrm>
          <a:custGeom>
            <a:avLst/>
            <a:gdLst/>
            <a:ahLst/>
            <a:cxnLst/>
            <a:rect l="l" t="t" r="r" b="b"/>
            <a:pathLst>
              <a:path w="16146" h="16180" extrusionOk="0">
                <a:moveTo>
                  <a:pt x="0" y="1"/>
                </a:moveTo>
                <a:lnTo>
                  <a:pt x="0" y="16179"/>
                </a:lnTo>
                <a:lnTo>
                  <a:pt x="16145" y="16179"/>
                </a:lnTo>
                <a:lnTo>
                  <a:pt x="16145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0" name="Google Shape;1420;p18"/>
          <p:cNvSpPr/>
          <p:nvPr/>
        </p:nvSpPr>
        <p:spPr>
          <a:xfrm>
            <a:off x="9854252" y="3005229"/>
            <a:ext cx="731467" cy="6105"/>
          </a:xfrm>
          <a:custGeom>
            <a:avLst/>
            <a:gdLst/>
            <a:ahLst/>
            <a:cxnLst/>
            <a:rect l="l" t="t" r="r" b="b"/>
            <a:pathLst>
              <a:path w="28155" h="235" extrusionOk="0">
                <a:moveTo>
                  <a:pt x="14078" y="1"/>
                </a:moveTo>
                <a:cubicBezTo>
                  <a:pt x="6305" y="1"/>
                  <a:pt x="1" y="34"/>
                  <a:pt x="1" y="101"/>
                </a:cubicBezTo>
                <a:cubicBezTo>
                  <a:pt x="1" y="168"/>
                  <a:pt x="6305" y="234"/>
                  <a:pt x="14078" y="234"/>
                </a:cubicBezTo>
                <a:cubicBezTo>
                  <a:pt x="21850" y="234"/>
                  <a:pt x="28154" y="168"/>
                  <a:pt x="28154" y="101"/>
                </a:cubicBezTo>
                <a:cubicBezTo>
                  <a:pt x="28154" y="68"/>
                  <a:pt x="21850" y="1"/>
                  <a:pt x="1407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1" name="Google Shape;1421;p18"/>
          <p:cNvSpPr/>
          <p:nvPr/>
        </p:nvSpPr>
        <p:spPr>
          <a:xfrm>
            <a:off x="9854252" y="3083221"/>
            <a:ext cx="731467" cy="6105"/>
          </a:xfrm>
          <a:custGeom>
            <a:avLst/>
            <a:gdLst/>
            <a:ahLst/>
            <a:cxnLst/>
            <a:rect l="l" t="t" r="r" b="b"/>
            <a:pathLst>
              <a:path w="28155" h="235" extrusionOk="0">
                <a:moveTo>
                  <a:pt x="14078" y="1"/>
                </a:moveTo>
                <a:cubicBezTo>
                  <a:pt x="6305" y="1"/>
                  <a:pt x="1" y="68"/>
                  <a:pt x="1" y="101"/>
                </a:cubicBezTo>
                <a:cubicBezTo>
                  <a:pt x="1" y="168"/>
                  <a:pt x="6305" y="234"/>
                  <a:pt x="14078" y="234"/>
                </a:cubicBezTo>
                <a:cubicBezTo>
                  <a:pt x="21850" y="234"/>
                  <a:pt x="28154" y="168"/>
                  <a:pt x="28154" y="101"/>
                </a:cubicBezTo>
                <a:cubicBezTo>
                  <a:pt x="28154" y="68"/>
                  <a:pt x="21850" y="1"/>
                  <a:pt x="1407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2" name="Google Shape;1422;p18"/>
          <p:cNvSpPr/>
          <p:nvPr/>
        </p:nvSpPr>
        <p:spPr>
          <a:xfrm>
            <a:off x="9854252" y="3161238"/>
            <a:ext cx="731467" cy="6079"/>
          </a:xfrm>
          <a:custGeom>
            <a:avLst/>
            <a:gdLst/>
            <a:ahLst/>
            <a:cxnLst/>
            <a:rect l="l" t="t" r="r" b="b"/>
            <a:pathLst>
              <a:path w="28155" h="234" extrusionOk="0">
                <a:moveTo>
                  <a:pt x="14078" y="0"/>
                </a:moveTo>
                <a:cubicBezTo>
                  <a:pt x="6305" y="0"/>
                  <a:pt x="1" y="67"/>
                  <a:pt x="1" y="100"/>
                </a:cubicBezTo>
                <a:cubicBezTo>
                  <a:pt x="1" y="167"/>
                  <a:pt x="6305" y="234"/>
                  <a:pt x="14078" y="234"/>
                </a:cubicBezTo>
                <a:cubicBezTo>
                  <a:pt x="21850" y="234"/>
                  <a:pt x="28154" y="167"/>
                  <a:pt x="28154" y="100"/>
                </a:cubicBezTo>
                <a:cubicBezTo>
                  <a:pt x="28154" y="67"/>
                  <a:pt x="21850" y="0"/>
                  <a:pt x="14078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3" name="Google Shape;1423;p18"/>
          <p:cNvSpPr/>
          <p:nvPr/>
        </p:nvSpPr>
        <p:spPr>
          <a:xfrm>
            <a:off x="9854253" y="3239230"/>
            <a:ext cx="432489" cy="6079"/>
          </a:xfrm>
          <a:custGeom>
            <a:avLst/>
            <a:gdLst/>
            <a:ahLst/>
            <a:cxnLst/>
            <a:rect l="l" t="t" r="r" b="b"/>
            <a:pathLst>
              <a:path w="16647" h="234" extrusionOk="0">
                <a:moveTo>
                  <a:pt x="8307" y="0"/>
                </a:moveTo>
                <a:cubicBezTo>
                  <a:pt x="6038" y="0"/>
                  <a:pt x="3937" y="0"/>
                  <a:pt x="2436" y="34"/>
                </a:cubicBezTo>
                <a:lnTo>
                  <a:pt x="668" y="67"/>
                </a:lnTo>
                <a:cubicBezTo>
                  <a:pt x="434" y="67"/>
                  <a:pt x="201" y="67"/>
                  <a:pt x="1" y="100"/>
                </a:cubicBezTo>
                <a:cubicBezTo>
                  <a:pt x="201" y="134"/>
                  <a:pt x="434" y="167"/>
                  <a:pt x="668" y="167"/>
                </a:cubicBezTo>
                <a:lnTo>
                  <a:pt x="2436" y="200"/>
                </a:lnTo>
                <a:cubicBezTo>
                  <a:pt x="3937" y="234"/>
                  <a:pt x="6038" y="234"/>
                  <a:pt x="8307" y="234"/>
                </a:cubicBezTo>
                <a:cubicBezTo>
                  <a:pt x="10608" y="234"/>
                  <a:pt x="12710" y="200"/>
                  <a:pt x="14211" y="200"/>
                </a:cubicBezTo>
                <a:lnTo>
                  <a:pt x="15979" y="167"/>
                </a:lnTo>
                <a:cubicBezTo>
                  <a:pt x="16212" y="167"/>
                  <a:pt x="16413" y="134"/>
                  <a:pt x="16646" y="100"/>
                </a:cubicBezTo>
                <a:cubicBezTo>
                  <a:pt x="16413" y="67"/>
                  <a:pt x="16212" y="67"/>
                  <a:pt x="15979" y="67"/>
                </a:cubicBezTo>
                <a:lnTo>
                  <a:pt x="14211" y="34"/>
                </a:lnTo>
                <a:cubicBezTo>
                  <a:pt x="12710" y="0"/>
                  <a:pt x="10608" y="0"/>
                  <a:pt x="8307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4" name="Google Shape;1424;p18"/>
          <p:cNvSpPr/>
          <p:nvPr/>
        </p:nvSpPr>
        <p:spPr>
          <a:xfrm>
            <a:off x="9388898" y="3450681"/>
            <a:ext cx="197604" cy="197604"/>
          </a:xfrm>
          <a:custGeom>
            <a:avLst/>
            <a:gdLst/>
            <a:ahLst/>
            <a:cxnLst/>
            <a:rect l="l" t="t" r="r" b="b"/>
            <a:pathLst>
              <a:path w="7606" h="7606" extrusionOk="0">
                <a:moveTo>
                  <a:pt x="0" y="0"/>
                </a:moveTo>
                <a:lnTo>
                  <a:pt x="0" y="7606"/>
                </a:lnTo>
                <a:lnTo>
                  <a:pt x="7605" y="7606"/>
                </a:lnTo>
                <a:lnTo>
                  <a:pt x="7605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5" name="Google Shape;1425;p18"/>
          <p:cNvSpPr/>
          <p:nvPr/>
        </p:nvSpPr>
        <p:spPr>
          <a:xfrm>
            <a:off x="9746799" y="3450681"/>
            <a:ext cx="197604" cy="197604"/>
          </a:xfrm>
          <a:custGeom>
            <a:avLst/>
            <a:gdLst/>
            <a:ahLst/>
            <a:cxnLst/>
            <a:rect l="l" t="t" r="r" b="b"/>
            <a:pathLst>
              <a:path w="7606" h="7606" extrusionOk="0">
                <a:moveTo>
                  <a:pt x="1" y="0"/>
                </a:moveTo>
                <a:lnTo>
                  <a:pt x="1" y="7606"/>
                </a:lnTo>
                <a:lnTo>
                  <a:pt x="7606" y="7606"/>
                </a:lnTo>
                <a:lnTo>
                  <a:pt x="7606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6" name="Google Shape;1426;p18"/>
          <p:cNvSpPr/>
          <p:nvPr/>
        </p:nvSpPr>
        <p:spPr>
          <a:xfrm>
            <a:off x="10104726" y="3450681"/>
            <a:ext cx="197604" cy="197604"/>
          </a:xfrm>
          <a:custGeom>
            <a:avLst/>
            <a:gdLst/>
            <a:ahLst/>
            <a:cxnLst/>
            <a:rect l="l" t="t" r="r" b="b"/>
            <a:pathLst>
              <a:path w="7606" h="7606" extrusionOk="0">
                <a:moveTo>
                  <a:pt x="0" y="0"/>
                </a:moveTo>
                <a:lnTo>
                  <a:pt x="0" y="7606"/>
                </a:lnTo>
                <a:lnTo>
                  <a:pt x="7605" y="7606"/>
                </a:lnTo>
                <a:lnTo>
                  <a:pt x="7605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7" name="Google Shape;1427;p18"/>
          <p:cNvSpPr/>
          <p:nvPr/>
        </p:nvSpPr>
        <p:spPr>
          <a:xfrm>
            <a:off x="10462626" y="3450681"/>
            <a:ext cx="197604" cy="197604"/>
          </a:xfrm>
          <a:custGeom>
            <a:avLst/>
            <a:gdLst/>
            <a:ahLst/>
            <a:cxnLst/>
            <a:rect l="l" t="t" r="r" b="b"/>
            <a:pathLst>
              <a:path w="7606" h="7606" extrusionOk="0">
                <a:moveTo>
                  <a:pt x="1" y="0"/>
                </a:moveTo>
                <a:lnTo>
                  <a:pt x="1" y="7606"/>
                </a:lnTo>
                <a:lnTo>
                  <a:pt x="7606" y="7606"/>
                </a:lnTo>
                <a:lnTo>
                  <a:pt x="7606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8" name="Google Shape;1428;p18"/>
          <p:cNvSpPr/>
          <p:nvPr/>
        </p:nvSpPr>
        <p:spPr>
          <a:xfrm>
            <a:off x="9362893" y="2889098"/>
            <a:ext cx="419473" cy="420356"/>
          </a:xfrm>
          <a:custGeom>
            <a:avLst/>
            <a:gdLst/>
            <a:ahLst/>
            <a:cxnLst/>
            <a:rect l="l" t="t" r="r" b="b"/>
            <a:pathLst>
              <a:path w="16146" h="16180" extrusionOk="0">
                <a:moveTo>
                  <a:pt x="0" y="1"/>
                </a:moveTo>
                <a:lnTo>
                  <a:pt x="0" y="16179"/>
                </a:lnTo>
                <a:lnTo>
                  <a:pt x="16145" y="16179"/>
                </a:lnTo>
                <a:lnTo>
                  <a:pt x="1614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9" name="Google Shape;1429;p18"/>
          <p:cNvSpPr/>
          <p:nvPr/>
        </p:nvSpPr>
        <p:spPr>
          <a:xfrm>
            <a:off x="9746799" y="3450681"/>
            <a:ext cx="197604" cy="197604"/>
          </a:xfrm>
          <a:custGeom>
            <a:avLst/>
            <a:gdLst/>
            <a:ahLst/>
            <a:cxnLst/>
            <a:rect l="l" t="t" r="r" b="b"/>
            <a:pathLst>
              <a:path w="7606" h="7606" extrusionOk="0">
                <a:moveTo>
                  <a:pt x="1" y="0"/>
                </a:moveTo>
                <a:lnTo>
                  <a:pt x="1" y="7606"/>
                </a:lnTo>
                <a:lnTo>
                  <a:pt x="7606" y="7606"/>
                </a:lnTo>
                <a:lnTo>
                  <a:pt x="76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0" name="Google Shape;1430;p18"/>
          <p:cNvSpPr/>
          <p:nvPr/>
        </p:nvSpPr>
        <p:spPr>
          <a:xfrm>
            <a:off x="10104726" y="3450681"/>
            <a:ext cx="197604" cy="197604"/>
          </a:xfrm>
          <a:custGeom>
            <a:avLst/>
            <a:gdLst/>
            <a:ahLst/>
            <a:cxnLst/>
            <a:rect l="l" t="t" r="r" b="b"/>
            <a:pathLst>
              <a:path w="7606" h="7606" extrusionOk="0">
                <a:moveTo>
                  <a:pt x="0" y="0"/>
                </a:moveTo>
                <a:lnTo>
                  <a:pt x="0" y="7606"/>
                </a:lnTo>
                <a:lnTo>
                  <a:pt x="7605" y="7606"/>
                </a:lnTo>
                <a:lnTo>
                  <a:pt x="76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1" name="Google Shape;1431;p18"/>
          <p:cNvSpPr/>
          <p:nvPr/>
        </p:nvSpPr>
        <p:spPr>
          <a:xfrm>
            <a:off x="10462626" y="3450681"/>
            <a:ext cx="197604" cy="197604"/>
          </a:xfrm>
          <a:custGeom>
            <a:avLst/>
            <a:gdLst/>
            <a:ahLst/>
            <a:cxnLst/>
            <a:rect l="l" t="t" r="r" b="b"/>
            <a:pathLst>
              <a:path w="7606" h="7606" extrusionOk="0">
                <a:moveTo>
                  <a:pt x="1" y="0"/>
                </a:moveTo>
                <a:lnTo>
                  <a:pt x="1" y="7606"/>
                </a:lnTo>
                <a:lnTo>
                  <a:pt x="7606" y="7606"/>
                </a:lnTo>
                <a:lnTo>
                  <a:pt x="76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2" name="Google Shape;1432;p18"/>
          <p:cNvSpPr/>
          <p:nvPr/>
        </p:nvSpPr>
        <p:spPr>
          <a:xfrm>
            <a:off x="6349654" y="3065034"/>
            <a:ext cx="1401361" cy="569404"/>
          </a:xfrm>
          <a:custGeom>
            <a:avLst/>
            <a:gdLst/>
            <a:ahLst/>
            <a:cxnLst/>
            <a:rect l="l" t="t" r="r" b="b"/>
            <a:pathLst>
              <a:path w="53940" h="21917" extrusionOk="0">
                <a:moveTo>
                  <a:pt x="1" y="0"/>
                </a:moveTo>
                <a:lnTo>
                  <a:pt x="1" y="21916"/>
                </a:lnTo>
                <a:lnTo>
                  <a:pt x="53939" y="21916"/>
                </a:lnTo>
                <a:lnTo>
                  <a:pt x="539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3" name="Google Shape;1433;p18"/>
          <p:cNvSpPr/>
          <p:nvPr/>
        </p:nvSpPr>
        <p:spPr>
          <a:xfrm>
            <a:off x="6347057" y="3063294"/>
            <a:ext cx="1405673" cy="572001"/>
          </a:xfrm>
          <a:custGeom>
            <a:avLst/>
            <a:gdLst/>
            <a:ahLst/>
            <a:cxnLst/>
            <a:rect l="l" t="t" r="r" b="b"/>
            <a:pathLst>
              <a:path w="54106" h="22017" extrusionOk="0">
                <a:moveTo>
                  <a:pt x="0" y="1"/>
                </a:moveTo>
                <a:lnTo>
                  <a:pt x="0" y="22016"/>
                </a:lnTo>
                <a:lnTo>
                  <a:pt x="134" y="22016"/>
                </a:lnTo>
                <a:lnTo>
                  <a:pt x="38862" y="21983"/>
                </a:lnTo>
                <a:lnTo>
                  <a:pt x="50036" y="21983"/>
                </a:lnTo>
                <a:lnTo>
                  <a:pt x="38795" y="21950"/>
                </a:lnTo>
                <a:lnTo>
                  <a:pt x="201" y="21916"/>
                </a:lnTo>
                <a:lnTo>
                  <a:pt x="201" y="21916"/>
                </a:lnTo>
                <a:lnTo>
                  <a:pt x="201" y="167"/>
                </a:lnTo>
                <a:lnTo>
                  <a:pt x="201" y="167"/>
                </a:lnTo>
                <a:lnTo>
                  <a:pt x="54006" y="134"/>
                </a:lnTo>
                <a:lnTo>
                  <a:pt x="54006" y="134"/>
                </a:lnTo>
                <a:cubicBezTo>
                  <a:pt x="54039" y="6875"/>
                  <a:pt x="54039" y="12322"/>
                  <a:pt x="54039" y="16112"/>
                </a:cubicBezTo>
                <a:lnTo>
                  <a:pt x="54039" y="20449"/>
                </a:lnTo>
                <a:lnTo>
                  <a:pt x="54039" y="21616"/>
                </a:lnTo>
                <a:lnTo>
                  <a:pt x="54039" y="21983"/>
                </a:lnTo>
                <a:cubicBezTo>
                  <a:pt x="54039" y="21983"/>
                  <a:pt x="54072" y="21883"/>
                  <a:pt x="54072" y="21616"/>
                </a:cubicBezTo>
                <a:lnTo>
                  <a:pt x="54072" y="20515"/>
                </a:lnTo>
                <a:lnTo>
                  <a:pt x="54072" y="16146"/>
                </a:lnTo>
                <a:cubicBezTo>
                  <a:pt x="54072" y="12376"/>
                  <a:pt x="54106" y="6872"/>
                  <a:pt x="54106" y="101"/>
                </a:cubicBezTo>
                <a:lnTo>
                  <a:pt x="54106" y="34"/>
                </a:lnTo>
                <a:lnTo>
                  <a:pt x="54039" y="34"/>
                </a:lnTo>
                <a:lnTo>
                  <a:pt x="101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4" name="Google Shape;1434;p18"/>
          <p:cNvSpPr/>
          <p:nvPr/>
        </p:nvSpPr>
        <p:spPr>
          <a:xfrm>
            <a:off x="6350511" y="3139569"/>
            <a:ext cx="1400504" cy="4339"/>
          </a:xfrm>
          <a:custGeom>
            <a:avLst/>
            <a:gdLst/>
            <a:ahLst/>
            <a:cxnLst/>
            <a:rect l="l" t="t" r="r" b="b"/>
            <a:pathLst>
              <a:path w="53907" h="167" extrusionOk="0">
                <a:moveTo>
                  <a:pt x="26953" y="0"/>
                </a:moveTo>
                <a:cubicBezTo>
                  <a:pt x="12076" y="0"/>
                  <a:pt x="1" y="34"/>
                  <a:pt x="1" y="100"/>
                </a:cubicBezTo>
                <a:cubicBezTo>
                  <a:pt x="1" y="134"/>
                  <a:pt x="12076" y="167"/>
                  <a:pt x="26953" y="167"/>
                </a:cubicBezTo>
                <a:cubicBezTo>
                  <a:pt x="41831" y="167"/>
                  <a:pt x="53906" y="134"/>
                  <a:pt x="53906" y="100"/>
                </a:cubicBezTo>
                <a:cubicBezTo>
                  <a:pt x="53906" y="34"/>
                  <a:pt x="41831" y="0"/>
                  <a:pt x="26953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5" name="Google Shape;1435;p18"/>
          <p:cNvSpPr/>
          <p:nvPr/>
        </p:nvSpPr>
        <p:spPr>
          <a:xfrm>
            <a:off x="6386053" y="3097094"/>
            <a:ext cx="23433" cy="20759"/>
          </a:xfrm>
          <a:custGeom>
            <a:avLst/>
            <a:gdLst/>
            <a:ahLst/>
            <a:cxnLst/>
            <a:rect l="l" t="t" r="r" b="b"/>
            <a:pathLst>
              <a:path w="902" h="799" extrusionOk="0">
                <a:moveTo>
                  <a:pt x="501" y="1"/>
                </a:moveTo>
                <a:cubicBezTo>
                  <a:pt x="167" y="1"/>
                  <a:pt x="1" y="434"/>
                  <a:pt x="234" y="668"/>
                </a:cubicBezTo>
                <a:cubicBezTo>
                  <a:pt x="313" y="758"/>
                  <a:pt x="415" y="799"/>
                  <a:pt x="515" y="799"/>
                </a:cubicBezTo>
                <a:cubicBezTo>
                  <a:pt x="711" y="799"/>
                  <a:pt x="901" y="644"/>
                  <a:pt x="901" y="401"/>
                </a:cubicBezTo>
                <a:cubicBezTo>
                  <a:pt x="901" y="201"/>
                  <a:pt x="734" y="1"/>
                  <a:pt x="501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6" name="Google Shape;1436;p18"/>
          <p:cNvSpPr/>
          <p:nvPr/>
        </p:nvSpPr>
        <p:spPr>
          <a:xfrm>
            <a:off x="6420709" y="3097094"/>
            <a:ext cx="24291" cy="20759"/>
          </a:xfrm>
          <a:custGeom>
            <a:avLst/>
            <a:gdLst/>
            <a:ahLst/>
            <a:cxnLst/>
            <a:rect l="l" t="t" r="r" b="b"/>
            <a:pathLst>
              <a:path w="935" h="799" extrusionOk="0">
                <a:moveTo>
                  <a:pt x="535" y="1"/>
                </a:moveTo>
                <a:cubicBezTo>
                  <a:pt x="168" y="1"/>
                  <a:pt x="1" y="434"/>
                  <a:pt x="234" y="668"/>
                </a:cubicBezTo>
                <a:cubicBezTo>
                  <a:pt x="325" y="758"/>
                  <a:pt x="434" y="799"/>
                  <a:pt x="539" y="799"/>
                </a:cubicBezTo>
                <a:cubicBezTo>
                  <a:pt x="745" y="799"/>
                  <a:pt x="935" y="644"/>
                  <a:pt x="935" y="401"/>
                </a:cubicBezTo>
                <a:cubicBezTo>
                  <a:pt x="935" y="201"/>
                  <a:pt x="735" y="1"/>
                  <a:pt x="535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7" name="Google Shape;1437;p18"/>
          <p:cNvSpPr/>
          <p:nvPr/>
        </p:nvSpPr>
        <p:spPr>
          <a:xfrm>
            <a:off x="6454509" y="3097094"/>
            <a:ext cx="24291" cy="20759"/>
          </a:xfrm>
          <a:custGeom>
            <a:avLst/>
            <a:gdLst/>
            <a:ahLst/>
            <a:cxnLst/>
            <a:rect l="l" t="t" r="r" b="b"/>
            <a:pathLst>
              <a:path w="935" h="799" extrusionOk="0">
                <a:moveTo>
                  <a:pt x="534" y="1"/>
                </a:moveTo>
                <a:cubicBezTo>
                  <a:pt x="201" y="1"/>
                  <a:pt x="1" y="434"/>
                  <a:pt x="268" y="668"/>
                </a:cubicBezTo>
                <a:cubicBezTo>
                  <a:pt x="347" y="758"/>
                  <a:pt x="449" y="799"/>
                  <a:pt x="549" y="799"/>
                </a:cubicBezTo>
                <a:cubicBezTo>
                  <a:pt x="745" y="799"/>
                  <a:pt x="935" y="644"/>
                  <a:pt x="935" y="401"/>
                </a:cubicBezTo>
                <a:cubicBezTo>
                  <a:pt x="935" y="201"/>
                  <a:pt x="768" y="1"/>
                  <a:pt x="534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8" name="Google Shape;1438;p18"/>
          <p:cNvSpPr/>
          <p:nvPr/>
        </p:nvSpPr>
        <p:spPr>
          <a:xfrm>
            <a:off x="6468383" y="3234891"/>
            <a:ext cx="338883" cy="338000"/>
          </a:xfrm>
          <a:custGeom>
            <a:avLst/>
            <a:gdLst/>
            <a:ahLst/>
            <a:cxnLst/>
            <a:rect l="l" t="t" r="r" b="b"/>
            <a:pathLst>
              <a:path w="13044" h="13010" extrusionOk="0">
                <a:moveTo>
                  <a:pt x="0" y="0"/>
                </a:moveTo>
                <a:lnTo>
                  <a:pt x="0" y="13010"/>
                </a:lnTo>
                <a:lnTo>
                  <a:pt x="13043" y="13010"/>
                </a:lnTo>
                <a:lnTo>
                  <a:pt x="13043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9" name="Google Shape;1439;p18"/>
          <p:cNvSpPr/>
          <p:nvPr/>
        </p:nvSpPr>
        <p:spPr>
          <a:xfrm>
            <a:off x="6875697" y="3323275"/>
            <a:ext cx="779115" cy="4364"/>
          </a:xfrm>
          <a:custGeom>
            <a:avLst/>
            <a:gdLst/>
            <a:ahLst/>
            <a:cxnLst/>
            <a:rect l="l" t="t" r="r" b="b"/>
            <a:pathLst>
              <a:path w="29989" h="168" extrusionOk="0">
                <a:moveTo>
                  <a:pt x="14978" y="1"/>
                </a:moveTo>
                <a:cubicBezTo>
                  <a:pt x="6705" y="1"/>
                  <a:pt x="0" y="34"/>
                  <a:pt x="0" y="68"/>
                </a:cubicBezTo>
                <a:cubicBezTo>
                  <a:pt x="0" y="134"/>
                  <a:pt x="6705" y="168"/>
                  <a:pt x="14978" y="168"/>
                </a:cubicBezTo>
                <a:cubicBezTo>
                  <a:pt x="23250" y="168"/>
                  <a:pt x="29988" y="134"/>
                  <a:pt x="29988" y="68"/>
                </a:cubicBezTo>
                <a:cubicBezTo>
                  <a:pt x="29988" y="34"/>
                  <a:pt x="23250" y="1"/>
                  <a:pt x="14978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0" name="Google Shape;1440;p18"/>
          <p:cNvSpPr/>
          <p:nvPr/>
        </p:nvSpPr>
        <p:spPr>
          <a:xfrm>
            <a:off x="6875697" y="3391757"/>
            <a:ext cx="779115" cy="4339"/>
          </a:xfrm>
          <a:custGeom>
            <a:avLst/>
            <a:gdLst/>
            <a:ahLst/>
            <a:cxnLst/>
            <a:rect l="l" t="t" r="r" b="b"/>
            <a:pathLst>
              <a:path w="29989" h="167" extrusionOk="0">
                <a:moveTo>
                  <a:pt x="14978" y="0"/>
                </a:moveTo>
                <a:cubicBezTo>
                  <a:pt x="6705" y="0"/>
                  <a:pt x="0" y="67"/>
                  <a:pt x="0" y="100"/>
                </a:cubicBezTo>
                <a:cubicBezTo>
                  <a:pt x="0" y="134"/>
                  <a:pt x="6705" y="167"/>
                  <a:pt x="14978" y="167"/>
                </a:cubicBezTo>
                <a:cubicBezTo>
                  <a:pt x="23250" y="167"/>
                  <a:pt x="29988" y="134"/>
                  <a:pt x="29988" y="100"/>
                </a:cubicBezTo>
                <a:cubicBezTo>
                  <a:pt x="29988" y="67"/>
                  <a:pt x="23250" y="0"/>
                  <a:pt x="14978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1" name="Google Shape;1441;p18"/>
          <p:cNvSpPr/>
          <p:nvPr/>
        </p:nvSpPr>
        <p:spPr>
          <a:xfrm>
            <a:off x="6875698" y="3461956"/>
            <a:ext cx="501804" cy="2624"/>
          </a:xfrm>
          <a:custGeom>
            <a:avLst/>
            <a:gdLst/>
            <a:ahLst/>
            <a:cxnLst/>
            <a:rect l="l" t="t" r="r" b="b"/>
            <a:pathLst>
              <a:path w="19315" h="101" extrusionOk="0">
                <a:moveTo>
                  <a:pt x="100" y="42"/>
                </a:moveTo>
                <a:cubicBezTo>
                  <a:pt x="67" y="42"/>
                  <a:pt x="34" y="50"/>
                  <a:pt x="0" y="67"/>
                </a:cubicBezTo>
                <a:lnTo>
                  <a:pt x="200" y="67"/>
                </a:lnTo>
                <a:cubicBezTo>
                  <a:pt x="167" y="50"/>
                  <a:pt x="134" y="42"/>
                  <a:pt x="100" y="42"/>
                </a:cubicBezTo>
                <a:close/>
                <a:moveTo>
                  <a:pt x="19214" y="42"/>
                </a:moveTo>
                <a:cubicBezTo>
                  <a:pt x="19181" y="42"/>
                  <a:pt x="19147" y="50"/>
                  <a:pt x="19114" y="67"/>
                </a:cubicBezTo>
                <a:lnTo>
                  <a:pt x="19314" y="67"/>
                </a:lnTo>
                <a:cubicBezTo>
                  <a:pt x="19281" y="50"/>
                  <a:pt x="19247" y="42"/>
                  <a:pt x="19214" y="42"/>
                </a:cubicBezTo>
                <a:close/>
                <a:moveTo>
                  <a:pt x="9641" y="0"/>
                </a:moveTo>
                <a:lnTo>
                  <a:pt x="2836" y="33"/>
                </a:lnTo>
                <a:lnTo>
                  <a:pt x="768" y="67"/>
                </a:lnTo>
                <a:lnTo>
                  <a:pt x="2836" y="67"/>
                </a:lnTo>
                <a:lnTo>
                  <a:pt x="9641" y="100"/>
                </a:lnTo>
                <a:lnTo>
                  <a:pt x="16479" y="67"/>
                </a:lnTo>
                <a:lnTo>
                  <a:pt x="18547" y="67"/>
                </a:lnTo>
                <a:lnTo>
                  <a:pt x="16479" y="33"/>
                </a:lnTo>
                <a:lnTo>
                  <a:pt x="9641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2" name="Google Shape;1442;p18"/>
          <p:cNvSpPr/>
          <p:nvPr/>
        </p:nvSpPr>
        <p:spPr>
          <a:xfrm>
            <a:off x="6468383" y="3234891"/>
            <a:ext cx="338883" cy="338000"/>
          </a:xfrm>
          <a:custGeom>
            <a:avLst/>
            <a:gdLst/>
            <a:ahLst/>
            <a:cxnLst/>
            <a:rect l="l" t="t" r="r" b="b"/>
            <a:pathLst>
              <a:path w="13044" h="13010" extrusionOk="0">
                <a:moveTo>
                  <a:pt x="0" y="0"/>
                </a:moveTo>
                <a:lnTo>
                  <a:pt x="0" y="13010"/>
                </a:lnTo>
                <a:lnTo>
                  <a:pt x="13043" y="13010"/>
                </a:lnTo>
                <a:lnTo>
                  <a:pt x="13043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3" name="Google Shape;1443;p18"/>
          <p:cNvSpPr/>
          <p:nvPr/>
        </p:nvSpPr>
        <p:spPr>
          <a:xfrm>
            <a:off x="8316885" y="2341231"/>
            <a:ext cx="487931" cy="384997"/>
          </a:xfrm>
          <a:custGeom>
            <a:avLst/>
            <a:gdLst/>
            <a:ahLst/>
            <a:cxnLst/>
            <a:rect l="l" t="t" r="r" b="b"/>
            <a:pathLst>
              <a:path w="18781" h="14819" extrusionOk="0">
                <a:moveTo>
                  <a:pt x="16811" y="1"/>
                </a:moveTo>
                <a:cubicBezTo>
                  <a:pt x="16135" y="1"/>
                  <a:pt x="15421" y="290"/>
                  <a:pt x="14844" y="674"/>
                </a:cubicBezTo>
                <a:cubicBezTo>
                  <a:pt x="13944" y="1275"/>
                  <a:pt x="13176" y="2109"/>
                  <a:pt x="12142" y="2509"/>
                </a:cubicBezTo>
                <a:cubicBezTo>
                  <a:pt x="10241" y="3243"/>
                  <a:pt x="7739" y="2376"/>
                  <a:pt x="6271" y="3777"/>
                </a:cubicBezTo>
                <a:cubicBezTo>
                  <a:pt x="5337" y="4644"/>
                  <a:pt x="5237" y="6112"/>
                  <a:pt x="4503" y="7212"/>
                </a:cubicBezTo>
                <a:cubicBezTo>
                  <a:pt x="3303" y="9014"/>
                  <a:pt x="401" y="9714"/>
                  <a:pt x="167" y="11882"/>
                </a:cubicBezTo>
                <a:cubicBezTo>
                  <a:pt x="0" y="13117"/>
                  <a:pt x="1001" y="14351"/>
                  <a:pt x="2235" y="14718"/>
                </a:cubicBezTo>
                <a:cubicBezTo>
                  <a:pt x="2557" y="14785"/>
                  <a:pt x="2883" y="14819"/>
                  <a:pt x="3208" y="14819"/>
                </a:cubicBezTo>
                <a:cubicBezTo>
                  <a:pt x="4161" y="14819"/>
                  <a:pt x="5100" y="14531"/>
                  <a:pt x="5871" y="13984"/>
                </a:cubicBezTo>
                <a:cubicBezTo>
                  <a:pt x="7139" y="13150"/>
                  <a:pt x="8073" y="11882"/>
                  <a:pt x="9507" y="11415"/>
                </a:cubicBezTo>
                <a:cubicBezTo>
                  <a:pt x="10908" y="10948"/>
                  <a:pt x="12709" y="11349"/>
                  <a:pt x="13843" y="10348"/>
                </a:cubicBezTo>
                <a:cubicBezTo>
                  <a:pt x="15011" y="9314"/>
                  <a:pt x="14811" y="7479"/>
                  <a:pt x="15645" y="6178"/>
                </a:cubicBezTo>
                <a:cubicBezTo>
                  <a:pt x="16145" y="5544"/>
                  <a:pt x="16712" y="4977"/>
                  <a:pt x="17379" y="4510"/>
                </a:cubicBezTo>
                <a:cubicBezTo>
                  <a:pt x="17980" y="3977"/>
                  <a:pt x="18580" y="3310"/>
                  <a:pt x="18680" y="2509"/>
                </a:cubicBezTo>
                <a:cubicBezTo>
                  <a:pt x="18780" y="1708"/>
                  <a:pt x="18447" y="341"/>
                  <a:pt x="17880" y="307"/>
                </a:cubicBezTo>
                <a:cubicBezTo>
                  <a:pt x="17556" y="92"/>
                  <a:pt x="17189" y="1"/>
                  <a:pt x="1681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4" name="Google Shape;1444;p18"/>
          <p:cNvSpPr/>
          <p:nvPr/>
        </p:nvSpPr>
        <p:spPr>
          <a:xfrm>
            <a:off x="8169554" y="4650827"/>
            <a:ext cx="18237" cy="22784"/>
          </a:xfrm>
          <a:custGeom>
            <a:avLst/>
            <a:gdLst/>
            <a:ahLst/>
            <a:cxnLst/>
            <a:rect l="l" t="t" r="r" b="b"/>
            <a:pathLst>
              <a:path w="702" h="877" extrusionOk="0">
                <a:moveTo>
                  <a:pt x="79" y="1"/>
                </a:moveTo>
                <a:cubicBezTo>
                  <a:pt x="74" y="1"/>
                  <a:pt x="70" y="2"/>
                  <a:pt x="67" y="5"/>
                </a:cubicBezTo>
                <a:cubicBezTo>
                  <a:pt x="1" y="39"/>
                  <a:pt x="101" y="272"/>
                  <a:pt x="267" y="506"/>
                </a:cubicBezTo>
                <a:cubicBezTo>
                  <a:pt x="389" y="719"/>
                  <a:pt x="567" y="877"/>
                  <a:pt x="622" y="877"/>
                </a:cubicBezTo>
                <a:cubicBezTo>
                  <a:pt x="627" y="877"/>
                  <a:pt x="631" y="875"/>
                  <a:pt x="634" y="872"/>
                </a:cubicBezTo>
                <a:cubicBezTo>
                  <a:pt x="701" y="839"/>
                  <a:pt x="601" y="606"/>
                  <a:pt x="434" y="372"/>
                </a:cubicBezTo>
                <a:cubicBezTo>
                  <a:pt x="282" y="159"/>
                  <a:pt x="129" y="1"/>
                  <a:pt x="7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5" name="Google Shape;1445;p18"/>
          <p:cNvSpPr/>
          <p:nvPr/>
        </p:nvSpPr>
        <p:spPr>
          <a:xfrm>
            <a:off x="8124478" y="4553013"/>
            <a:ext cx="20836" cy="50297"/>
          </a:xfrm>
          <a:custGeom>
            <a:avLst/>
            <a:gdLst/>
            <a:ahLst/>
            <a:cxnLst/>
            <a:rect l="l" t="t" r="r" b="b"/>
            <a:pathLst>
              <a:path w="802" h="1936" extrusionOk="0">
                <a:moveTo>
                  <a:pt x="1" y="1"/>
                </a:moveTo>
                <a:lnTo>
                  <a:pt x="1" y="1"/>
                </a:lnTo>
                <a:cubicBezTo>
                  <a:pt x="134" y="701"/>
                  <a:pt x="401" y="1368"/>
                  <a:pt x="802" y="1935"/>
                </a:cubicBezTo>
                <a:cubicBezTo>
                  <a:pt x="768" y="1602"/>
                  <a:pt x="668" y="1235"/>
                  <a:pt x="501" y="935"/>
                </a:cubicBezTo>
                <a:cubicBezTo>
                  <a:pt x="401" y="601"/>
                  <a:pt x="234" y="268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6" name="Google Shape;1446;p18"/>
          <p:cNvSpPr/>
          <p:nvPr/>
        </p:nvSpPr>
        <p:spPr>
          <a:xfrm>
            <a:off x="8098497" y="4448157"/>
            <a:ext cx="11275" cy="52895"/>
          </a:xfrm>
          <a:custGeom>
            <a:avLst/>
            <a:gdLst/>
            <a:ahLst/>
            <a:cxnLst/>
            <a:rect l="l" t="t" r="r" b="b"/>
            <a:pathLst>
              <a:path w="434" h="2036" extrusionOk="0">
                <a:moveTo>
                  <a:pt x="34" y="1"/>
                </a:moveTo>
                <a:cubicBezTo>
                  <a:pt x="0" y="334"/>
                  <a:pt x="34" y="701"/>
                  <a:pt x="134" y="1035"/>
                </a:cubicBezTo>
                <a:cubicBezTo>
                  <a:pt x="167" y="1402"/>
                  <a:pt x="267" y="1735"/>
                  <a:pt x="434" y="2035"/>
                </a:cubicBezTo>
                <a:cubicBezTo>
                  <a:pt x="434" y="1335"/>
                  <a:pt x="300" y="634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7" name="Google Shape;1447;p18"/>
          <p:cNvSpPr/>
          <p:nvPr/>
        </p:nvSpPr>
        <p:spPr>
          <a:xfrm>
            <a:off x="8091562" y="4339820"/>
            <a:ext cx="7820" cy="53779"/>
          </a:xfrm>
          <a:custGeom>
            <a:avLst/>
            <a:gdLst/>
            <a:ahLst/>
            <a:cxnLst/>
            <a:rect l="l" t="t" r="r" b="b"/>
            <a:pathLst>
              <a:path w="301" h="2070" extrusionOk="0">
                <a:moveTo>
                  <a:pt x="167" y="1"/>
                </a:moveTo>
                <a:lnTo>
                  <a:pt x="167" y="1"/>
                </a:lnTo>
                <a:cubicBezTo>
                  <a:pt x="34" y="334"/>
                  <a:pt x="0" y="701"/>
                  <a:pt x="34" y="1035"/>
                </a:cubicBezTo>
                <a:cubicBezTo>
                  <a:pt x="0" y="1402"/>
                  <a:pt x="34" y="1735"/>
                  <a:pt x="134" y="2069"/>
                </a:cubicBezTo>
                <a:cubicBezTo>
                  <a:pt x="301" y="1402"/>
                  <a:pt x="301" y="701"/>
                  <a:pt x="16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8" name="Google Shape;1448;p18"/>
          <p:cNvSpPr/>
          <p:nvPr/>
        </p:nvSpPr>
        <p:spPr>
          <a:xfrm>
            <a:off x="8100212" y="4233225"/>
            <a:ext cx="13899" cy="52895"/>
          </a:xfrm>
          <a:custGeom>
            <a:avLst/>
            <a:gdLst/>
            <a:ahLst/>
            <a:cxnLst/>
            <a:rect l="l" t="t" r="r" b="b"/>
            <a:pathLst>
              <a:path w="535" h="2036" extrusionOk="0">
                <a:moveTo>
                  <a:pt x="501" y="1"/>
                </a:moveTo>
                <a:lnTo>
                  <a:pt x="501" y="1"/>
                </a:lnTo>
                <a:cubicBezTo>
                  <a:pt x="301" y="301"/>
                  <a:pt x="201" y="635"/>
                  <a:pt x="168" y="1002"/>
                </a:cubicBezTo>
                <a:cubicBezTo>
                  <a:pt x="68" y="1335"/>
                  <a:pt x="1" y="1702"/>
                  <a:pt x="34" y="2036"/>
                </a:cubicBezTo>
                <a:cubicBezTo>
                  <a:pt x="234" y="1736"/>
                  <a:pt x="335" y="1402"/>
                  <a:pt x="368" y="1035"/>
                </a:cubicBezTo>
                <a:cubicBezTo>
                  <a:pt x="468" y="701"/>
                  <a:pt x="535" y="368"/>
                  <a:pt x="50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9" name="Google Shape;1449;p18"/>
          <p:cNvSpPr/>
          <p:nvPr/>
        </p:nvSpPr>
        <p:spPr>
          <a:xfrm>
            <a:off x="8130558" y="4131800"/>
            <a:ext cx="21693" cy="49465"/>
          </a:xfrm>
          <a:custGeom>
            <a:avLst/>
            <a:gdLst/>
            <a:ahLst/>
            <a:cxnLst/>
            <a:rect l="l" t="t" r="r" b="b"/>
            <a:pathLst>
              <a:path w="835" h="1904" extrusionOk="0">
                <a:moveTo>
                  <a:pt x="826" y="0"/>
                </a:moveTo>
                <a:cubicBezTo>
                  <a:pt x="752" y="0"/>
                  <a:pt x="558" y="390"/>
                  <a:pt x="334" y="903"/>
                </a:cubicBezTo>
                <a:cubicBezTo>
                  <a:pt x="167" y="1203"/>
                  <a:pt x="34" y="1570"/>
                  <a:pt x="0" y="1904"/>
                </a:cubicBezTo>
                <a:cubicBezTo>
                  <a:pt x="401" y="1336"/>
                  <a:pt x="701" y="703"/>
                  <a:pt x="834" y="2"/>
                </a:cubicBezTo>
                <a:cubicBezTo>
                  <a:pt x="832" y="1"/>
                  <a:pt x="829" y="0"/>
                  <a:pt x="82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0" name="Google Shape;1450;p18"/>
          <p:cNvSpPr/>
          <p:nvPr/>
        </p:nvSpPr>
        <p:spPr>
          <a:xfrm>
            <a:off x="8178230" y="4041649"/>
            <a:ext cx="33825" cy="43412"/>
          </a:xfrm>
          <a:custGeom>
            <a:avLst/>
            <a:gdLst/>
            <a:ahLst/>
            <a:cxnLst/>
            <a:rect l="l" t="t" r="r" b="b"/>
            <a:pathLst>
              <a:path w="1302" h="1671" extrusionOk="0">
                <a:moveTo>
                  <a:pt x="1290" y="1"/>
                </a:moveTo>
                <a:cubicBezTo>
                  <a:pt x="1207" y="1"/>
                  <a:pt x="919" y="325"/>
                  <a:pt x="601" y="770"/>
                </a:cubicBezTo>
                <a:cubicBezTo>
                  <a:pt x="234" y="1237"/>
                  <a:pt x="0" y="1638"/>
                  <a:pt x="67" y="1671"/>
                </a:cubicBezTo>
                <a:cubicBezTo>
                  <a:pt x="334" y="1471"/>
                  <a:pt x="567" y="1204"/>
                  <a:pt x="767" y="904"/>
                </a:cubicBezTo>
                <a:cubicBezTo>
                  <a:pt x="1001" y="637"/>
                  <a:pt x="1168" y="337"/>
                  <a:pt x="1301" y="3"/>
                </a:cubicBezTo>
                <a:cubicBezTo>
                  <a:pt x="1298" y="1"/>
                  <a:pt x="1294" y="1"/>
                  <a:pt x="129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1" name="Google Shape;1451;p18"/>
          <p:cNvSpPr/>
          <p:nvPr/>
        </p:nvSpPr>
        <p:spPr>
          <a:xfrm>
            <a:off x="8245805" y="3961058"/>
            <a:ext cx="39905" cy="40009"/>
          </a:xfrm>
          <a:custGeom>
            <a:avLst/>
            <a:gdLst/>
            <a:ahLst/>
            <a:cxnLst/>
            <a:rect l="l" t="t" r="r" b="b"/>
            <a:pathLst>
              <a:path w="1536" h="1540" extrusionOk="0">
                <a:moveTo>
                  <a:pt x="1494" y="0"/>
                </a:moveTo>
                <a:cubicBezTo>
                  <a:pt x="1431" y="0"/>
                  <a:pt x="1081" y="292"/>
                  <a:pt x="701" y="703"/>
                </a:cubicBezTo>
                <a:cubicBezTo>
                  <a:pt x="301" y="1104"/>
                  <a:pt x="1" y="1504"/>
                  <a:pt x="68" y="1537"/>
                </a:cubicBezTo>
                <a:cubicBezTo>
                  <a:pt x="69" y="1539"/>
                  <a:pt x="72" y="1540"/>
                  <a:pt x="75" y="1540"/>
                </a:cubicBezTo>
                <a:cubicBezTo>
                  <a:pt x="138" y="1540"/>
                  <a:pt x="488" y="1248"/>
                  <a:pt x="868" y="837"/>
                </a:cubicBezTo>
                <a:cubicBezTo>
                  <a:pt x="1269" y="436"/>
                  <a:pt x="1535" y="70"/>
                  <a:pt x="1502" y="3"/>
                </a:cubicBezTo>
                <a:cubicBezTo>
                  <a:pt x="1500" y="1"/>
                  <a:pt x="1498" y="0"/>
                  <a:pt x="149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2" name="Google Shape;1452;p18"/>
          <p:cNvSpPr/>
          <p:nvPr/>
        </p:nvSpPr>
        <p:spPr>
          <a:xfrm>
            <a:off x="8322082" y="3883923"/>
            <a:ext cx="39879" cy="39333"/>
          </a:xfrm>
          <a:custGeom>
            <a:avLst/>
            <a:gdLst/>
            <a:ahLst/>
            <a:cxnLst/>
            <a:rect l="l" t="t" r="r" b="b"/>
            <a:pathLst>
              <a:path w="1535" h="1514" extrusionOk="0">
                <a:moveTo>
                  <a:pt x="1494" y="0"/>
                </a:moveTo>
                <a:cubicBezTo>
                  <a:pt x="1431" y="0"/>
                  <a:pt x="1081" y="290"/>
                  <a:pt x="701" y="670"/>
                </a:cubicBezTo>
                <a:cubicBezTo>
                  <a:pt x="301" y="1104"/>
                  <a:pt x="0" y="1471"/>
                  <a:pt x="34" y="1504"/>
                </a:cubicBezTo>
                <a:cubicBezTo>
                  <a:pt x="37" y="1510"/>
                  <a:pt x="43" y="1513"/>
                  <a:pt x="52" y="1513"/>
                </a:cubicBezTo>
                <a:cubicBezTo>
                  <a:pt x="136" y="1513"/>
                  <a:pt x="472" y="1230"/>
                  <a:pt x="834" y="837"/>
                </a:cubicBezTo>
                <a:cubicBezTo>
                  <a:pt x="1235" y="437"/>
                  <a:pt x="1535" y="70"/>
                  <a:pt x="1501" y="3"/>
                </a:cubicBezTo>
                <a:cubicBezTo>
                  <a:pt x="1500" y="1"/>
                  <a:pt x="1497" y="0"/>
                  <a:pt x="149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3" name="Google Shape;1453;p18"/>
          <p:cNvSpPr/>
          <p:nvPr/>
        </p:nvSpPr>
        <p:spPr>
          <a:xfrm>
            <a:off x="8397475" y="3802477"/>
            <a:ext cx="34683" cy="42607"/>
          </a:xfrm>
          <a:custGeom>
            <a:avLst/>
            <a:gdLst/>
            <a:ahLst/>
            <a:cxnLst/>
            <a:rect l="l" t="t" r="r" b="b"/>
            <a:pathLst>
              <a:path w="1335" h="1640" extrusionOk="0">
                <a:moveTo>
                  <a:pt x="1329" y="0"/>
                </a:moveTo>
                <a:cubicBezTo>
                  <a:pt x="1273" y="0"/>
                  <a:pt x="952" y="353"/>
                  <a:pt x="601" y="736"/>
                </a:cubicBezTo>
                <a:cubicBezTo>
                  <a:pt x="334" y="1003"/>
                  <a:pt x="134" y="1303"/>
                  <a:pt x="0" y="1637"/>
                </a:cubicBezTo>
                <a:cubicBezTo>
                  <a:pt x="4" y="1638"/>
                  <a:pt x="7" y="1639"/>
                  <a:pt x="11" y="1639"/>
                </a:cubicBezTo>
                <a:cubicBezTo>
                  <a:pt x="98" y="1639"/>
                  <a:pt x="418" y="1315"/>
                  <a:pt x="768" y="870"/>
                </a:cubicBezTo>
                <a:cubicBezTo>
                  <a:pt x="1001" y="636"/>
                  <a:pt x="1201" y="336"/>
                  <a:pt x="1335" y="2"/>
                </a:cubicBezTo>
                <a:cubicBezTo>
                  <a:pt x="1333" y="1"/>
                  <a:pt x="1331" y="0"/>
                  <a:pt x="132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4" name="Google Shape;1454;p18"/>
          <p:cNvSpPr/>
          <p:nvPr/>
        </p:nvSpPr>
        <p:spPr>
          <a:xfrm>
            <a:off x="8462478" y="3709806"/>
            <a:ext cx="25148" cy="47673"/>
          </a:xfrm>
          <a:custGeom>
            <a:avLst/>
            <a:gdLst/>
            <a:ahLst/>
            <a:cxnLst/>
            <a:rect l="l" t="t" r="r" b="b"/>
            <a:pathLst>
              <a:path w="968" h="1835" extrusionOk="0">
                <a:moveTo>
                  <a:pt x="968" y="0"/>
                </a:moveTo>
                <a:lnTo>
                  <a:pt x="968" y="0"/>
                </a:lnTo>
                <a:cubicBezTo>
                  <a:pt x="734" y="267"/>
                  <a:pt x="567" y="567"/>
                  <a:pt x="434" y="901"/>
                </a:cubicBezTo>
                <a:cubicBezTo>
                  <a:pt x="234" y="1168"/>
                  <a:pt x="100" y="1501"/>
                  <a:pt x="0" y="1835"/>
                </a:cubicBezTo>
                <a:cubicBezTo>
                  <a:pt x="267" y="1601"/>
                  <a:pt x="467" y="1334"/>
                  <a:pt x="601" y="1001"/>
                </a:cubicBezTo>
                <a:cubicBezTo>
                  <a:pt x="801" y="701"/>
                  <a:pt x="934" y="334"/>
                  <a:pt x="9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5" name="Google Shape;1455;p18"/>
          <p:cNvSpPr/>
          <p:nvPr/>
        </p:nvSpPr>
        <p:spPr>
          <a:xfrm>
            <a:off x="8504071" y="3604924"/>
            <a:ext cx="11301" cy="53779"/>
          </a:xfrm>
          <a:custGeom>
            <a:avLst/>
            <a:gdLst/>
            <a:ahLst/>
            <a:cxnLst/>
            <a:rect l="l" t="t" r="r" b="b"/>
            <a:pathLst>
              <a:path w="435" h="2070" extrusionOk="0">
                <a:moveTo>
                  <a:pt x="367" y="1"/>
                </a:moveTo>
                <a:cubicBezTo>
                  <a:pt x="234" y="335"/>
                  <a:pt x="167" y="668"/>
                  <a:pt x="134" y="1035"/>
                </a:cubicBezTo>
                <a:cubicBezTo>
                  <a:pt x="34" y="1369"/>
                  <a:pt x="0" y="1702"/>
                  <a:pt x="34" y="2069"/>
                </a:cubicBezTo>
                <a:cubicBezTo>
                  <a:pt x="201" y="1769"/>
                  <a:pt x="334" y="1402"/>
                  <a:pt x="334" y="1068"/>
                </a:cubicBezTo>
                <a:cubicBezTo>
                  <a:pt x="434" y="701"/>
                  <a:pt x="434" y="335"/>
                  <a:pt x="36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6" name="Google Shape;1456;p18"/>
          <p:cNvSpPr/>
          <p:nvPr/>
        </p:nvSpPr>
        <p:spPr>
          <a:xfrm>
            <a:off x="8504928" y="3497471"/>
            <a:ext cx="11301" cy="53752"/>
          </a:xfrm>
          <a:custGeom>
            <a:avLst/>
            <a:gdLst/>
            <a:ahLst/>
            <a:cxnLst/>
            <a:rect l="l" t="t" r="r" b="b"/>
            <a:pathLst>
              <a:path w="435" h="2069" extrusionOk="0">
                <a:moveTo>
                  <a:pt x="34" y="1"/>
                </a:moveTo>
                <a:cubicBezTo>
                  <a:pt x="1" y="334"/>
                  <a:pt x="34" y="701"/>
                  <a:pt x="134" y="1035"/>
                </a:cubicBezTo>
                <a:cubicBezTo>
                  <a:pt x="134" y="1402"/>
                  <a:pt x="201" y="1735"/>
                  <a:pt x="334" y="2069"/>
                </a:cubicBezTo>
                <a:cubicBezTo>
                  <a:pt x="434" y="1702"/>
                  <a:pt x="434" y="1335"/>
                  <a:pt x="334" y="1001"/>
                </a:cubicBezTo>
                <a:cubicBezTo>
                  <a:pt x="334" y="634"/>
                  <a:pt x="234" y="301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7" name="Google Shape;1457;p18"/>
          <p:cNvSpPr/>
          <p:nvPr/>
        </p:nvSpPr>
        <p:spPr>
          <a:xfrm>
            <a:off x="8463335" y="3398487"/>
            <a:ext cx="26032" cy="47024"/>
          </a:xfrm>
          <a:custGeom>
            <a:avLst/>
            <a:gdLst/>
            <a:ahLst/>
            <a:cxnLst/>
            <a:rect l="l" t="t" r="r" b="b"/>
            <a:pathLst>
              <a:path w="1002" h="1810" extrusionOk="0">
                <a:moveTo>
                  <a:pt x="14" y="0"/>
                </a:moveTo>
                <a:cubicBezTo>
                  <a:pt x="8" y="0"/>
                  <a:pt x="3" y="3"/>
                  <a:pt x="1" y="8"/>
                </a:cubicBezTo>
                <a:cubicBezTo>
                  <a:pt x="101" y="308"/>
                  <a:pt x="234" y="642"/>
                  <a:pt x="434" y="942"/>
                </a:cubicBezTo>
                <a:cubicBezTo>
                  <a:pt x="568" y="1242"/>
                  <a:pt x="768" y="1542"/>
                  <a:pt x="1001" y="1809"/>
                </a:cubicBezTo>
                <a:cubicBezTo>
                  <a:pt x="935" y="1476"/>
                  <a:pt x="835" y="1109"/>
                  <a:pt x="634" y="842"/>
                </a:cubicBezTo>
                <a:cubicBezTo>
                  <a:pt x="389" y="350"/>
                  <a:pt x="86" y="0"/>
                  <a:pt x="1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8" name="Google Shape;1458;p18"/>
          <p:cNvSpPr/>
          <p:nvPr/>
        </p:nvSpPr>
        <p:spPr>
          <a:xfrm>
            <a:off x="8387083" y="3321561"/>
            <a:ext cx="43360" cy="34735"/>
          </a:xfrm>
          <a:custGeom>
            <a:avLst/>
            <a:gdLst/>
            <a:ahLst/>
            <a:cxnLst/>
            <a:rect l="l" t="t" r="r" b="b"/>
            <a:pathLst>
              <a:path w="1669" h="1337" extrusionOk="0">
                <a:moveTo>
                  <a:pt x="34" y="0"/>
                </a:moveTo>
                <a:cubicBezTo>
                  <a:pt x="0" y="34"/>
                  <a:pt x="367" y="334"/>
                  <a:pt x="801" y="701"/>
                </a:cubicBezTo>
                <a:cubicBezTo>
                  <a:pt x="1181" y="1049"/>
                  <a:pt x="1530" y="1337"/>
                  <a:pt x="1622" y="1337"/>
                </a:cubicBezTo>
                <a:cubicBezTo>
                  <a:pt x="1627" y="1337"/>
                  <a:pt x="1631" y="1336"/>
                  <a:pt x="1635" y="1334"/>
                </a:cubicBezTo>
                <a:cubicBezTo>
                  <a:pt x="1668" y="1301"/>
                  <a:pt x="1368" y="901"/>
                  <a:pt x="934" y="534"/>
                </a:cubicBezTo>
                <a:cubicBezTo>
                  <a:pt x="667" y="300"/>
                  <a:pt x="367" y="100"/>
                  <a:pt x="3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9" name="Google Shape;1459;p18"/>
          <p:cNvSpPr/>
          <p:nvPr/>
        </p:nvSpPr>
        <p:spPr>
          <a:xfrm>
            <a:off x="8289139" y="3277135"/>
            <a:ext cx="51155" cy="17588"/>
          </a:xfrm>
          <a:custGeom>
            <a:avLst/>
            <a:gdLst/>
            <a:ahLst/>
            <a:cxnLst/>
            <a:rect l="l" t="t" r="r" b="b"/>
            <a:pathLst>
              <a:path w="1969" h="677" extrusionOk="0">
                <a:moveTo>
                  <a:pt x="182" y="1"/>
                </a:moveTo>
                <a:cubicBezTo>
                  <a:pt x="122" y="1"/>
                  <a:pt x="62" y="3"/>
                  <a:pt x="1" y="9"/>
                </a:cubicBezTo>
                <a:cubicBezTo>
                  <a:pt x="301" y="209"/>
                  <a:pt x="635" y="343"/>
                  <a:pt x="968" y="409"/>
                </a:cubicBezTo>
                <a:cubicBezTo>
                  <a:pt x="1302" y="543"/>
                  <a:pt x="1635" y="643"/>
                  <a:pt x="1969" y="676"/>
                </a:cubicBezTo>
                <a:cubicBezTo>
                  <a:pt x="1702" y="443"/>
                  <a:pt x="1402" y="276"/>
                  <a:pt x="1035" y="209"/>
                </a:cubicBezTo>
                <a:cubicBezTo>
                  <a:pt x="757" y="70"/>
                  <a:pt x="479" y="1"/>
                  <a:pt x="18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0" name="Google Shape;1460;p18"/>
          <p:cNvSpPr/>
          <p:nvPr/>
        </p:nvSpPr>
        <p:spPr>
          <a:xfrm>
            <a:off x="8181685" y="3266092"/>
            <a:ext cx="53752" cy="7379"/>
          </a:xfrm>
          <a:custGeom>
            <a:avLst/>
            <a:gdLst/>
            <a:ahLst/>
            <a:cxnLst/>
            <a:rect l="l" t="t" r="r" b="b"/>
            <a:pathLst>
              <a:path w="2069" h="284" extrusionOk="0">
                <a:moveTo>
                  <a:pt x="1377" y="0"/>
                </a:moveTo>
                <a:cubicBezTo>
                  <a:pt x="1261" y="0"/>
                  <a:pt x="1146" y="11"/>
                  <a:pt x="1035" y="34"/>
                </a:cubicBezTo>
                <a:cubicBezTo>
                  <a:pt x="986" y="29"/>
                  <a:pt x="938" y="27"/>
                  <a:pt x="890" y="27"/>
                </a:cubicBezTo>
                <a:cubicBezTo>
                  <a:pt x="572" y="27"/>
                  <a:pt x="261" y="118"/>
                  <a:pt x="1" y="234"/>
                </a:cubicBezTo>
                <a:cubicBezTo>
                  <a:pt x="167" y="267"/>
                  <a:pt x="342" y="284"/>
                  <a:pt x="518" y="284"/>
                </a:cubicBezTo>
                <a:cubicBezTo>
                  <a:pt x="693" y="284"/>
                  <a:pt x="868" y="267"/>
                  <a:pt x="1035" y="234"/>
                </a:cubicBezTo>
                <a:cubicBezTo>
                  <a:pt x="1126" y="242"/>
                  <a:pt x="1216" y="246"/>
                  <a:pt x="1304" y="246"/>
                </a:cubicBezTo>
                <a:cubicBezTo>
                  <a:pt x="1568" y="246"/>
                  <a:pt x="1819" y="209"/>
                  <a:pt x="2069" y="134"/>
                </a:cubicBezTo>
                <a:cubicBezTo>
                  <a:pt x="1846" y="45"/>
                  <a:pt x="1609" y="0"/>
                  <a:pt x="137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1" name="Google Shape;1461;p18"/>
          <p:cNvSpPr/>
          <p:nvPr/>
        </p:nvSpPr>
        <p:spPr>
          <a:xfrm>
            <a:off x="8081170" y="3286876"/>
            <a:ext cx="48556" cy="26032"/>
          </a:xfrm>
          <a:custGeom>
            <a:avLst/>
            <a:gdLst/>
            <a:ahLst/>
            <a:cxnLst/>
            <a:rect l="l" t="t" r="r" b="b"/>
            <a:pathLst>
              <a:path w="1869" h="1002" extrusionOk="0">
                <a:moveTo>
                  <a:pt x="1868" y="1"/>
                </a:moveTo>
                <a:cubicBezTo>
                  <a:pt x="1501" y="34"/>
                  <a:pt x="1134" y="134"/>
                  <a:pt x="867" y="334"/>
                </a:cubicBezTo>
                <a:cubicBezTo>
                  <a:pt x="334" y="635"/>
                  <a:pt x="0" y="935"/>
                  <a:pt x="33" y="1002"/>
                </a:cubicBezTo>
                <a:cubicBezTo>
                  <a:pt x="367" y="868"/>
                  <a:pt x="667" y="735"/>
                  <a:pt x="967" y="535"/>
                </a:cubicBezTo>
                <a:cubicBezTo>
                  <a:pt x="1268" y="401"/>
                  <a:pt x="1568" y="234"/>
                  <a:pt x="186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2" name="Google Shape;1462;p18"/>
          <p:cNvSpPr/>
          <p:nvPr/>
        </p:nvSpPr>
        <p:spPr>
          <a:xfrm>
            <a:off x="8007490" y="3347489"/>
            <a:ext cx="33825" cy="42607"/>
          </a:xfrm>
          <a:custGeom>
            <a:avLst/>
            <a:gdLst/>
            <a:ahLst/>
            <a:cxnLst/>
            <a:rect l="l" t="t" r="r" b="b"/>
            <a:pathLst>
              <a:path w="1302" h="1640" extrusionOk="0">
                <a:moveTo>
                  <a:pt x="1261" y="0"/>
                </a:moveTo>
                <a:cubicBezTo>
                  <a:pt x="1198" y="0"/>
                  <a:pt x="849" y="293"/>
                  <a:pt x="501" y="737"/>
                </a:cubicBezTo>
                <a:cubicBezTo>
                  <a:pt x="268" y="970"/>
                  <a:pt x="67" y="1304"/>
                  <a:pt x="1" y="1637"/>
                </a:cubicBezTo>
                <a:cubicBezTo>
                  <a:pt x="2" y="1639"/>
                  <a:pt x="4" y="1640"/>
                  <a:pt x="6" y="1640"/>
                </a:cubicBezTo>
                <a:cubicBezTo>
                  <a:pt x="60" y="1640"/>
                  <a:pt x="348" y="1285"/>
                  <a:pt x="668" y="870"/>
                </a:cubicBezTo>
                <a:cubicBezTo>
                  <a:pt x="1035" y="403"/>
                  <a:pt x="1302" y="36"/>
                  <a:pt x="1268" y="3"/>
                </a:cubicBezTo>
                <a:cubicBezTo>
                  <a:pt x="1267" y="1"/>
                  <a:pt x="1264" y="0"/>
                  <a:pt x="126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3" name="Google Shape;1463;p18"/>
          <p:cNvSpPr/>
          <p:nvPr/>
        </p:nvSpPr>
        <p:spPr>
          <a:xfrm>
            <a:off x="7969378" y="3438548"/>
            <a:ext cx="14756" cy="52895"/>
          </a:xfrm>
          <a:custGeom>
            <a:avLst/>
            <a:gdLst/>
            <a:ahLst/>
            <a:cxnLst/>
            <a:rect l="l" t="t" r="r" b="b"/>
            <a:pathLst>
              <a:path w="568" h="2036" extrusionOk="0">
                <a:moveTo>
                  <a:pt x="567" y="0"/>
                </a:moveTo>
                <a:lnTo>
                  <a:pt x="567" y="0"/>
                </a:lnTo>
                <a:cubicBezTo>
                  <a:pt x="334" y="301"/>
                  <a:pt x="200" y="634"/>
                  <a:pt x="133" y="1001"/>
                </a:cubicBezTo>
                <a:cubicBezTo>
                  <a:pt x="0" y="1335"/>
                  <a:pt x="0" y="1668"/>
                  <a:pt x="67" y="2035"/>
                </a:cubicBezTo>
                <a:cubicBezTo>
                  <a:pt x="200" y="1735"/>
                  <a:pt x="300" y="1368"/>
                  <a:pt x="367" y="1034"/>
                </a:cubicBezTo>
                <a:cubicBezTo>
                  <a:pt x="467" y="701"/>
                  <a:pt x="534" y="367"/>
                  <a:pt x="56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4" name="Google Shape;1464;p18"/>
          <p:cNvSpPr/>
          <p:nvPr/>
        </p:nvSpPr>
        <p:spPr>
          <a:xfrm>
            <a:off x="7969378" y="3545145"/>
            <a:ext cx="14756" cy="52895"/>
          </a:xfrm>
          <a:custGeom>
            <a:avLst/>
            <a:gdLst/>
            <a:ahLst/>
            <a:cxnLst/>
            <a:rect l="l" t="t" r="r" b="b"/>
            <a:pathLst>
              <a:path w="568" h="2036" extrusionOk="0">
                <a:moveTo>
                  <a:pt x="67" y="0"/>
                </a:moveTo>
                <a:lnTo>
                  <a:pt x="67" y="0"/>
                </a:lnTo>
                <a:cubicBezTo>
                  <a:pt x="0" y="367"/>
                  <a:pt x="0" y="734"/>
                  <a:pt x="133" y="1068"/>
                </a:cubicBezTo>
                <a:cubicBezTo>
                  <a:pt x="200" y="1435"/>
                  <a:pt x="334" y="1768"/>
                  <a:pt x="567" y="2035"/>
                </a:cubicBezTo>
                <a:cubicBezTo>
                  <a:pt x="534" y="1702"/>
                  <a:pt x="467" y="1335"/>
                  <a:pt x="334" y="1001"/>
                </a:cubicBezTo>
                <a:cubicBezTo>
                  <a:pt x="300" y="667"/>
                  <a:pt x="200" y="334"/>
                  <a:pt x="6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5" name="Google Shape;1465;p18"/>
          <p:cNvSpPr/>
          <p:nvPr/>
        </p:nvSpPr>
        <p:spPr>
          <a:xfrm>
            <a:off x="8006632" y="3646544"/>
            <a:ext cx="32085" cy="44269"/>
          </a:xfrm>
          <a:custGeom>
            <a:avLst/>
            <a:gdLst/>
            <a:ahLst/>
            <a:cxnLst/>
            <a:rect l="l" t="t" r="r" b="b"/>
            <a:pathLst>
              <a:path w="1235" h="1704" extrusionOk="0">
                <a:moveTo>
                  <a:pt x="0" y="0"/>
                </a:moveTo>
                <a:cubicBezTo>
                  <a:pt x="100" y="367"/>
                  <a:pt x="267" y="667"/>
                  <a:pt x="501" y="934"/>
                </a:cubicBezTo>
                <a:cubicBezTo>
                  <a:pt x="817" y="1409"/>
                  <a:pt x="1164" y="1704"/>
                  <a:pt x="1227" y="1704"/>
                </a:cubicBezTo>
                <a:cubicBezTo>
                  <a:pt x="1230" y="1704"/>
                  <a:pt x="1233" y="1703"/>
                  <a:pt x="1235" y="1701"/>
                </a:cubicBezTo>
                <a:cubicBezTo>
                  <a:pt x="1101" y="1368"/>
                  <a:pt x="901" y="1068"/>
                  <a:pt x="668" y="834"/>
                </a:cubicBezTo>
                <a:cubicBezTo>
                  <a:pt x="334" y="367"/>
                  <a:pt x="67" y="0"/>
                  <a:pt x="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6" name="Google Shape;1466;p18"/>
          <p:cNvSpPr/>
          <p:nvPr/>
        </p:nvSpPr>
        <p:spPr>
          <a:xfrm>
            <a:off x="8075090" y="3729732"/>
            <a:ext cx="44217" cy="34683"/>
          </a:xfrm>
          <a:custGeom>
            <a:avLst/>
            <a:gdLst/>
            <a:ahLst/>
            <a:cxnLst/>
            <a:rect l="l" t="t" r="r" b="b"/>
            <a:pathLst>
              <a:path w="1702" h="1335" extrusionOk="0">
                <a:moveTo>
                  <a:pt x="34" y="0"/>
                </a:moveTo>
                <a:lnTo>
                  <a:pt x="34" y="0"/>
                </a:lnTo>
                <a:cubicBezTo>
                  <a:pt x="1" y="67"/>
                  <a:pt x="301" y="401"/>
                  <a:pt x="768" y="768"/>
                </a:cubicBezTo>
                <a:cubicBezTo>
                  <a:pt x="1035" y="1001"/>
                  <a:pt x="1335" y="1201"/>
                  <a:pt x="1668" y="1335"/>
                </a:cubicBezTo>
                <a:cubicBezTo>
                  <a:pt x="1702" y="1268"/>
                  <a:pt x="1335" y="968"/>
                  <a:pt x="901" y="601"/>
                </a:cubicBezTo>
                <a:cubicBezTo>
                  <a:pt x="668" y="367"/>
                  <a:pt x="368" y="167"/>
                  <a:pt x="3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7" name="Google Shape;1467;p18"/>
          <p:cNvSpPr/>
          <p:nvPr/>
        </p:nvSpPr>
        <p:spPr>
          <a:xfrm>
            <a:off x="8164357" y="3792994"/>
            <a:ext cx="47699" cy="25148"/>
          </a:xfrm>
          <a:custGeom>
            <a:avLst/>
            <a:gdLst/>
            <a:ahLst/>
            <a:cxnLst/>
            <a:rect l="l" t="t" r="r" b="b"/>
            <a:pathLst>
              <a:path w="1836" h="968" extrusionOk="0">
                <a:moveTo>
                  <a:pt x="0" y="1"/>
                </a:moveTo>
                <a:lnTo>
                  <a:pt x="0" y="1"/>
                </a:lnTo>
                <a:cubicBezTo>
                  <a:pt x="534" y="468"/>
                  <a:pt x="1168" y="768"/>
                  <a:pt x="1835" y="968"/>
                </a:cubicBezTo>
                <a:cubicBezTo>
                  <a:pt x="1602" y="701"/>
                  <a:pt x="1301" y="501"/>
                  <a:pt x="968" y="401"/>
                </a:cubicBezTo>
                <a:cubicBezTo>
                  <a:pt x="668" y="201"/>
                  <a:pt x="334" y="67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8" name="Google Shape;1468;p18"/>
          <p:cNvSpPr/>
          <p:nvPr/>
        </p:nvSpPr>
        <p:spPr>
          <a:xfrm>
            <a:off x="8263159" y="3837186"/>
            <a:ext cx="52012" cy="14133"/>
          </a:xfrm>
          <a:custGeom>
            <a:avLst/>
            <a:gdLst/>
            <a:ahLst/>
            <a:cxnLst/>
            <a:rect l="l" t="t" r="r" b="b"/>
            <a:pathLst>
              <a:path w="2002" h="544" extrusionOk="0">
                <a:moveTo>
                  <a:pt x="0" y="1"/>
                </a:moveTo>
                <a:cubicBezTo>
                  <a:pt x="267" y="201"/>
                  <a:pt x="601" y="334"/>
                  <a:pt x="967" y="401"/>
                </a:cubicBezTo>
                <a:cubicBezTo>
                  <a:pt x="1242" y="483"/>
                  <a:pt x="1539" y="543"/>
                  <a:pt x="1822" y="543"/>
                </a:cubicBezTo>
                <a:cubicBezTo>
                  <a:pt x="1882" y="543"/>
                  <a:pt x="1942" y="540"/>
                  <a:pt x="2002" y="534"/>
                </a:cubicBezTo>
                <a:cubicBezTo>
                  <a:pt x="1701" y="334"/>
                  <a:pt x="1368" y="234"/>
                  <a:pt x="1034" y="201"/>
                </a:cubicBezTo>
                <a:cubicBezTo>
                  <a:pt x="701" y="67"/>
                  <a:pt x="334" y="1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9" name="Google Shape;1469;p18"/>
          <p:cNvSpPr/>
          <p:nvPr/>
        </p:nvSpPr>
        <p:spPr>
          <a:xfrm>
            <a:off x="8368871" y="3854176"/>
            <a:ext cx="54636" cy="6469"/>
          </a:xfrm>
          <a:custGeom>
            <a:avLst/>
            <a:gdLst/>
            <a:ahLst/>
            <a:cxnLst/>
            <a:rect l="l" t="t" r="r" b="b"/>
            <a:pathLst>
              <a:path w="2103" h="249" extrusionOk="0">
                <a:moveTo>
                  <a:pt x="1324" y="1"/>
                </a:moveTo>
                <a:cubicBezTo>
                  <a:pt x="1229" y="1"/>
                  <a:pt x="1133" y="5"/>
                  <a:pt x="1035" y="14"/>
                </a:cubicBezTo>
                <a:cubicBezTo>
                  <a:pt x="701" y="14"/>
                  <a:pt x="334" y="14"/>
                  <a:pt x="1" y="114"/>
                </a:cubicBezTo>
                <a:cubicBezTo>
                  <a:pt x="322" y="206"/>
                  <a:pt x="643" y="248"/>
                  <a:pt x="964" y="248"/>
                </a:cubicBezTo>
                <a:cubicBezTo>
                  <a:pt x="1344" y="248"/>
                  <a:pt x="1723" y="189"/>
                  <a:pt x="2102" y="81"/>
                </a:cubicBezTo>
                <a:cubicBezTo>
                  <a:pt x="1834" y="32"/>
                  <a:pt x="1583" y="1"/>
                  <a:pt x="132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0" name="Google Shape;1470;p18"/>
          <p:cNvSpPr/>
          <p:nvPr/>
        </p:nvSpPr>
        <p:spPr>
          <a:xfrm>
            <a:off x="8476325" y="3828534"/>
            <a:ext cx="51180" cy="18212"/>
          </a:xfrm>
          <a:custGeom>
            <a:avLst/>
            <a:gdLst/>
            <a:ahLst/>
            <a:cxnLst/>
            <a:rect l="l" t="t" r="r" b="b"/>
            <a:pathLst>
              <a:path w="1970" h="701" extrusionOk="0">
                <a:moveTo>
                  <a:pt x="1969" y="0"/>
                </a:moveTo>
                <a:lnTo>
                  <a:pt x="1969" y="0"/>
                </a:lnTo>
                <a:cubicBezTo>
                  <a:pt x="1635" y="34"/>
                  <a:pt x="1269" y="134"/>
                  <a:pt x="968" y="267"/>
                </a:cubicBezTo>
                <a:cubicBezTo>
                  <a:pt x="635" y="367"/>
                  <a:pt x="301" y="501"/>
                  <a:pt x="1" y="701"/>
                </a:cubicBezTo>
                <a:cubicBezTo>
                  <a:pt x="701" y="667"/>
                  <a:pt x="1402" y="400"/>
                  <a:pt x="196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1" name="Google Shape;1471;p18"/>
          <p:cNvSpPr/>
          <p:nvPr/>
        </p:nvSpPr>
        <p:spPr>
          <a:xfrm>
            <a:off x="8574269" y="3768729"/>
            <a:ext cx="45075" cy="33825"/>
          </a:xfrm>
          <a:custGeom>
            <a:avLst/>
            <a:gdLst/>
            <a:ahLst/>
            <a:cxnLst/>
            <a:rect l="l" t="t" r="r" b="b"/>
            <a:pathLst>
              <a:path w="1735" h="1302" extrusionOk="0">
                <a:moveTo>
                  <a:pt x="1668" y="0"/>
                </a:moveTo>
                <a:lnTo>
                  <a:pt x="1668" y="0"/>
                </a:lnTo>
                <a:cubicBezTo>
                  <a:pt x="1368" y="167"/>
                  <a:pt x="1068" y="367"/>
                  <a:pt x="801" y="601"/>
                </a:cubicBezTo>
                <a:cubicBezTo>
                  <a:pt x="367" y="935"/>
                  <a:pt x="0" y="1235"/>
                  <a:pt x="34" y="1301"/>
                </a:cubicBezTo>
                <a:cubicBezTo>
                  <a:pt x="367" y="1201"/>
                  <a:pt x="667" y="1001"/>
                  <a:pt x="934" y="768"/>
                </a:cubicBezTo>
                <a:cubicBezTo>
                  <a:pt x="1401" y="434"/>
                  <a:pt x="1735" y="67"/>
                  <a:pt x="16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2" name="Google Shape;1472;p18"/>
          <p:cNvSpPr/>
          <p:nvPr/>
        </p:nvSpPr>
        <p:spPr>
          <a:xfrm>
            <a:off x="8654860" y="3687203"/>
            <a:ext cx="33825" cy="43491"/>
          </a:xfrm>
          <a:custGeom>
            <a:avLst/>
            <a:gdLst/>
            <a:ahLst/>
            <a:cxnLst/>
            <a:rect l="l" t="t" r="r" b="b"/>
            <a:pathLst>
              <a:path w="1302" h="1674" extrusionOk="0">
                <a:moveTo>
                  <a:pt x="1292" y="1"/>
                </a:moveTo>
                <a:cubicBezTo>
                  <a:pt x="1209" y="1"/>
                  <a:pt x="920" y="356"/>
                  <a:pt x="601" y="803"/>
                </a:cubicBezTo>
                <a:cubicBezTo>
                  <a:pt x="267" y="1237"/>
                  <a:pt x="1" y="1637"/>
                  <a:pt x="34" y="1671"/>
                </a:cubicBezTo>
                <a:cubicBezTo>
                  <a:pt x="35" y="1672"/>
                  <a:pt x="38" y="1673"/>
                  <a:pt x="41" y="1673"/>
                </a:cubicBezTo>
                <a:cubicBezTo>
                  <a:pt x="101" y="1673"/>
                  <a:pt x="450" y="1349"/>
                  <a:pt x="768" y="904"/>
                </a:cubicBezTo>
                <a:cubicBezTo>
                  <a:pt x="1001" y="670"/>
                  <a:pt x="1201" y="336"/>
                  <a:pt x="1301" y="3"/>
                </a:cubicBezTo>
                <a:cubicBezTo>
                  <a:pt x="1299" y="2"/>
                  <a:pt x="1295" y="1"/>
                  <a:pt x="129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3" name="Google Shape;1473;p18"/>
          <p:cNvSpPr/>
          <p:nvPr/>
        </p:nvSpPr>
        <p:spPr>
          <a:xfrm>
            <a:off x="8714666" y="3589336"/>
            <a:ext cx="20809" cy="50349"/>
          </a:xfrm>
          <a:custGeom>
            <a:avLst/>
            <a:gdLst/>
            <a:ahLst/>
            <a:cxnLst/>
            <a:rect l="l" t="t" r="r" b="b"/>
            <a:pathLst>
              <a:path w="801" h="1938" extrusionOk="0">
                <a:moveTo>
                  <a:pt x="801" y="1"/>
                </a:moveTo>
                <a:lnTo>
                  <a:pt x="801" y="1"/>
                </a:lnTo>
                <a:cubicBezTo>
                  <a:pt x="601" y="301"/>
                  <a:pt x="434" y="634"/>
                  <a:pt x="334" y="968"/>
                </a:cubicBezTo>
                <a:cubicBezTo>
                  <a:pt x="167" y="1268"/>
                  <a:pt x="67" y="1602"/>
                  <a:pt x="0" y="1935"/>
                </a:cubicBezTo>
                <a:cubicBezTo>
                  <a:pt x="3" y="1937"/>
                  <a:pt x="6" y="1937"/>
                  <a:pt x="9" y="1937"/>
                </a:cubicBezTo>
                <a:cubicBezTo>
                  <a:pt x="88" y="1937"/>
                  <a:pt x="342" y="1548"/>
                  <a:pt x="534" y="1035"/>
                </a:cubicBezTo>
                <a:cubicBezTo>
                  <a:pt x="701" y="734"/>
                  <a:pt x="801" y="367"/>
                  <a:pt x="80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4" name="Google Shape;1474;p18"/>
          <p:cNvSpPr/>
          <p:nvPr/>
        </p:nvSpPr>
        <p:spPr>
          <a:xfrm>
            <a:off x="8748466" y="3483597"/>
            <a:ext cx="10417" cy="53779"/>
          </a:xfrm>
          <a:custGeom>
            <a:avLst/>
            <a:gdLst/>
            <a:ahLst/>
            <a:cxnLst/>
            <a:rect l="l" t="t" r="r" b="b"/>
            <a:pathLst>
              <a:path w="401" h="2070" extrusionOk="0">
                <a:moveTo>
                  <a:pt x="300" y="1"/>
                </a:moveTo>
                <a:cubicBezTo>
                  <a:pt x="100" y="668"/>
                  <a:pt x="0" y="1369"/>
                  <a:pt x="0" y="2069"/>
                </a:cubicBezTo>
                <a:cubicBezTo>
                  <a:pt x="300" y="1402"/>
                  <a:pt x="400" y="701"/>
                  <a:pt x="30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5" name="Google Shape;1475;p18"/>
          <p:cNvSpPr/>
          <p:nvPr/>
        </p:nvSpPr>
        <p:spPr>
          <a:xfrm>
            <a:off x="8751063" y="3375288"/>
            <a:ext cx="8677" cy="54609"/>
          </a:xfrm>
          <a:custGeom>
            <a:avLst/>
            <a:gdLst/>
            <a:ahLst/>
            <a:cxnLst/>
            <a:rect l="l" t="t" r="r" b="b"/>
            <a:pathLst>
              <a:path w="334" h="2102" extrusionOk="0">
                <a:moveTo>
                  <a:pt x="100" y="0"/>
                </a:moveTo>
                <a:lnTo>
                  <a:pt x="100" y="0"/>
                </a:lnTo>
                <a:cubicBezTo>
                  <a:pt x="0" y="701"/>
                  <a:pt x="67" y="1401"/>
                  <a:pt x="267" y="2102"/>
                </a:cubicBezTo>
                <a:cubicBezTo>
                  <a:pt x="334" y="1735"/>
                  <a:pt x="334" y="1368"/>
                  <a:pt x="267" y="1034"/>
                </a:cubicBezTo>
                <a:cubicBezTo>
                  <a:pt x="300" y="667"/>
                  <a:pt x="234" y="334"/>
                  <a:pt x="10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6" name="Google Shape;1476;p18"/>
          <p:cNvSpPr/>
          <p:nvPr/>
        </p:nvSpPr>
        <p:spPr>
          <a:xfrm>
            <a:off x="8730254" y="3269549"/>
            <a:ext cx="14756" cy="52895"/>
          </a:xfrm>
          <a:custGeom>
            <a:avLst/>
            <a:gdLst/>
            <a:ahLst/>
            <a:cxnLst/>
            <a:rect l="l" t="t" r="r" b="b"/>
            <a:pathLst>
              <a:path w="568" h="2036" extrusionOk="0">
                <a:moveTo>
                  <a:pt x="1" y="1"/>
                </a:moveTo>
                <a:cubicBezTo>
                  <a:pt x="1" y="368"/>
                  <a:pt x="34" y="701"/>
                  <a:pt x="167" y="1035"/>
                </a:cubicBezTo>
                <a:cubicBezTo>
                  <a:pt x="234" y="1402"/>
                  <a:pt x="368" y="1735"/>
                  <a:pt x="534" y="2036"/>
                </a:cubicBezTo>
                <a:cubicBezTo>
                  <a:pt x="568" y="1669"/>
                  <a:pt x="501" y="1302"/>
                  <a:pt x="368" y="1001"/>
                </a:cubicBezTo>
                <a:cubicBezTo>
                  <a:pt x="334" y="635"/>
                  <a:pt x="201" y="301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7" name="Google Shape;1477;p18"/>
          <p:cNvSpPr/>
          <p:nvPr/>
        </p:nvSpPr>
        <p:spPr>
          <a:xfrm>
            <a:off x="8688659" y="3169837"/>
            <a:ext cx="22551" cy="48608"/>
          </a:xfrm>
          <a:custGeom>
            <a:avLst/>
            <a:gdLst/>
            <a:ahLst/>
            <a:cxnLst/>
            <a:rect l="l" t="t" r="r" b="b"/>
            <a:pathLst>
              <a:path w="868" h="1871" extrusionOk="0">
                <a:moveTo>
                  <a:pt x="5" y="1"/>
                </a:moveTo>
                <a:cubicBezTo>
                  <a:pt x="3" y="1"/>
                  <a:pt x="2" y="1"/>
                  <a:pt x="0" y="3"/>
                </a:cubicBezTo>
                <a:cubicBezTo>
                  <a:pt x="167" y="670"/>
                  <a:pt x="467" y="1304"/>
                  <a:pt x="868" y="1871"/>
                </a:cubicBezTo>
                <a:cubicBezTo>
                  <a:pt x="834" y="1537"/>
                  <a:pt x="734" y="1204"/>
                  <a:pt x="534" y="870"/>
                </a:cubicBezTo>
                <a:cubicBezTo>
                  <a:pt x="310" y="389"/>
                  <a:pt x="55" y="1"/>
                  <a:pt x="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8" name="Google Shape;1478;p18"/>
          <p:cNvSpPr/>
          <p:nvPr/>
        </p:nvSpPr>
        <p:spPr>
          <a:xfrm>
            <a:off x="8634933" y="3075373"/>
            <a:ext cx="26889" cy="46011"/>
          </a:xfrm>
          <a:custGeom>
            <a:avLst/>
            <a:gdLst/>
            <a:ahLst/>
            <a:cxnLst/>
            <a:rect l="l" t="t" r="r" b="b"/>
            <a:pathLst>
              <a:path w="1035" h="1771" extrusionOk="0">
                <a:moveTo>
                  <a:pt x="10" y="1"/>
                </a:moveTo>
                <a:cubicBezTo>
                  <a:pt x="6" y="1"/>
                  <a:pt x="3" y="1"/>
                  <a:pt x="0" y="3"/>
                </a:cubicBezTo>
                <a:cubicBezTo>
                  <a:pt x="100" y="336"/>
                  <a:pt x="234" y="670"/>
                  <a:pt x="434" y="937"/>
                </a:cubicBezTo>
                <a:cubicBezTo>
                  <a:pt x="567" y="1270"/>
                  <a:pt x="801" y="1537"/>
                  <a:pt x="1034" y="1771"/>
                </a:cubicBezTo>
                <a:cubicBezTo>
                  <a:pt x="968" y="1437"/>
                  <a:pt x="834" y="1104"/>
                  <a:pt x="634" y="837"/>
                </a:cubicBezTo>
                <a:cubicBezTo>
                  <a:pt x="347" y="357"/>
                  <a:pt x="90" y="1"/>
                  <a:pt x="1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9" name="Google Shape;1479;p18"/>
          <p:cNvSpPr/>
          <p:nvPr/>
        </p:nvSpPr>
        <p:spPr>
          <a:xfrm>
            <a:off x="8581206" y="2980911"/>
            <a:ext cx="26889" cy="47751"/>
          </a:xfrm>
          <a:custGeom>
            <a:avLst/>
            <a:gdLst/>
            <a:ahLst/>
            <a:cxnLst/>
            <a:rect l="l" t="t" r="r" b="b"/>
            <a:pathLst>
              <a:path w="1035" h="1838" extrusionOk="0">
                <a:moveTo>
                  <a:pt x="9" y="1"/>
                </a:moveTo>
                <a:cubicBezTo>
                  <a:pt x="6" y="1"/>
                  <a:pt x="3" y="1"/>
                  <a:pt x="0" y="3"/>
                </a:cubicBezTo>
                <a:cubicBezTo>
                  <a:pt x="67" y="370"/>
                  <a:pt x="234" y="670"/>
                  <a:pt x="434" y="970"/>
                </a:cubicBezTo>
                <a:cubicBezTo>
                  <a:pt x="567" y="1304"/>
                  <a:pt x="767" y="1604"/>
                  <a:pt x="1034" y="1837"/>
                </a:cubicBezTo>
                <a:cubicBezTo>
                  <a:pt x="968" y="1471"/>
                  <a:pt x="801" y="1170"/>
                  <a:pt x="601" y="870"/>
                </a:cubicBezTo>
                <a:cubicBezTo>
                  <a:pt x="344" y="389"/>
                  <a:pt x="88" y="1"/>
                  <a:pt x="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0" name="Google Shape;1480;p18"/>
          <p:cNvSpPr/>
          <p:nvPr/>
        </p:nvSpPr>
        <p:spPr>
          <a:xfrm>
            <a:off x="8538729" y="2881303"/>
            <a:ext cx="19095" cy="51155"/>
          </a:xfrm>
          <a:custGeom>
            <a:avLst/>
            <a:gdLst/>
            <a:ahLst/>
            <a:cxnLst/>
            <a:rect l="l" t="t" r="r" b="b"/>
            <a:pathLst>
              <a:path w="735" h="1969" extrusionOk="0">
                <a:moveTo>
                  <a:pt x="1" y="1"/>
                </a:moveTo>
                <a:cubicBezTo>
                  <a:pt x="34" y="368"/>
                  <a:pt x="134" y="701"/>
                  <a:pt x="268" y="1035"/>
                </a:cubicBezTo>
                <a:cubicBezTo>
                  <a:pt x="368" y="1368"/>
                  <a:pt x="534" y="1669"/>
                  <a:pt x="735" y="1969"/>
                </a:cubicBezTo>
                <a:cubicBezTo>
                  <a:pt x="634" y="1268"/>
                  <a:pt x="401" y="601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1" name="Google Shape;1481;p18"/>
          <p:cNvSpPr/>
          <p:nvPr/>
        </p:nvSpPr>
        <p:spPr>
          <a:xfrm>
            <a:off x="8517944" y="2774707"/>
            <a:ext cx="9560" cy="53752"/>
          </a:xfrm>
          <a:custGeom>
            <a:avLst/>
            <a:gdLst/>
            <a:ahLst/>
            <a:cxnLst/>
            <a:rect l="l" t="t" r="r" b="b"/>
            <a:pathLst>
              <a:path w="368" h="2069" extrusionOk="0">
                <a:moveTo>
                  <a:pt x="100" y="1"/>
                </a:moveTo>
                <a:cubicBezTo>
                  <a:pt x="0" y="368"/>
                  <a:pt x="0" y="701"/>
                  <a:pt x="67" y="1068"/>
                </a:cubicBezTo>
                <a:cubicBezTo>
                  <a:pt x="67" y="1402"/>
                  <a:pt x="167" y="1769"/>
                  <a:pt x="334" y="2069"/>
                </a:cubicBezTo>
                <a:cubicBezTo>
                  <a:pt x="367" y="1735"/>
                  <a:pt x="367" y="1368"/>
                  <a:pt x="300" y="1035"/>
                </a:cubicBezTo>
                <a:cubicBezTo>
                  <a:pt x="300" y="701"/>
                  <a:pt x="234" y="334"/>
                  <a:pt x="10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2" name="Google Shape;1482;p18"/>
          <p:cNvSpPr/>
          <p:nvPr/>
        </p:nvSpPr>
        <p:spPr>
          <a:xfrm>
            <a:off x="8519659" y="2667253"/>
            <a:ext cx="10444" cy="53752"/>
          </a:xfrm>
          <a:custGeom>
            <a:avLst/>
            <a:gdLst/>
            <a:ahLst/>
            <a:cxnLst/>
            <a:rect l="l" t="t" r="r" b="b"/>
            <a:pathLst>
              <a:path w="402" h="2069" extrusionOk="0">
                <a:moveTo>
                  <a:pt x="401" y="0"/>
                </a:moveTo>
                <a:cubicBezTo>
                  <a:pt x="201" y="301"/>
                  <a:pt x="101" y="634"/>
                  <a:pt x="68" y="1001"/>
                </a:cubicBezTo>
                <a:cubicBezTo>
                  <a:pt x="1" y="1368"/>
                  <a:pt x="1" y="1702"/>
                  <a:pt x="68" y="2069"/>
                </a:cubicBezTo>
                <a:cubicBezTo>
                  <a:pt x="201" y="1735"/>
                  <a:pt x="301" y="1401"/>
                  <a:pt x="301" y="1035"/>
                </a:cubicBezTo>
                <a:cubicBezTo>
                  <a:pt x="401" y="701"/>
                  <a:pt x="401" y="334"/>
                  <a:pt x="40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3" name="Google Shape;1483;p18"/>
          <p:cNvSpPr/>
          <p:nvPr/>
        </p:nvSpPr>
        <p:spPr>
          <a:xfrm>
            <a:off x="8543925" y="2564997"/>
            <a:ext cx="20836" cy="50297"/>
          </a:xfrm>
          <a:custGeom>
            <a:avLst/>
            <a:gdLst/>
            <a:ahLst/>
            <a:cxnLst/>
            <a:rect l="l" t="t" r="r" b="b"/>
            <a:pathLst>
              <a:path w="802" h="1936" extrusionOk="0">
                <a:moveTo>
                  <a:pt x="801" y="0"/>
                </a:moveTo>
                <a:lnTo>
                  <a:pt x="801" y="0"/>
                </a:lnTo>
                <a:cubicBezTo>
                  <a:pt x="368" y="567"/>
                  <a:pt x="101" y="1235"/>
                  <a:pt x="1" y="1935"/>
                </a:cubicBezTo>
                <a:cubicBezTo>
                  <a:pt x="201" y="1635"/>
                  <a:pt x="368" y="1335"/>
                  <a:pt x="468" y="1001"/>
                </a:cubicBezTo>
                <a:cubicBezTo>
                  <a:pt x="635" y="667"/>
                  <a:pt x="768" y="334"/>
                  <a:pt x="80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4" name="Google Shape;1484;p18"/>
          <p:cNvSpPr/>
          <p:nvPr/>
        </p:nvSpPr>
        <p:spPr>
          <a:xfrm>
            <a:off x="8592456" y="2474794"/>
            <a:ext cx="33825" cy="43620"/>
          </a:xfrm>
          <a:custGeom>
            <a:avLst/>
            <a:gdLst/>
            <a:ahLst/>
            <a:cxnLst/>
            <a:rect l="l" t="t" r="r" b="b"/>
            <a:pathLst>
              <a:path w="1302" h="1679" extrusionOk="0">
                <a:moveTo>
                  <a:pt x="1262" y="1"/>
                </a:moveTo>
                <a:cubicBezTo>
                  <a:pt x="1201" y="1"/>
                  <a:pt x="851" y="323"/>
                  <a:pt x="501" y="737"/>
                </a:cubicBezTo>
                <a:cubicBezTo>
                  <a:pt x="268" y="1004"/>
                  <a:pt x="101" y="1337"/>
                  <a:pt x="1" y="1671"/>
                </a:cubicBezTo>
                <a:cubicBezTo>
                  <a:pt x="3" y="1676"/>
                  <a:pt x="7" y="1678"/>
                  <a:pt x="13" y="1678"/>
                </a:cubicBezTo>
                <a:cubicBezTo>
                  <a:pt x="79" y="1678"/>
                  <a:pt x="362" y="1305"/>
                  <a:pt x="701" y="904"/>
                </a:cubicBezTo>
                <a:cubicBezTo>
                  <a:pt x="1035" y="437"/>
                  <a:pt x="1302" y="70"/>
                  <a:pt x="1268" y="3"/>
                </a:cubicBezTo>
                <a:cubicBezTo>
                  <a:pt x="1267" y="2"/>
                  <a:pt x="1265" y="1"/>
                  <a:pt x="126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5" name="Google Shape;1485;p18"/>
          <p:cNvSpPr/>
          <p:nvPr/>
        </p:nvSpPr>
        <p:spPr>
          <a:xfrm>
            <a:off x="8662654" y="2403791"/>
            <a:ext cx="45101" cy="32968"/>
          </a:xfrm>
          <a:custGeom>
            <a:avLst/>
            <a:gdLst/>
            <a:ahLst/>
            <a:cxnLst/>
            <a:rect l="l" t="t" r="r" b="b"/>
            <a:pathLst>
              <a:path w="1736" h="1269" extrusionOk="0">
                <a:moveTo>
                  <a:pt x="1702" y="1"/>
                </a:moveTo>
                <a:lnTo>
                  <a:pt x="1702" y="1"/>
                </a:lnTo>
                <a:cubicBezTo>
                  <a:pt x="1368" y="101"/>
                  <a:pt x="1035" y="301"/>
                  <a:pt x="768" y="535"/>
                </a:cubicBezTo>
                <a:cubicBezTo>
                  <a:pt x="334" y="868"/>
                  <a:pt x="1" y="1235"/>
                  <a:pt x="34" y="1268"/>
                </a:cubicBezTo>
                <a:cubicBezTo>
                  <a:pt x="368" y="1135"/>
                  <a:pt x="668" y="935"/>
                  <a:pt x="901" y="701"/>
                </a:cubicBezTo>
                <a:cubicBezTo>
                  <a:pt x="1368" y="368"/>
                  <a:pt x="1735" y="68"/>
                  <a:pt x="170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6" name="Google Shape;1486;p18"/>
          <p:cNvSpPr/>
          <p:nvPr/>
        </p:nvSpPr>
        <p:spPr>
          <a:xfrm>
            <a:off x="8752778" y="2355261"/>
            <a:ext cx="50297" cy="20836"/>
          </a:xfrm>
          <a:custGeom>
            <a:avLst/>
            <a:gdLst/>
            <a:ahLst/>
            <a:cxnLst/>
            <a:rect l="l" t="t" r="r" b="b"/>
            <a:pathLst>
              <a:path w="1936" h="802" extrusionOk="0">
                <a:moveTo>
                  <a:pt x="1936" y="1"/>
                </a:moveTo>
                <a:cubicBezTo>
                  <a:pt x="1569" y="1"/>
                  <a:pt x="1235" y="101"/>
                  <a:pt x="935" y="268"/>
                </a:cubicBezTo>
                <a:cubicBezTo>
                  <a:pt x="401" y="501"/>
                  <a:pt x="1" y="768"/>
                  <a:pt x="34" y="801"/>
                </a:cubicBezTo>
                <a:cubicBezTo>
                  <a:pt x="368" y="768"/>
                  <a:pt x="701" y="635"/>
                  <a:pt x="1002" y="468"/>
                </a:cubicBezTo>
                <a:cubicBezTo>
                  <a:pt x="1335" y="368"/>
                  <a:pt x="1669" y="201"/>
                  <a:pt x="193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7" name="Google Shape;1487;p18"/>
          <p:cNvSpPr/>
          <p:nvPr/>
        </p:nvSpPr>
        <p:spPr>
          <a:xfrm>
            <a:off x="8855062" y="2334035"/>
            <a:ext cx="26889" cy="7171"/>
          </a:xfrm>
          <a:custGeom>
            <a:avLst/>
            <a:gdLst/>
            <a:ahLst/>
            <a:cxnLst/>
            <a:rect l="l" t="t" r="r" b="b"/>
            <a:pathLst>
              <a:path w="1035" h="276" extrusionOk="0">
                <a:moveTo>
                  <a:pt x="880" y="1"/>
                </a:moveTo>
                <a:cubicBezTo>
                  <a:pt x="784" y="1"/>
                  <a:pt x="651" y="17"/>
                  <a:pt x="500" y="51"/>
                </a:cubicBezTo>
                <a:cubicBezTo>
                  <a:pt x="234" y="84"/>
                  <a:pt x="0" y="184"/>
                  <a:pt x="0" y="251"/>
                </a:cubicBezTo>
                <a:cubicBezTo>
                  <a:pt x="17" y="267"/>
                  <a:pt x="83" y="276"/>
                  <a:pt x="179" y="276"/>
                </a:cubicBezTo>
                <a:cubicBezTo>
                  <a:pt x="275" y="276"/>
                  <a:pt x="400" y="267"/>
                  <a:pt x="534" y="251"/>
                </a:cubicBezTo>
                <a:cubicBezTo>
                  <a:pt x="834" y="184"/>
                  <a:pt x="1034" y="84"/>
                  <a:pt x="1034" y="51"/>
                </a:cubicBezTo>
                <a:cubicBezTo>
                  <a:pt x="1034" y="17"/>
                  <a:pt x="976" y="1"/>
                  <a:pt x="88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8" name="Google Shape;1488;p18"/>
          <p:cNvSpPr/>
          <p:nvPr/>
        </p:nvSpPr>
        <p:spPr>
          <a:xfrm>
            <a:off x="9102911" y="1964131"/>
            <a:ext cx="317189" cy="281104"/>
          </a:xfrm>
          <a:custGeom>
            <a:avLst/>
            <a:gdLst/>
            <a:ahLst/>
            <a:cxnLst/>
            <a:rect l="l" t="t" r="r" b="b"/>
            <a:pathLst>
              <a:path w="12209" h="10820" extrusionOk="0">
                <a:moveTo>
                  <a:pt x="7132" y="0"/>
                </a:moveTo>
                <a:cubicBezTo>
                  <a:pt x="2818" y="0"/>
                  <a:pt x="0" y="2013"/>
                  <a:pt x="0" y="2013"/>
                </a:cubicBezTo>
                <a:lnTo>
                  <a:pt x="6805" y="10820"/>
                </a:lnTo>
                <a:cubicBezTo>
                  <a:pt x="12209" y="6350"/>
                  <a:pt x="11675" y="746"/>
                  <a:pt x="11675" y="746"/>
                </a:cubicBezTo>
                <a:cubicBezTo>
                  <a:pt x="10037" y="205"/>
                  <a:pt x="8509" y="0"/>
                  <a:pt x="7132" y="0"/>
                </a:cubicBezTo>
                <a:close/>
              </a:path>
            </a:pathLst>
          </a:custGeom>
          <a:solidFill>
            <a:srgbClr val="A2A2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9" name="Google Shape;1489;p18"/>
          <p:cNvSpPr/>
          <p:nvPr/>
        </p:nvSpPr>
        <p:spPr>
          <a:xfrm>
            <a:off x="8701649" y="1991592"/>
            <a:ext cx="649136" cy="524016"/>
          </a:xfrm>
          <a:custGeom>
            <a:avLst/>
            <a:gdLst/>
            <a:ahLst/>
            <a:cxnLst/>
            <a:rect l="l" t="t" r="r" b="b"/>
            <a:pathLst>
              <a:path w="24986" h="20170" extrusionOk="0">
                <a:moveTo>
                  <a:pt x="18557" y="1"/>
                </a:moveTo>
                <a:cubicBezTo>
                  <a:pt x="17483" y="1"/>
                  <a:pt x="16399" y="312"/>
                  <a:pt x="15445" y="956"/>
                </a:cubicBezTo>
                <a:lnTo>
                  <a:pt x="1" y="11297"/>
                </a:lnTo>
                <a:cubicBezTo>
                  <a:pt x="201" y="11631"/>
                  <a:pt x="5538" y="20170"/>
                  <a:pt x="5538" y="20170"/>
                </a:cubicBezTo>
                <a:lnTo>
                  <a:pt x="21483" y="10330"/>
                </a:lnTo>
                <a:cubicBezTo>
                  <a:pt x="24251" y="8628"/>
                  <a:pt x="24985" y="4892"/>
                  <a:pt x="23051" y="2257"/>
                </a:cubicBezTo>
                <a:cubicBezTo>
                  <a:pt x="21946" y="784"/>
                  <a:pt x="20263" y="1"/>
                  <a:pt x="18557" y="1"/>
                </a:cubicBezTo>
                <a:close/>
              </a:path>
            </a:pathLst>
          </a:custGeom>
          <a:solidFill>
            <a:srgbClr val="A2A2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0" name="Google Shape;1490;p18"/>
          <p:cNvSpPr/>
          <p:nvPr/>
        </p:nvSpPr>
        <p:spPr>
          <a:xfrm>
            <a:off x="8835992" y="2396880"/>
            <a:ext cx="268659" cy="274739"/>
          </a:xfrm>
          <a:custGeom>
            <a:avLst/>
            <a:gdLst/>
            <a:ahLst/>
            <a:cxnLst/>
            <a:rect l="l" t="t" r="r" b="b"/>
            <a:pathLst>
              <a:path w="10341" h="10575" extrusionOk="0">
                <a:moveTo>
                  <a:pt x="7739" y="0"/>
                </a:moveTo>
                <a:lnTo>
                  <a:pt x="367" y="4570"/>
                </a:lnTo>
                <a:lnTo>
                  <a:pt x="0" y="10574"/>
                </a:lnTo>
                <a:cubicBezTo>
                  <a:pt x="0" y="10574"/>
                  <a:pt x="10341" y="5571"/>
                  <a:pt x="773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1" name="Google Shape;1491;p18"/>
          <p:cNvSpPr/>
          <p:nvPr/>
        </p:nvSpPr>
        <p:spPr>
          <a:xfrm>
            <a:off x="8561254" y="2129909"/>
            <a:ext cx="332829" cy="155179"/>
          </a:xfrm>
          <a:custGeom>
            <a:avLst/>
            <a:gdLst/>
            <a:ahLst/>
            <a:cxnLst/>
            <a:rect l="l" t="t" r="r" b="b"/>
            <a:pathLst>
              <a:path w="12811" h="5973" extrusionOk="0">
                <a:moveTo>
                  <a:pt x="7366" y="1"/>
                </a:moveTo>
                <a:cubicBezTo>
                  <a:pt x="5102" y="1"/>
                  <a:pt x="2438" y="554"/>
                  <a:pt x="1" y="2470"/>
                </a:cubicBezTo>
                <a:lnTo>
                  <a:pt x="5405" y="5973"/>
                </a:lnTo>
                <a:lnTo>
                  <a:pt x="12810" y="1036"/>
                </a:lnTo>
                <a:cubicBezTo>
                  <a:pt x="12810" y="1036"/>
                  <a:pt x="10462" y="1"/>
                  <a:pt x="736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2" name="Google Shape;1492;p18"/>
          <p:cNvSpPr/>
          <p:nvPr/>
        </p:nvSpPr>
        <p:spPr>
          <a:xfrm>
            <a:off x="8633193" y="2282958"/>
            <a:ext cx="292951" cy="191135"/>
          </a:xfrm>
          <a:custGeom>
            <a:avLst/>
            <a:gdLst/>
            <a:ahLst/>
            <a:cxnLst/>
            <a:rect l="l" t="t" r="r" b="b"/>
            <a:pathLst>
              <a:path w="11276" h="7357" extrusionOk="0">
                <a:moveTo>
                  <a:pt x="10394" y="1"/>
                </a:moveTo>
                <a:cubicBezTo>
                  <a:pt x="10258" y="1"/>
                  <a:pt x="10123" y="38"/>
                  <a:pt x="10008" y="115"/>
                </a:cubicBezTo>
                <a:lnTo>
                  <a:pt x="1" y="6353"/>
                </a:lnTo>
                <a:cubicBezTo>
                  <a:pt x="1" y="6353"/>
                  <a:pt x="346" y="7357"/>
                  <a:pt x="610" y="7357"/>
                </a:cubicBezTo>
                <a:cubicBezTo>
                  <a:pt x="618" y="7357"/>
                  <a:pt x="626" y="7356"/>
                  <a:pt x="634" y="7354"/>
                </a:cubicBezTo>
                <a:cubicBezTo>
                  <a:pt x="901" y="7254"/>
                  <a:pt x="8340" y="2851"/>
                  <a:pt x="10775" y="1383"/>
                </a:cubicBezTo>
                <a:cubicBezTo>
                  <a:pt x="11175" y="1149"/>
                  <a:pt x="11275" y="616"/>
                  <a:pt x="10975" y="282"/>
                </a:cubicBezTo>
                <a:cubicBezTo>
                  <a:pt x="10831" y="97"/>
                  <a:pt x="10612" y="1"/>
                  <a:pt x="1039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3" name="Google Shape;1493;p18"/>
          <p:cNvSpPr/>
          <p:nvPr/>
        </p:nvSpPr>
        <p:spPr>
          <a:xfrm>
            <a:off x="9039650" y="2079223"/>
            <a:ext cx="182873" cy="166453"/>
          </a:xfrm>
          <a:custGeom>
            <a:avLst/>
            <a:gdLst/>
            <a:ahLst/>
            <a:cxnLst/>
            <a:rect l="l" t="t" r="r" b="b"/>
            <a:pathLst>
              <a:path w="7039" h="6407" extrusionOk="0">
                <a:moveTo>
                  <a:pt x="3537" y="1"/>
                </a:moveTo>
                <a:cubicBezTo>
                  <a:pt x="2078" y="1"/>
                  <a:pt x="773" y="998"/>
                  <a:pt x="400" y="2487"/>
                </a:cubicBezTo>
                <a:cubicBezTo>
                  <a:pt x="0" y="4188"/>
                  <a:pt x="1068" y="5923"/>
                  <a:pt x="2802" y="6323"/>
                </a:cubicBezTo>
                <a:cubicBezTo>
                  <a:pt x="3044" y="6380"/>
                  <a:pt x="3286" y="6407"/>
                  <a:pt x="3525" y="6407"/>
                </a:cubicBezTo>
                <a:cubicBezTo>
                  <a:pt x="4969" y="6407"/>
                  <a:pt x="6295" y="5414"/>
                  <a:pt x="6638" y="3954"/>
                </a:cubicBezTo>
                <a:cubicBezTo>
                  <a:pt x="7038" y="2220"/>
                  <a:pt x="5971" y="519"/>
                  <a:pt x="4270" y="85"/>
                </a:cubicBezTo>
                <a:cubicBezTo>
                  <a:pt x="4024" y="28"/>
                  <a:pt x="3778" y="1"/>
                  <a:pt x="353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4" name="Google Shape;1494;p18"/>
          <p:cNvSpPr/>
          <p:nvPr/>
        </p:nvSpPr>
        <p:spPr>
          <a:xfrm>
            <a:off x="9038765" y="2076989"/>
            <a:ext cx="175963" cy="170948"/>
          </a:xfrm>
          <a:custGeom>
            <a:avLst/>
            <a:gdLst/>
            <a:ahLst/>
            <a:cxnLst/>
            <a:rect l="l" t="t" r="r" b="b"/>
            <a:pathLst>
              <a:path w="6773" h="6580" extrusionOk="0">
                <a:moveTo>
                  <a:pt x="3521" y="0"/>
                </a:moveTo>
                <a:cubicBezTo>
                  <a:pt x="3147" y="0"/>
                  <a:pt x="2769" y="67"/>
                  <a:pt x="2402" y="204"/>
                </a:cubicBezTo>
                <a:cubicBezTo>
                  <a:pt x="1802" y="405"/>
                  <a:pt x="1268" y="805"/>
                  <a:pt x="868" y="1339"/>
                </a:cubicBezTo>
                <a:cubicBezTo>
                  <a:pt x="1" y="2506"/>
                  <a:pt x="1" y="4074"/>
                  <a:pt x="868" y="5241"/>
                </a:cubicBezTo>
                <a:cubicBezTo>
                  <a:pt x="1471" y="6091"/>
                  <a:pt x="2456" y="6580"/>
                  <a:pt x="3472" y="6580"/>
                </a:cubicBezTo>
                <a:cubicBezTo>
                  <a:pt x="3694" y="6580"/>
                  <a:pt x="3916" y="6557"/>
                  <a:pt x="4137" y="6509"/>
                </a:cubicBezTo>
                <a:cubicBezTo>
                  <a:pt x="5371" y="6275"/>
                  <a:pt x="6372" y="5341"/>
                  <a:pt x="6672" y="4074"/>
                </a:cubicBezTo>
                <a:cubicBezTo>
                  <a:pt x="6706" y="3907"/>
                  <a:pt x="6739" y="3707"/>
                  <a:pt x="6739" y="3507"/>
                </a:cubicBezTo>
                <a:cubicBezTo>
                  <a:pt x="6739" y="3440"/>
                  <a:pt x="6739" y="3373"/>
                  <a:pt x="6739" y="3307"/>
                </a:cubicBezTo>
                <a:cubicBezTo>
                  <a:pt x="6706" y="3307"/>
                  <a:pt x="6706" y="3573"/>
                  <a:pt x="6605" y="4074"/>
                </a:cubicBezTo>
                <a:cubicBezTo>
                  <a:pt x="6405" y="4741"/>
                  <a:pt x="6005" y="5341"/>
                  <a:pt x="5438" y="5775"/>
                </a:cubicBezTo>
                <a:cubicBezTo>
                  <a:pt x="5038" y="6075"/>
                  <a:pt x="4604" y="6275"/>
                  <a:pt x="4104" y="6342"/>
                </a:cubicBezTo>
                <a:cubicBezTo>
                  <a:pt x="3912" y="6378"/>
                  <a:pt x="3716" y="6397"/>
                  <a:pt x="3521" y="6397"/>
                </a:cubicBezTo>
                <a:cubicBezTo>
                  <a:pt x="3172" y="6397"/>
                  <a:pt x="2823" y="6337"/>
                  <a:pt x="2503" y="6209"/>
                </a:cubicBezTo>
                <a:cubicBezTo>
                  <a:pt x="1902" y="6009"/>
                  <a:pt x="1402" y="5608"/>
                  <a:pt x="1068" y="5108"/>
                </a:cubicBezTo>
                <a:cubicBezTo>
                  <a:pt x="234" y="4040"/>
                  <a:pt x="234" y="2539"/>
                  <a:pt x="1068" y="1472"/>
                </a:cubicBezTo>
                <a:cubicBezTo>
                  <a:pt x="1402" y="972"/>
                  <a:pt x="1935" y="605"/>
                  <a:pt x="2503" y="405"/>
                </a:cubicBezTo>
                <a:cubicBezTo>
                  <a:pt x="2871" y="266"/>
                  <a:pt x="3240" y="192"/>
                  <a:pt x="3619" y="192"/>
                </a:cubicBezTo>
                <a:cubicBezTo>
                  <a:pt x="3789" y="192"/>
                  <a:pt x="3961" y="207"/>
                  <a:pt x="4137" y="238"/>
                </a:cubicBezTo>
                <a:cubicBezTo>
                  <a:pt x="4604" y="338"/>
                  <a:pt x="5071" y="538"/>
                  <a:pt x="5438" y="805"/>
                </a:cubicBezTo>
                <a:cubicBezTo>
                  <a:pt x="6005" y="1238"/>
                  <a:pt x="6439" y="1839"/>
                  <a:pt x="6605" y="2539"/>
                </a:cubicBezTo>
                <a:cubicBezTo>
                  <a:pt x="6739" y="3006"/>
                  <a:pt x="6739" y="3307"/>
                  <a:pt x="6739" y="3307"/>
                </a:cubicBezTo>
                <a:cubicBezTo>
                  <a:pt x="6772" y="3240"/>
                  <a:pt x="6772" y="3173"/>
                  <a:pt x="6772" y="3106"/>
                </a:cubicBezTo>
                <a:cubicBezTo>
                  <a:pt x="6772" y="2906"/>
                  <a:pt x="6739" y="2706"/>
                  <a:pt x="6706" y="2539"/>
                </a:cubicBezTo>
                <a:cubicBezTo>
                  <a:pt x="6539" y="1806"/>
                  <a:pt x="6105" y="1138"/>
                  <a:pt x="5505" y="705"/>
                </a:cubicBezTo>
                <a:cubicBezTo>
                  <a:pt x="4935" y="245"/>
                  <a:pt x="4236" y="0"/>
                  <a:pt x="352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5" name="Google Shape;1495;p18"/>
          <p:cNvSpPr/>
          <p:nvPr/>
        </p:nvSpPr>
        <p:spPr>
          <a:xfrm>
            <a:off x="9163573" y="1984343"/>
            <a:ext cx="152555" cy="234028"/>
          </a:xfrm>
          <a:custGeom>
            <a:avLst/>
            <a:gdLst/>
            <a:ahLst/>
            <a:cxnLst/>
            <a:rect l="l" t="t" r="r" b="b"/>
            <a:pathLst>
              <a:path w="5872" h="9008" extrusionOk="0">
                <a:moveTo>
                  <a:pt x="34" y="1"/>
                </a:moveTo>
                <a:lnTo>
                  <a:pt x="34" y="1"/>
                </a:lnTo>
                <a:cubicBezTo>
                  <a:pt x="0" y="34"/>
                  <a:pt x="567" y="335"/>
                  <a:pt x="1334" y="968"/>
                </a:cubicBezTo>
                <a:cubicBezTo>
                  <a:pt x="1801" y="1335"/>
                  <a:pt x="2235" y="1736"/>
                  <a:pt x="2635" y="2169"/>
                </a:cubicBezTo>
                <a:cubicBezTo>
                  <a:pt x="3603" y="3203"/>
                  <a:pt x="4403" y="4438"/>
                  <a:pt x="4937" y="5738"/>
                </a:cubicBezTo>
                <a:cubicBezTo>
                  <a:pt x="5171" y="6306"/>
                  <a:pt x="5371" y="6839"/>
                  <a:pt x="5504" y="7406"/>
                </a:cubicBezTo>
                <a:cubicBezTo>
                  <a:pt x="5738" y="8374"/>
                  <a:pt x="5804" y="9007"/>
                  <a:pt x="5838" y="9007"/>
                </a:cubicBezTo>
                <a:cubicBezTo>
                  <a:pt x="5871" y="8874"/>
                  <a:pt x="5838" y="8707"/>
                  <a:pt x="5838" y="8574"/>
                </a:cubicBezTo>
                <a:cubicBezTo>
                  <a:pt x="5804" y="8407"/>
                  <a:pt x="5804" y="8207"/>
                  <a:pt x="5771" y="8040"/>
                </a:cubicBezTo>
                <a:cubicBezTo>
                  <a:pt x="5738" y="7840"/>
                  <a:pt x="5704" y="7640"/>
                  <a:pt x="5671" y="7373"/>
                </a:cubicBezTo>
                <a:cubicBezTo>
                  <a:pt x="5537" y="6806"/>
                  <a:pt x="5337" y="6239"/>
                  <a:pt x="5137" y="5672"/>
                </a:cubicBezTo>
                <a:cubicBezTo>
                  <a:pt x="4603" y="4304"/>
                  <a:pt x="3803" y="3070"/>
                  <a:pt x="2769" y="2036"/>
                </a:cubicBezTo>
                <a:cubicBezTo>
                  <a:pt x="2369" y="1602"/>
                  <a:pt x="1902" y="1202"/>
                  <a:pt x="1435" y="835"/>
                </a:cubicBezTo>
                <a:cubicBezTo>
                  <a:pt x="1234" y="702"/>
                  <a:pt x="1034" y="568"/>
                  <a:pt x="867" y="468"/>
                </a:cubicBezTo>
                <a:cubicBezTo>
                  <a:pt x="734" y="368"/>
                  <a:pt x="567" y="268"/>
                  <a:pt x="434" y="201"/>
                </a:cubicBezTo>
                <a:cubicBezTo>
                  <a:pt x="300" y="101"/>
                  <a:pt x="167" y="68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6" name="Google Shape;1496;p18"/>
          <p:cNvSpPr/>
          <p:nvPr/>
        </p:nvSpPr>
        <p:spPr>
          <a:xfrm>
            <a:off x="9139308" y="1991281"/>
            <a:ext cx="154269" cy="238367"/>
          </a:xfrm>
          <a:custGeom>
            <a:avLst/>
            <a:gdLst/>
            <a:ahLst/>
            <a:cxnLst/>
            <a:rect l="l" t="t" r="r" b="b"/>
            <a:pathLst>
              <a:path w="5938" h="9175" extrusionOk="0">
                <a:moveTo>
                  <a:pt x="34" y="1"/>
                </a:moveTo>
                <a:lnTo>
                  <a:pt x="34" y="1"/>
                </a:lnTo>
                <a:cubicBezTo>
                  <a:pt x="0" y="34"/>
                  <a:pt x="567" y="368"/>
                  <a:pt x="1368" y="1002"/>
                </a:cubicBezTo>
                <a:cubicBezTo>
                  <a:pt x="1801" y="1369"/>
                  <a:pt x="2268" y="1769"/>
                  <a:pt x="2669" y="2202"/>
                </a:cubicBezTo>
                <a:cubicBezTo>
                  <a:pt x="3136" y="2736"/>
                  <a:pt x="3603" y="3337"/>
                  <a:pt x="4003" y="3937"/>
                </a:cubicBezTo>
                <a:cubicBezTo>
                  <a:pt x="4370" y="4537"/>
                  <a:pt x="4737" y="5205"/>
                  <a:pt x="5004" y="5872"/>
                </a:cubicBezTo>
                <a:cubicBezTo>
                  <a:pt x="5237" y="6439"/>
                  <a:pt x="5437" y="6973"/>
                  <a:pt x="5571" y="7573"/>
                </a:cubicBezTo>
                <a:cubicBezTo>
                  <a:pt x="5804" y="8540"/>
                  <a:pt x="5871" y="9174"/>
                  <a:pt x="5904" y="9174"/>
                </a:cubicBezTo>
                <a:cubicBezTo>
                  <a:pt x="5938" y="9041"/>
                  <a:pt x="5938" y="8874"/>
                  <a:pt x="5904" y="8740"/>
                </a:cubicBezTo>
                <a:cubicBezTo>
                  <a:pt x="5904" y="8574"/>
                  <a:pt x="5871" y="8374"/>
                  <a:pt x="5838" y="8207"/>
                </a:cubicBezTo>
                <a:cubicBezTo>
                  <a:pt x="5804" y="8007"/>
                  <a:pt x="5771" y="7773"/>
                  <a:pt x="5738" y="7540"/>
                </a:cubicBezTo>
                <a:cubicBezTo>
                  <a:pt x="5604" y="6939"/>
                  <a:pt x="5404" y="6339"/>
                  <a:pt x="5204" y="5805"/>
                </a:cubicBezTo>
                <a:cubicBezTo>
                  <a:pt x="4904" y="5105"/>
                  <a:pt x="4570" y="4437"/>
                  <a:pt x="4170" y="3804"/>
                </a:cubicBezTo>
                <a:cubicBezTo>
                  <a:pt x="3770" y="3203"/>
                  <a:pt x="3303" y="2603"/>
                  <a:pt x="2802" y="2069"/>
                </a:cubicBezTo>
                <a:cubicBezTo>
                  <a:pt x="2402" y="1635"/>
                  <a:pt x="1935" y="1235"/>
                  <a:pt x="1468" y="902"/>
                </a:cubicBezTo>
                <a:cubicBezTo>
                  <a:pt x="1268" y="701"/>
                  <a:pt x="1068" y="601"/>
                  <a:pt x="901" y="468"/>
                </a:cubicBezTo>
                <a:cubicBezTo>
                  <a:pt x="734" y="368"/>
                  <a:pt x="601" y="268"/>
                  <a:pt x="434" y="201"/>
                </a:cubicBezTo>
                <a:cubicBezTo>
                  <a:pt x="300" y="134"/>
                  <a:pt x="167" y="68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7" name="Google Shape;1497;p18"/>
          <p:cNvSpPr/>
          <p:nvPr userDrawn="1"/>
        </p:nvSpPr>
        <p:spPr>
          <a:xfrm>
            <a:off x="6678977" y="4936945"/>
            <a:ext cx="470601" cy="995761"/>
          </a:xfrm>
          <a:custGeom>
            <a:avLst/>
            <a:gdLst/>
            <a:ahLst/>
            <a:cxnLst/>
            <a:rect l="l" t="t" r="r" b="b"/>
            <a:pathLst>
              <a:path w="18114" h="38328" extrusionOk="0">
                <a:moveTo>
                  <a:pt x="17946" y="0"/>
                </a:moveTo>
                <a:lnTo>
                  <a:pt x="17946" y="0"/>
                </a:lnTo>
                <a:cubicBezTo>
                  <a:pt x="15378" y="2702"/>
                  <a:pt x="13543" y="6071"/>
                  <a:pt x="12709" y="9707"/>
                </a:cubicBezTo>
                <a:cubicBezTo>
                  <a:pt x="12576" y="10441"/>
                  <a:pt x="12342" y="11141"/>
                  <a:pt x="11975" y="11775"/>
                </a:cubicBezTo>
                <a:cubicBezTo>
                  <a:pt x="11208" y="12909"/>
                  <a:pt x="9607" y="13276"/>
                  <a:pt x="8740" y="14344"/>
                </a:cubicBezTo>
                <a:cubicBezTo>
                  <a:pt x="7205" y="16178"/>
                  <a:pt x="8373" y="19047"/>
                  <a:pt x="7472" y="21215"/>
                </a:cubicBezTo>
                <a:cubicBezTo>
                  <a:pt x="6939" y="22583"/>
                  <a:pt x="5671" y="23483"/>
                  <a:pt x="4637" y="24518"/>
                </a:cubicBezTo>
                <a:cubicBezTo>
                  <a:pt x="3569" y="25552"/>
                  <a:pt x="2635" y="26953"/>
                  <a:pt x="3002" y="28387"/>
                </a:cubicBezTo>
                <a:lnTo>
                  <a:pt x="0" y="38327"/>
                </a:lnTo>
                <a:lnTo>
                  <a:pt x="0" y="38327"/>
                </a:lnTo>
                <a:lnTo>
                  <a:pt x="4337" y="38194"/>
                </a:lnTo>
                <a:cubicBezTo>
                  <a:pt x="4400" y="38195"/>
                  <a:pt x="4462" y="38196"/>
                  <a:pt x="4524" y="38196"/>
                </a:cubicBezTo>
                <a:cubicBezTo>
                  <a:pt x="7923" y="38196"/>
                  <a:pt x="10203" y="36413"/>
                  <a:pt x="11809" y="33858"/>
                </a:cubicBezTo>
                <a:cubicBezTo>
                  <a:pt x="12276" y="33157"/>
                  <a:pt x="12609" y="32323"/>
                  <a:pt x="12709" y="31456"/>
                </a:cubicBezTo>
                <a:cubicBezTo>
                  <a:pt x="12876" y="29421"/>
                  <a:pt x="11075" y="27620"/>
                  <a:pt x="11208" y="25552"/>
                </a:cubicBezTo>
                <a:cubicBezTo>
                  <a:pt x="11342" y="23150"/>
                  <a:pt x="13977" y="21582"/>
                  <a:pt x="14611" y="19247"/>
                </a:cubicBezTo>
                <a:cubicBezTo>
                  <a:pt x="15144" y="17179"/>
                  <a:pt x="13977" y="15011"/>
                  <a:pt x="14310" y="12943"/>
                </a:cubicBezTo>
                <a:cubicBezTo>
                  <a:pt x="14511" y="11642"/>
                  <a:pt x="15244" y="10541"/>
                  <a:pt x="15878" y="9373"/>
                </a:cubicBezTo>
                <a:cubicBezTo>
                  <a:pt x="17413" y="6505"/>
                  <a:pt x="18113" y="3269"/>
                  <a:pt x="17946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8" name="Google Shape;1498;p18"/>
          <p:cNvSpPr/>
          <p:nvPr userDrawn="1"/>
        </p:nvSpPr>
        <p:spPr>
          <a:xfrm>
            <a:off x="6678977" y="4936945"/>
            <a:ext cx="470601" cy="995761"/>
          </a:xfrm>
          <a:custGeom>
            <a:avLst/>
            <a:gdLst/>
            <a:ahLst/>
            <a:cxnLst/>
            <a:rect l="l" t="t" r="r" b="b"/>
            <a:pathLst>
              <a:path w="18114" h="38328" extrusionOk="0">
                <a:moveTo>
                  <a:pt x="17946" y="0"/>
                </a:moveTo>
                <a:lnTo>
                  <a:pt x="17946" y="0"/>
                </a:lnTo>
                <a:cubicBezTo>
                  <a:pt x="15378" y="2702"/>
                  <a:pt x="13543" y="6071"/>
                  <a:pt x="12709" y="9707"/>
                </a:cubicBezTo>
                <a:cubicBezTo>
                  <a:pt x="12576" y="10441"/>
                  <a:pt x="12342" y="11141"/>
                  <a:pt x="11975" y="11775"/>
                </a:cubicBezTo>
                <a:cubicBezTo>
                  <a:pt x="11208" y="12909"/>
                  <a:pt x="9607" y="13276"/>
                  <a:pt x="8740" y="14344"/>
                </a:cubicBezTo>
                <a:cubicBezTo>
                  <a:pt x="7205" y="16178"/>
                  <a:pt x="8373" y="19047"/>
                  <a:pt x="7472" y="21215"/>
                </a:cubicBezTo>
                <a:cubicBezTo>
                  <a:pt x="6939" y="22583"/>
                  <a:pt x="5671" y="23483"/>
                  <a:pt x="4637" y="24518"/>
                </a:cubicBezTo>
                <a:cubicBezTo>
                  <a:pt x="3569" y="25552"/>
                  <a:pt x="2635" y="26953"/>
                  <a:pt x="3002" y="28387"/>
                </a:cubicBezTo>
                <a:lnTo>
                  <a:pt x="0" y="38327"/>
                </a:lnTo>
                <a:lnTo>
                  <a:pt x="0" y="38327"/>
                </a:lnTo>
                <a:lnTo>
                  <a:pt x="4337" y="38194"/>
                </a:lnTo>
                <a:cubicBezTo>
                  <a:pt x="4400" y="38195"/>
                  <a:pt x="4462" y="38196"/>
                  <a:pt x="4524" y="38196"/>
                </a:cubicBezTo>
                <a:cubicBezTo>
                  <a:pt x="7923" y="38196"/>
                  <a:pt x="10203" y="36413"/>
                  <a:pt x="11809" y="33858"/>
                </a:cubicBezTo>
                <a:cubicBezTo>
                  <a:pt x="12276" y="33157"/>
                  <a:pt x="12609" y="32323"/>
                  <a:pt x="12709" y="31456"/>
                </a:cubicBezTo>
                <a:cubicBezTo>
                  <a:pt x="12876" y="29421"/>
                  <a:pt x="11075" y="27620"/>
                  <a:pt x="11208" y="25552"/>
                </a:cubicBezTo>
                <a:cubicBezTo>
                  <a:pt x="11342" y="23150"/>
                  <a:pt x="13977" y="21582"/>
                  <a:pt x="14611" y="19247"/>
                </a:cubicBezTo>
                <a:cubicBezTo>
                  <a:pt x="15144" y="17179"/>
                  <a:pt x="13977" y="15011"/>
                  <a:pt x="14310" y="12943"/>
                </a:cubicBezTo>
                <a:cubicBezTo>
                  <a:pt x="14511" y="11642"/>
                  <a:pt x="15244" y="10541"/>
                  <a:pt x="15878" y="9373"/>
                </a:cubicBezTo>
                <a:cubicBezTo>
                  <a:pt x="17413" y="6505"/>
                  <a:pt x="18113" y="3269"/>
                  <a:pt x="179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9" name="Google Shape;1499;p18"/>
          <p:cNvSpPr/>
          <p:nvPr userDrawn="1"/>
        </p:nvSpPr>
        <p:spPr>
          <a:xfrm>
            <a:off x="6271661" y="4546959"/>
            <a:ext cx="443739" cy="1389280"/>
          </a:xfrm>
          <a:custGeom>
            <a:avLst/>
            <a:gdLst/>
            <a:ahLst/>
            <a:cxnLst/>
            <a:rect l="l" t="t" r="r" b="b"/>
            <a:pathLst>
              <a:path w="17080" h="53475" extrusionOk="0">
                <a:moveTo>
                  <a:pt x="601" y="0"/>
                </a:moveTo>
                <a:lnTo>
                  <a:pt x="601" y="200"/>
                </a:lnTo>
                <a:lnTo>
                  <a:pt x="601" y="367"/>
                </a:lnTo>
                <a:cubicBezTo>
                  <a:pt x="467" y="1368"/>
                  <a:pt x="301" y="2369"/>
                  <a:pt x="167" y="3336"/>
                </a:cubicBezTo>
                <a:cubicBezTo>
                  <a:pt x="34" y="4337"/>
                  <a:pt x="0" y="5337"/>
                  <a:pt x="34" y="6338"/>
                </a:cubicBezTo>
                <a:cubicBezTo>
                  <a:pt x="67" y="6839"/>
                  <a:pt x="100" y="7306"/>
                  <a:pt x="167" y="7806"/>
                </a:cubicBezTo>
                <a:cubicBezTo>
                  <a:pt x="301" y="8306"/>
                  <a:pt x="467" y="8773"/>
                  <a:pt x="668" y="9207"/>
                </a:cubicBezTo>
                <a:cubicBezTo>
                  <a:pt x="1068" y="10074"/>
                  <a:pt x="1401" y="10975"/>
                  <a:pt x="1668" y="11875"/>
                </a:cubicBezTo>
                <a:cubicBezTo>
                  <a:pt x="1935" y="12776"/>
                  <a:pt x="2069" y="13710"/>
                  <a:pt x="2135" y="14644"/>
                </a:cubicBezTo>
                <a:cubicBezTo>
                  <a:pt x="2235" y="15578"/>
                  <a:pt x="2335" y="16479"/>
                  <a:pt x="2435" y="17413"/>
                </a:cubicBezTo>
                <a:cubicBezTo>
                  <a:pt x="2636" y="19214"/>
                  <a:pt x="2769" y="21049"/>
                  <a:pt x="3503" y="22683"/>
                </a:cubicBezTo>
                <a:cubicBezTo>
                  <a:pt x="3870" y="23484"/>
                  <a:pt x="4370" y="24218"/>
                  <a:pt x="4704" y="24951"/>
                </a:cubicBezTo>
                <a:cubicBezTo>
                  <a:pt x="5037" y="25719"/>
                  <a:pt x="5237" y="26519"/>
                  <a:pt x="5271" y="27353"/>
                </a:cubicBezTo>
                <a:cubicBezTo>
                  <a:pt x="5338" y="28988"/>
                  <a:pt x="5137" y="30656"/>
                  <a:pt x="5571" y="32190"/>
                </a:cubicBezTo>
                <a:cubicBezTo>
                  <a:pt x="6038" y="33691"/>
                  <a:pt x="6939" y="34925"/>
                  <a:pt x="7439" y="36260"/>
                </a:cubicBezTo>
                <a:cubicBezTo>
                  <a:pt x="7939" y="37627"/>
                  <a:pt x="7739" y="39062"/>
                  <a:pt x="7506" y="40329"/>
                </a:cubicBezTo>
                <a:cubicBezTo>
                  <a:pt x="7306" y="41597"/>
                  <a:pt x="7105" y="42898"/>
                  <a:pt x="7372" y="44099"/>
                </a:cubicBezTo>
                <a:cubicBezTo>
                  <a:pt x="7639" y="45333"/>
                  <a:pt x="8473" y="46167"/>
                  <a:pt x="8973" y="47067"/>
                </a:cubicBezTo>
                <a:cubicBezTo>
                  <a:pt x="9240" y="47468"/>
                  <a:pt x="9440" y="47968"/>
                  <a:pt x="9507" y="48435"/>
                </a:cubicBezTo>
                <a:cubicBezTo>
                  <a:pt x="9574" y="48902"/>
                  <a:pt x="9607" y="49369"/>
                  <a:pt x="9607" y="49836"/>
                </a:cubicBezTo>
                <a:cubicBezTo>
                  <a:pt x="9607" y="50270"/>
                  <a:pt x="9674" y="50703"/>
                  <a:pt x="9807" y="51137"/>
                </a:cubicBezTo>
                <a:cubicBezTo>
                  <a:pt x="9941" y="51504"/>
                  <a:pt x="10174" y="51837"/>
                  <a:pt x="10508" y="52071"/>
                </a:cubicBezTo>
                <a:cubicBezTo>
                  <a:pt x="11008" y="52505"/>
                  <a:pt x="11609" y="52805"/>
                  <a:pt x="12242" y="53038"/>
                </a:cubicBezTo>
                <a:cubicBezTo>
                  <a:pt x="12676" y="53205"/>
                  <a:pt x="13143" y="53338"/>
                  <a:pt x="13610" y="53405"/>
                </a:cubicBezTo>
                <a:cubicBezTo>
                  <a:pt x="13857" y="53446"/>
                  <a:pt x="14105" y="53475"/>
                  <a:pt x="14352" y="53475"/>
                </a:cubicBezTo>
                <a:cubicBezTo>
                  <a:pt x="14505" y="53475"/>
                  <a:pt x="14658" y="53464"/>
                  <a:pt x="14811" y="53439"/>
                </a:cubicBezTo>
                <a:lnTo>
                  <a:pt x="14477" y="53439"/>
                </a:lnTo>
                <a:cubicBezTo>
                  <a:pt x="14211" y="53439"/>
                  <a:pt x="13910" y="53405"/>
                  <a:pt x="13610" y="53338"/>
                </a:cubicBezTo>
                <a:cubicBezTo>
                  <a:pt x="13143" y="53272"/>
                  <a:pt x="12676" y="53138"/>
                  <a:pt x="12242" y="52972"/>
                </a:cubicBezTo>
                <a:cubicBezTo>
                  <a:pt x="11642" y="52738"/>
                  <a:pt x="11075" y="52404"/>
                  <a:pt x="10575" y="52004"/>
                </a:cubicBezTo>
                <a:cubicBezTo>
                  <a:pt x="10274" y="51771"/>
                  <a:pt x="10041" y="51470"/>
                  <a:pt x="9907" y="51104"/>
                </a:cubicBezTo>
                <a:cubicBezTo>
                  <a:pt x="9774" y="50703"/>
                  <a:pt x="9741" y="50270"/>
                  <a:pt x="9741" y="49836"/>
                </a:cubicBezTo>
                <a:cubicBezTo>
                  <a:pt x="9741" y="49369"/>
                  <a:pt x="9707" y="48902"/>
                  <a:pt x="9641" y="48435"/>
                </a:cubicBezTo>
                <a:cubicBezTo>
                  <a:pt x="9574" y="47935"/>
                  <a:pt x="9374" y="47434"/>
                  <a:pt x="9107" y="47001"/>
                </a:cubicBezTo>
                <a:cubicBezTo>
                  <a:pt x="8607" y="46067"/>
                  <a:pt x="7806" y="45233"/>
                  <a:pt x="7539" y="44065"/>
                </a:cubicBezTo>
                <a:cubicBezTo>
                  <a:pt x="7306" y="42931"/>
                  <a:pt x="7506" y="41663"/>
                  <a:pt x="7706" y="40363"/>
                </a:cubicBezTo>
                <a:cubicBezTo>
                  <a:pt x="7939" y="39095"/>
                  <a:pt x="8106" y="37627"/>
                  <a:pt x="7639" y="36226"/>
                </a:cubicBezTo>
                <a:cubicBezTo>
                  <a:pt x="7172" y="34825"/>
                  <a:pt x="6238" y="33591"/>
                  <a:pt x="5805" y="32123"/>
                </a:cubicBezTo>
                <a:cubicBezTo>
                  <a:pt x="5371" y="30656"/>
                  <a:pt x="5604" y="29021"/>
                  <a:pt x="5504" y="27353"/>
                </a:cubicBezTo>
                <a:cubicBezTo>
                  <a:pt x="5471" y="26486"/>
                  <a:pt x="5271" y="25652"/>
                  <a:pt x="4937" y="24851"/>
                </a:cubicBezTo>
                <a:cubicBezTo>
                  <a:pt x="4570" y="24084"/>
                  <a:pt x="4103" y="23350"/>
                  <a:pt x="3736" y="22550"/>
                </a:cubicBezTo>
                <a:cubicBezTo>
                  <a:pt x="3036" y="20982"/>
                  <a:pt x="2902" y="19181"/>
                  <a:pt x="2702" y="17379"/>
                </a:cubicBezTo>
                <a:cubicBezTo>
                  <a:pt x="2602" y="16445"/>
                  <a:pt x="2502" y="15545"/>
                  <a:pt x="2402" y="14611"/>
                </a:cubicBezTo>
                <a:cubicBezTo>
                  <a:pt x="2335" y="13677"/>
                  <a:pt x="2202" y="12743"/>
                  <a:pt x="1935" y="11809"/>
                </a:cubicBezTo>
                <a:cubicBezTo>
                  <a:pt x="1668" y="10908"/>
                  <a:pt x="1301" y="9974"/>
                  <a:pt x="934" y="9107"/>
                </a:cubicBezTo>
                <a:cubicBezTo>
                  <a:pt x="734" y="8673"/>
                  <a:pt x="567" y="8240"/>
                  <a:pt x="434" y="7773"/>
                </a:cubicBezTo>
                <a:cubicBezTo>
                  <a:pt x="367" y="7306"/>
                  <a:pt x="334" y="6805"/>
                  <a:pt x="334" y="6338"/>
                </a:cubicBezTo>
                <a:cubicBezTo>
                  <a:pt x="267" y="5337"/>
                  <a:pt x="334" y="4370"/>
                  <a:pt x="467" y="3403"/>
                </a:cubicBezTo>
                <a:cubicBezTo>
                  <a:pt x="567" y="2410"/>
                  <a:pt x="764" y="1450"/>
                  <a:pt x="865" y="425"/>
                </a:cubicBezTo>
                <a:lnTo>
                  <a:pt x="865" y="425"/>
                </a:lnTo>
                <a:cubicBezTo>
                  <a:pt x="1661" y="882"/>
                  <a:pt x="2340" y="1486"/>
                  <a:pt x="2902" y="2235"/>
                </a:cubicBezTo>
                <a:cubicBezTo>
                  <a:pt x="3470" y="3036"/>
                  <a:pt x="3937" y="3870"/>
                  <a:pt x="4270" y="4804"/>
                </a:cubicBezTo>
                <a:cubicBezTo>
                  <a:pt x="4971" y="6605"/>
                  <a:pt x="5237" y="8540"/>
                  <a:pt x="5571" y="10408"/>
                </a:cubicBezTo>
                <a:cubicBezTo>
                  <a:pt x="5938" y="12276"/>
                  <a:pt x="6405" y="14144"/>
                  <a:pt x="7372" y="15712"/>
                </a:cubicBezTo>
                <a:cubicBezTo>
                  <a:pt x="7839" y="16512"/>
                  <a:pt x="8406" y="17213"/>
                  <a:pt x="8907" y="17946"/>
                </a:cubicBezTo>
                <a:cubicBezTo>
                  <a:pt x="9407" y="18647"/>
                  <a:pt x="9774" y="19448"/>
                  <a:pt x="9941" y="20281"/>
                </a:cubicBezTo>
                <a:cubicBezTo>
                  <a:pt x="10174" y="21983"/>
                  <a:pt x="9174" y="23584"/>
                  <a:pt x="9374" y="25318"/>
                </a:cubicBezTo>
                <a:cubicBezTo>
                  <a:pt x="9474" y="26152"/>
                  <a:pt x="9741" y="26953"/>
                  <a:pt x="10174" y="27653"/>
                </a:cubicBezTo>
                <a:cubicBezTo>
                  <a:pt x="10575" y="28354"/>
                  <a:pt x="11042" y="28988"/>
                  <a:pt x="11475" y="29655"/>
                </a:cubicBezTo>
                <a:cubicBezTo>
                  <a:pt x="11909" y="30255"/>
                  <a:pt x="12276" y="30922"/>
                  <a:pt x="12609" y="31590"/>
                </a:cubicBezTo>
                <a:cubicBezTo>
                  <a:pt x="12910" y="32257"/>
                  <a:pt x="13076" y="32957"/>
                  <a:pt x="13110" y="33691"/>
                </a:cubicBezTo>
                <a:cubicBezTo>
                  <a:pt x="13210" y="35092"/>
                  <a:pt x="13010" y="36493"/>
                  <a:pt x="13110" y="37827"/>
                </a:cubicBezTo>
                <a:cubicBezTo>
                  <a:pt x="13243" y="39062"/>
                  <a:pt x="13610" y="40296"/>
                  <a:pt x="14177" y="41430"/>
                </a:cubicBezTo>
                <a:cubicBezTo>
                  <a:pt x="14711" y="42497"/>
                  <a:pt x="15278" y="43465"/>
                  <a:pt x="15778" y="44365"/>
                </a:cubicBezTo>
                <a:cubicBezTo>
                  <a:pt x="16012" y="44832"/>
                  <a:pt x="16245" y="45299"/>
                  <a:pt x="16412" y="45733"/>
                </a:cubicBezTo>
                <a:cubicBezTo>
                  <a:pt x="16612" y="46167"/>
                  <a:pt x="16712" y="46600"/>
                  <a:pt x="16812" y="47067"/>
                </a:cubicBezTo>
                <a:cubicBezTo>
                  <a:pt x="16946" y="47868"/>
                  <a:pt x="16946" y="48702"/>
                  <a:pt x="16846" y="49502"/>
                </a:cubicBezTo>
                <a:cubicBezTo>
                  <a:pt x="16746" y="50603"/>
                  <a:pt x="16312" y="51704"/>
                  <a:pt x="15645" y="52605"/>
                </a:cubicBezTo>
                <a:cubicBezTo>
                  <a:pt x="15411" y="52905"/>
                  <a:pt x="15145" y="53172"/>
                  <a:pt x="14811" y="53439"/>
                </a:cubicBezTo>
                <a:lnTo>
                  <a:pt x="15078" y="53272"/>
                </a:lnTo>
                <a:cubicBezTo>
                  <a:pt x="15178" y="53205"/>
                  <a:pt x="15278" y="53105"/>
                  <a:pt x="15345" y="53038"/>
                </a:cubicBezTo>
                <a:cubicBezTo>
                  <a:pt x="15478" y="52905"/>
                  <a:pt x="15612" y="52771"/>
                  <a:pt x="15712" y="52638"/>
                </a:cubicBezTo>
                <a:cubicBezTo>
                  <a:pt x="16412" y="51737"/>
                  <a:pt x="16846" y="50670"/>
                  <a:pt x="16946" y="49536"/>
                </a:cubicBezTo>
                <a:cubicBezTo>
                  <a:pt x="17079" y="48702"/>
                  <a:pt x="17079" y="47868"/>
                  <a:pt x="16946" y="47067"/>
                </a:cubicBezTo>
                <a:cubicBezTo>
                  <a:pt x="16879" y="46600"/>
                  <a:pt x="16746" y="46133"/>
                  <a:pt x="16579" y="45700"/>
                </a:cubicBezTo>
                <a:cubicBezTo>
                  <a:pt x="16379" y="45233"/>
                  <a:pt x="16179" y="44766"/>
                  <a:pt x="15945" y="44332"/>
                </a:cubicBezTo>
                <a:cubicBezTo>
                  <a:pt x="15445" y="43398"/>
                  <a:pt x="14878" y="42431"/>
                  <a:pt x="14377" y="41363"/>
                </a:cubicBezTo>
                <a:cubicBezTo>
                  <a:pt x="13777" y="40262"/>
                  <a:pt x="13443" y="39062"/>
                  <a:pt x="13343" y="37827"/>
                </a:cubicBezTo>
                <a:cubicBezTo>
                  <a:pt x="13210" y="36493"/>
                  <a:pt x="13410" y="35125"/>
                  <a:pt x="13343" y="33691"/>
                </a:cubicBezTo>
                <a:cubicBezTo>
                  <a:pt x="13277" y="32924"/>
                  <a:pt x="13110" y="32190"/>
                  <a:pt x="12810" y="31523"/>
                </a:cubicBezTo>
                <a:cubicBezTo>
                  <a:pt x="12476" y="30822"/>
                  <a:pt x="12109" y="30155"/>
                  <a:pt x="11642" y="29521"/>
                </a:cubicBezTo>
                <a:cubicBezTo>
                  <a:pt x="11208" y="28854"/>
                  <a:pt x="10775" y="28220"/>
                  <a:pt x="10374" y="27553"/>
                </a:cubicBezTo>
                <a:cubicBezTo>
                  <a:pt x="9941" y="26853"/>
                  <a:pt x="9674" y="26086"/>
                  <a:pt x="9574" y="25285"/>
                </a:cubicBezTo>
                <a:cubicBezTo>
                  <a:pt x="9374" y="23684"/>
                  <a:pt x="10374" y="22083"/>
                  <a:pt x="10141" y="20248"/>
                </a:cubicBezTo>
                <a:cubicBezTo>
                  <a:pt x="9974" y="19381"/>
                  <a:pt x="9607" y="18547"/>
                  <a:pt x="9107" y="17813"/>
                </a:cubicBezTo>
                <a:cubicBezTo>
                  <a:pt x="8607" y="17046"/>
                  <a:pt x="8039" y="16345"/>
                  <a:pt x="7572" y="15578"/>
                </a:cubicBezTo>
                <a:cubicBezTo>
                  <a:pt x="6605" y="14044"/>
                  <a:pt x="6171" y="12209"/>
                  <a:pt x="5805" y="10341"/>
                </a:cubicBezTo>
                <a:cubicBezTo>
                  <a:pt x="5471" y="8506"/>
                  <a:pt x="5204" y="6538"/>
                  <a:pt x="4504" y="4704"/>
                </a:cubicBezTo>
                <a:cubicBezTo>
                  <a:pt x="4170" y="3770"/>
                  <a:pt x="3703" y="2869"/>
                  <a:pt x="3103" y="2068"/>
                </a:cubicBezTo>
                <a:cubicBezTo>
                  <a:pt x="2502" y="1234"/>
                  <a:pt x="1702" y="567"/>
                  <a:pt x="801" y="100"/>
                </a:cubicBezTo>
                <a:lnTo>
                  <a:pt x="601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0" name="Google Shape;1500;p18"/>
          <p:cNvSpPr/>
          <p:nvPr userDrawn="1"/>
        </p:nvSpPr>
        <p:spPr>
          <a:xfrm>
            <a:off x="6309800" y="4613675"/>
            <a:ext cx="346651" cy="1321628"/>
          </a:xfrm>
          <a:custGeom>
            <a:avLst/>
            <a:gdLst/>
            <a:ahLst/>
            <a:cxnLst/>
            <a:rect l="l" t="t" r="r" b="b"/>
            <a:pathLst>
              <a:path w="13343" h="50871" extrusionOk="0">
                <a:moveTo>
                  <a:pt x="0" y="1"/>
                </a:moveTo>
                <a:cubicBezTo>
                  <a:pt x="0" y="67"/>
                  <a:pt x="33" y="101"/>
                  <a:pt x="33" y="168"/>
                </a:cubicBezTo>
                <a:cubicBezTo>
                  <a:pt x="67" y="268"/>
                  <a:pt x="67" y="401"/>
                  <a:pt x="100" y="568"/>
                </a:cubicBezTo>
                <a:cubicBezTo>
                  <a:pt x="167" y="901"/>
                  <a:pt x="234" y="1402"/>
                  <a:pt x="400" y="2069"/>
                </a:cubicBezTo>
                <a:cubicBezTo>
                  <a:pt x="534" y="2736"/>
                  <a:pt x="901" y="3470"/>
                  <a:pt x="1234" y="4371"/>
                </a:cubicBezTo>
                <a:cubicBezTo>
                  <a:pt x="1568" y="5238"/>
                  <a:pt x="1868" y="6272"/>
                  <a:pt x="2202" y="7406"/>
                </a:cubicBezTo>
                <a:cubicBezTo>
                  <a:pt x="2502" y="8574"/>
                  <a:pt x="2769" y="9841"/>
                  <a:pt x="3069" y="11209"/>
                </a:cubicBezTo>
                <a:cubicBezTo>
                  <a:pt x="3302" y="12677"/>
                  <a:pt x="3769" y="14111"/>
                  <a:pt x="4403" y="15479"/>
                </a:cubicBezTo>
                <a:cubicBezTo>
                  <a:pt x="4737" y="16179"/>
                  <a:pt x="5137" y="16880"/>
                  <a:pt x="5437" y="17647"/>
                </a:cubicBezTo>
                <a:cubicBezTo>
                  <a:pt x="5738" y="18414"/>
                  <a:pt x="5938" y="19248"/>
                  <a:pt x="6038" y="20082"/>
                </a:cubicBezTo>
                <a:cubicBezTo>
                  <a:pt x="6205" y="21816"/>
                  <a:pt x="6505" y="23584"/>
                  <a:pt x="6872" y="25319"/>
                </a:cubicBezTo>
                <a:cubicBezTo>
                  <a:pt x="7739" y="28855"/>
                  <a:pt x="8506" y="32257"/>
                  <a:pt x="9273" y="35293"/>
                </a:cubicBezTo>
                <a:cubicBezTo>
                  <a:pt x="10074" y="38362"/>
                  <a:pt x="10741" y="41097"/>
                  <a:pt x="11342" y="43432"/>
                </a:cubicBezTo>
                <a:lnTo>
                  <a:pt x="12743" y="48869"/>
                </a:lnTo>
                <a:cubicBezTo>
                  <a:pt x="12943" y="49503"/>
                  <a:pt x="13076" y="50003"/>
                  <a:pt x="13176" y="50370"/>
                </a:cubicBezTo>
                <a:lnTo>
                  <a:pt x="13276" y="50770"/>
                </a:lnTo>
                <a:cubicBezTo>
                  <a:pt x="13276" y="50804"/>
                  <a:pt x="13310" y="50837"/>
                  <a:pt x="13310" y="50871"/>
                </a:cubicBezTo>
                <a:cubicBezTo>
                  <a:pt x="13343" y="50837"/>
                  <a:pt x="13343" y="50804"/>
                  <a:pt x="13310" y="50737"/>
                </a:cubicBezTo>
                <a:cubicBezTo>
                  <a:pt x="13310" y="50637"/>
                  <a:pt x="13276" y="50504"/>
                  <a:pt x="13243" y="50370"/>
                </a:cubicBezTo>
                <a:lnTo>
                  <a:pt x="12909" y="48869"/>
                </a:lnTo>
                <a:cubicBezTo>
                  <a:pt x="12576" y="47535"/>
                  <a:pt x="12142" y="45700"/>
                  <a:pt x="11575" y="43365"/>
                </a:cubicBezTo>
                <a:cubicBezTo>
                  <a:pt x="11008" y="41064"/>
                  <a:pt x="10274" y="38295"/>
                  <a:pt x="9574" y="35226"/>
                </a:cubicBezTo>
                <a:cubicBezTo>
                  <a:pt x="8873" y="32157"/>
                  <a:pt x="8039" y="28788"/>
                  <a:pt x="7205" y="25252"/>
                </a:cubicBezTo>
                <a:cubicBezTo>
                  <a:pt x="6805" y="23551"/>
                  <a:pt x="6505" y="21783"/>
                  <a:pt x="6305" y="20048"/>
                </a:cubicBezTo>
                <a:cubicBezTo>
                  <a:pt x="6205" y="19181"/>
                  <a:pt x="6004" y="18381"/>
                  <a:pt x="5704" y="17580"/>
                </a:cubicBezTo>
                <a:cubicBezTo>
                  <a:pt x="5371" y="16779"/>
                  <a:pt x="4970" y="16079"/>
                  <a:pt x="4637" y="15378"/>
                </a:cubicBezTo>
                <a:cubicBezTo>
                  <a:pt x="3970" y="14044"/>
                  <a:pt x="3536" y="12610"/>
                  <a:pt x="3269" y="11142"/>
                </a:cubicBezTo>
                <a:cubicBezTo>
                  <a:pt x="2969" y="9774"/>
                  <a:pt x="2702" y="8507"/>
                  <a:pt x="2368" y="7339"/>
                </a:cubicBezTo>
                <a:cubicBezTo>
                  <a:pt x="2068" y="6205"/>
                  <a:pt x="1701" y="5171"/>
                  <a:pt x="1368" y="4271"/>
                </a:cubicBezTo>
                <a:cubicBezTo>
                  <a:pt x="1034" y="3403"/>
                  <a:pt x="634" y="2669"/>
                  <a:pt x="500" y="2036"/>
                </a:cubicBezTo>
                <a:cubicBezTo>
                  <a:pt x="334" y="1402"/>
                  <a:pt x="234" y="868"/>
                  <a:pt x="134" y="534"/>
                </a:cubicBezTo>
                <a:cubicBezTo>
                  <a:pt x="100" y="368"/>
                  <a:pt x="67" y="234"/>
                  <a:pt x="67" y="134"/>
                </a:cubicBezTo>
                <a:cubicBezTo>
                  <a:pt x="33" y="101"/>
                  <a:pt x="33" y="67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1" name="Google Shape;1501;p18"/>
          <p:cNvSpPr/>
          <p:nvPr userDrawn="1"/>
        </p:nvSpPr>
        <p:spPr>
          <a:xfrm>
            <a:off x="6543777" y="4196827"/>
            <a:ext cx="512196" cy="1738477"/>
          </a:xfrm>
          <a:custGeom>
            <a:avLst/>
            <a:gdLst/>
            <a:ahLst/>
            <a:cxnLst/>
            <a:rect l="l" t="t" r="r" b="b"/>
            <a:pathLst>
              <a:path w="19715" h="66916" extrusionOk="0">
                <a:moveTo>
                  <a:pt x="18480" y="1"/>
                </a:moveTo>
                <a:cubicBezTo>
                  <a:pt x="15345" y="1736"/>
                  <a:pt x="13977" y="5505"/>
                  <a:pt x="13377" y="9041"/>
                </a:cubicBezTo>
                <a:cubicBezTo>
                  <a:pt x="12776" y="12543"/>
                  <a:pt x="12643" y="16279"/>
                  <a:pt x="10908" y="19415"/>
                </a:cubicBezTo>
                <a:cubicBezTo>
                  <a:pt x="9808" y="21483"/>
                  <a:pt x="8006" y="23318"/>
                  <a:pt x="7873" y="25653"/>
                </a:cubicBezTo>
                <a:cubicBezTo>
                  <a:pt x="7773" y="27554"/>
                  <a:pt x="8874" y="29355"/>
                  <a:pt x="8874" y="31257"/>
                </a:cubicBezTo>
                <a:cubicBezTo>
                  <a:pt x="8874" y="34659"/>
                  <a:pt x="5638" y="37194"/>
                  <a:pt x="4837" y="40497"/>
                </a:cubicBezTo>
                <a:cubicBezTo>
                  <a:pt x="4237" y="42932"/>
                  <a:pt x="5037" y="45500"/>
                  <a:pt x="4771" y="48002"/>
                </a:cubicBezTo>
                <a:cubicBezTo>
                  <a:pt x="4437" y="51271"/>
                  <a:pt x="2369" y="54040"/>
                  <a:pt x="1168" y="57109"/>
                </a:cubicBezTo>
                <a:cubicBezTo>
                  <a:pt x="1" y="60144"/>
                  <a:pt x="768" y="65248"/>
                  <a:pt x="3570" y="66916"/>
                </a:cubicBezTo>
                <a:lnTo>
                  <a:pt x="3570" y="66815"/>
                </a:lnTo>
                <a:cubicBezTo>
                  <a:pt x="3651" y="66821"/>
                  <a:pt x="3736" y="66824"/>
                  <a:pt x="3823" y="66824"/>
                </a:cubicBezTo>
                <a:cubicBezTo>
                  <a:pt x="5839" y="66824"/>
                  <a:pt x="9258" y="65368"/>
                  <a:pt x="9674" y="63513"/>
                </a:cubicBezTo>
                <a:cubicBezTo>
                  <a:pt x="9908" y="62312"/>
                  <a:pt x="9641" y="61045"/>
                  <a:pt x="9908" y="59844"/>
                </a:cubicBezTo>
                <a:cubicBezTo>
                  <a:pt x="10275" y="58276"/>
                  <a:pt x="11509" y="57075"/>
                  <a:pt x="12042" y="55607"/>
                </a:cubicBezTo>
                <a:cubicBezTo>
                  <a:pt x="13110" y="52572"/>
                  <a:pt x="11075" y="49270"/>
                  <a:pt x="11542" y="46101"/>
                </a:cubicBezTo>
                <a:cubicBezTo>
                  <a:pt x="11842" y="43866"/>
                  <a:pt x="13410" y="41931"/>
                  <a:pt x="13910" y="39729"/>
                </a:cubicBezTo>
                <a:cubicBezTo>
                  <a:pt x="14511" y="37094"/>
                  <a:pt x="13610" y="34292"/>
                  <a:pt x="14311" y="31690"/>
                </a:cubicBezTo>
                <a:cubicBezTo>
                  <a:pt x="14711" y="30323"/>
                  <a:pt x="15545" y="29122"/>
                  <a:pt x="16045" y="27788"/>
                </a:cubicBezTo>
                <a:cubicBezTo>
                  <a:pt x="16746" y="26053"/>
                  <a:pt x="16879" y="24218"/>
                  <a:pt x="16979" y="22284"/>
                </a:cubicBezTo>
                <a:cubicBezTo>
                  <a:pt x="17113" y="20382"/>
                  <a:pt x="17213" y="18481"/>
                  <a:pt x="17380" y="16546"/>
                </a:cubicBezTo>
                <a:cubicBezTo>
                  <a:pt x="17613" y="13377"/>
                  <a:pt x="19348" y="10575"/>
                  <a:pt x="19448" y="9141"/>
                </a:cubicBezTo>
                <a:cubicBezTo>
                  <a:pt x="19715" y="5071"/>
                  <a:pt x="18914" y="3003"/>
                  <a:pt x="18480" y="1"/>
                </a:cubicBezTo>
                <a:close/>
              </a:path>
            </a:pathLst>
          </a:custGeom>
          <a:solidFill>
            <a:srgbClr val="A0D9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2" name="Google Shape;1502;p18"/>
          <p:cNvSpPr/>
          <p:nvPr userDrawn="1"/>
        </p:nvSpPr>
        <p:spPr>
          <a:xfrm>
            <a:off x="6636499" y="4273961"/>
            <a:ext cx="366604" cy="1657888"/>
          </a:xfrm>
          <a:custGeom>
            <a:avLst/>
            <a:gdLst/>
            <a:ahLst/>
            <a:cxnLst/>
            <a:rect l="l" t="t" r="r" b="b"/>
            <a:pathLst>
              <a:path w="14111" h="63814" extrusionOk="0">
                <a:moveTo>
                  <a:pt x="14111" y="1"/>
                </a:moveTo>
                <a:cubicBezTo>
                  <a:pt x="14111" y="34"/>
                  <a:pt x="14077" y="101"/>
                  <a:pt x="14077" y="168"/>
                </a:cubicBezTo>
                <a:cubicBezTo>
                  <a:pt x="14044" y="268"/>
                  <a:pt x="14011" y="434"/>
                  <a:pt x="13977" y="635"/>
                </a:cubicBezTo>
                <a:cubicBezTo>
                  <a:pt x="13911" y="1068"/>
                  <a:pt x="13811" y="1702"/>
                  <a:pt x="13644" y="2503"/>
                </a:cubicBezTo>
                <a:cubicBezTo>
                  <a:pt x="13477" y="3303"/>
                  <a:pt x="13043" y="4237"/>
                  <a:pt x="12643" y="5371"/>
                </a:cubicBezTo>
                <a:cubicBezTo>
                  <a:pt x="12276" y="6472"/>
                  <a:pt x="11909" y="7806"/>
                  <a:pt x="11576" y="9207"/>
                </a:cubicBezTo>
                <a:cubicBezTo>
                  <a:pt x="11209" y="10642"/>
                  <a:pt x="10942" y="12276"/>
                  <a:pt x="10608" y="13977"/>
                </a:cubicBezTo>
                <a:cubicBezTo>
                  <a:pt x="10308" y="15679"/>
                  <a:pt x="10008" y="17547"/>
                  <a:pt x="9141" y="19281"/>
                </a:cubicBezTo>
                <a:cubicBezTo>
                  <a:pt x="8740" y="20182"/>
                  <a:pt x="8273" y="21083"/>
                  <a:pt x="7940" y="22050"/>
                </a:cubicBezTo>
                <a:cubicBezTo>
                  <a:pt x="7606" y="23051"/>
                  <a:pt x="7406" y="24118"/>
                  <a:pt x="7306" y="25152"/>
                </a:cubicBezTo>
                <a:cubicBezTo>
                  <a:pt x="7139" y="27354"/>
                  <a:pt x="6839" y="29522"/>
                  <a:pt x="6439" y="31690"/>
                </a:cubicBezTo>
                <a:lnTo>
                  <a:pt x="3937" y="44199"/>
                </a:lnTo>
                <a:cubicBezTo>
                  <a:pt x="3170" y="48035"/>
                  <a:pt x="2436" y="51504"/>
                  <a:pt x="1869" y="54406"/>
                </a:cubicBezTo>
                <a:cubicBezTo>
                  <a:pt x="1268" y="57308"/>
                  <a:pt x="801" y="59643"/>
                  <a:pt x="468" y="61278"/>
                </a:cubicBezTo>
                <a:cubicBezTo>
                  <a:pt x="301" y="62079"/>
                  <a:pt x="201" y="62712"/>
                  <a:pt x="101" y="63179"/>
                </a:cubicBezTo>
                <a:cubicBezTo>
                  <a:pt x="67" y="63379"/>
                  <a:pt x="34" y="63546"/>
                  <a:pt x="1" y="63646"/>
                </a:cubicBezTo>
                <a:cubicBezTo>
                  <a:pt x="1" y="63713"/>
                  <a:pt x="1" y="63780"/>
                  <a:pt x="1" y="63813"/>
                </a:cubicBezTo>
                <a:cubicBezTo>
                  <a:pt x="34" y="63780"/>
                  <a:pt x="67" y="63713"/>
                  <a:pt x="67" y="63646"/>
                </a:cubicBezTo>
                <a:lnTo>
                  <a:pt x="168" y="63179"/>
                </a:lnTo>
                <a:cubicBezTo>
                  <a:pt x="268" y="62746"/>
                  <a:pt x="401" y="62112"/>
                  <a:pt x="601" y="61311"/>
                </a:cubicBezTo>
                <a:cubicBezTo>
                  <a:pt x="935" y="59677"/>
                  <a:pt x="1435" y="57342"/>
                  <a:pt x="2069" y="54440"/>
                </a:cubicBezTo>
                <a:lnTo>
                  <a:pt x="4237" y="44266"/>
                </a:lnTo>
                <a:cubicBezTo>
                  <a:pt x="5004" y="40430"/>
                  <a:pt x="5838" y="36193"/>
                  <a:pt x="6739" y="31757"/>
                </a:cubicBezTo>
                <a:cubicBezTo>
                  <a:pt x="7139" y="29589"/>
                  <a:pt x="7406" y="27387"/>
                  <a:pt x="7573" y="25185"/>
                </a:cubicBezTo>
                <a:cubicBezTo>
                  <a:pt x="7673" y="24151"/>
                  <a:pt x="7873" y="23151"/>
                  <a:pt x="8207" y="22150"/>
                </a:cubicBezTo>
                <a:cubicBezTo>
                  <a:pt x="8540" y="21216"/>
                  <a:pt x="8974" y="20315"/>
                  <a:pt x="9374" y="19415"/>
                </a:cubicBezTo>
                <a:cubicBezTo>
                  <a:pt x="10241" y="17613"/>
                  <a:pt x="10575" y="15745"/>
                  <a:pt x="10875" y="14011"/>
                </a:cubicBezTo>
                <a:cubicBezTo>
                  <a:pt x="11142" y="12310"/>
                  <a:pt x="11442" y="10708"/>
                  <a:pt x="11742" y="9274"/>
                </a:cubicBezTo>
                <a:cubicBezTo>
                  <a:pt x="12076" y="7806"/>
                  <a:pt x="12476" y="6539"/>
                  <a:pt x="12810" y="5405"/>
                </a:cubicBezTo>
                <a:cubicBezTo>
                  <a:pt x="13143" y="4304"/>
                  <a:pt x="13610" y="3370"/>
                  <a:pt x="13744" y="2536"/>
                </a:cubicBezTo>
                <a:cubicBezTo>
                  <a:pt x="13911" y="1735"/>
                  <a:pt x="13977" y="1068"/>
                  <a:pt x="14044" y="668"/>
                </a:cubicBezTo>
                <a:cubicBezTo>
                  <a:pt x="14077" y="434"/>
                  <a:pt x="14111" y="301"/>
                  <a:pt x="14111" y="168"/>
                </a:cubicBezTo>
                <a:cubicBezTo>
                  <a:pt x="14111" y="101"/>
                  <a:pt x="14111" y="34"/>
                  <a:pt x="1411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3" name="Google Shape;1503;p18"/>
          <p:cNvSpPr/>
          <p:nvPr/>
        </p:nvSpPr>
        <p:spPr>
          <a:xfrm>
            <a:off x="10230365" y="4230627"/>
            <a:ext cx="75420" cy="244420"/>
          </a:xfrm>
          <a:custGeom>
            <a:avLst/>
            <a:gdLst/>
            <a:ahLst/>
            <a:cxnLst/>
            <a:rect l="l" t="t" r="r" b="b"/>
            <a:pathLst>
              <a:path w="2903" h="9408" extrusionOk="0">
                <a:moveTo>
                  <a:pt x="1" y="1"/>
                </a:moveTo>
                <a:lnTo>
                  <a:pt x="1" y="9408"/>
                </a:lnTo>
                <a:lnTo>
                  <a:pt x="2903" y="9408"/>
                </a:lnTo>
                <a:lnTo>
                  <a:pt x="2903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4" name="Google Shape;1504;p18"/>
          <p:cNvSpPr/>
          <p:nvPr/>
        </p:nvSpPr>
        <p:spPr>
          <a:xfrm>
            <a:off x="10369020" y="4130110"/>
            <a:ext cx="75445" cy="344079"/>
          </a:xfrm>
          <a:custGeom>
            <a:avLst/>
            <a:gdLst/>
            <a:ahLst/>
            <a:cxnLst/>
            <a:rect l="l" t="t" r="r" b="b"/>
            <a:pathLst>
              <a:path w="2904" h="13244" extrusionOk="0">
                <a:moveTo>
                  <a:pt x="1" y="0"/>
                </a:moveTo>
                <a:lnTo>
                  <a:pt x="1" y="13243"/>
                </a:lnTo>
                <a:lnTo>
                  <a:pt x="2903" y="13243"/>
                </a:lnTo>
                <a:lnTo>
                  <a:pt x="2903" y="0"/>
                </a:lnTo>
                <a:close/>
              </a:path>
            </a:pathLst>
          </a:custGeom>
          <a:solidFill>
            <a:srgbClr val="A2A2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5" name="Google Shape;1505;p18"/>
          <p:cNvSpPr/>
          <p:nvPr/>
        </p:nvSpPr>
        <p:spPr>
          <a:xfrm>
            <a:off x="10517237" y="4083320"/>
            <a:ext cx="75420" cy="390869"/>
          </a:xfrm>
          <a:custGeom>
            <a:avLst/>
            <a:gdLst/>
            <a:ahLst/>
            <a:cxnLst/>
            <a:rect l="l" t="t" r="r" b="b"/>
            <a:pathLst>
              <a:path w="2903" h="15045" extrusionOk="0">
                <a:moveTo>
                  <a:pt x="0" y="0"/>
                </a:moveTo>
                <a:lnTo>
                  <a:pt x="0" y="15044"/>
                </a:lnTo>
                <a:lnTo>
                  <a:pt x="2902" y="15044"/>
                </a:lnTo>
                <a:lnTo>
                  <a:pt x="2902" y="0"/>
                </a:lnTo>
                <a:close/>
              </a:path>
            </a:pathLst>
          </a:custGeom>
          <a:solidFill>
            <a:srgbClr val="6CDE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6" name="Google Shape;1506;p18"/>
          <p:cNvSpPr/>
          <p:nvPr/>
        </p:nvSpPr>
        <p:spPr>
          <a:xfrm>
            <a:off x="10665426" y="4033906"/>
            <a:ext cx="75420" cy="441140"/>
          </a:xfrm>
          <a:custGeom>
            <a:avLst/>
            <a:gdLst/>
            <a:ahLst/>
            <a:cxnLst/>
            <a:rect l="l" t="t" r="r" b="b"/>
            <a:pathLst>
              <a:path w="2903" h="16980" extrusionOk="0">
                <a:moveTo>
                  <a:pt x="0" y="1"/>
                </a:moveTo>
                <a:lnTo>
                  <a:pt x="0" y="16980"/>
                </a:lnTo>
                <a:lnTo>
                  <a:pt x="2902" y="16980"/>
                </a:lnTo>
                <a:lnTo>
                  <a:pt x="2902" y="1"/>
                </a:lnTo>
                <a:close/>
              </a:path>
            </a:pathLst>
          </a:custGeom>
          <a:solidFill>
            <a:srgbClr val="5F5F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7" name="Google Shape;1507;p18"/>
          <p:cNvSpPr/>
          <p:nvPr/>
        </p:nvSpPr>
        <p:spPr>
          <a:xfrm>
            <a:off x="7599318" y="4545217"/>
            <a:ext cx="149073" cy="139747"/>
          </a:xfrm>
          <a:custGeom>
            <a:avLst/>
            <a:gdLst/>
            <a:ahLst/>
            <a:cxnLst/>
            <a:rect l="l" t="t" r="r" b="b"/>
            <a:pathLst>
              <a:path w="5738" h="5379" extrusionOk="0">
                <a:moveTo>
                  <a:pt x="2669" y="1"/>
                </a:moveTo>
                <a:cubicBezTo>
                  <a:pt x="1635" y="1"/>
                  <a:pt x="668" y="634"/>
                  <a:pt x="267" y="1602"/>
                </a:cubicBezTo>
                <a:cubicBezTo>
                  <a:pt x="67" y="2035"/>
                  <a:pt x="1" y="2536"/>
                  <a:pt x="67" y="3003"/>
                </a:cubicBezTo>
                <a:cubicBezTo>
                  <a:pt x="101" y="3270"/>
                  <a:pt x="167" y="3536"/>
                  <a:pt x="267" y="3770"/>
                </a:cubicBezTo>
                <a:cubicBezTo>
                  <a:pt x="367" y="4003"/>
                  <a:pt x="501" y="4237"/>
                  <a:pt x="668" y="4437"/>
                </a:cubicBezTo>
                <a:cubicBezTo>
                  <a:pt x="1207" y="5044"/>
                  <a:pt x="1960" y="5379"/>
                  <a:pt x="2719" y="5379"/>
                </a:cubicBezTo>
                <a:cubicBezTo>
                  <a:pt x="3087" y="5379"/>
                  <a:pt x="3456" y="5301"/>
                  <a:pt x="3803" y="5138"/>
                </a:cubicBezTo>
                <a:cubicBezTo>
                  <a:pt x="4304" y="4937"/>
                  <a:pt x="4704" y="4571"/>
                  <a:pt x="5004" y="4137"/>
                </a:cubicBezTo>
                <a:cubicBezTo>
                  <a:pt x="5271" y="3703"/>
                  <a:pt x="5404" y="3236"/>
                  <a:pt x="5438" y="2769"/>
                </a:cubicBezTo>
                <a:cubicBezTo>
                  <a:pt x="5471" y="1702"/>
                  <a:pt x="4871" y="734"/>
                  <a:pt x="3937" y="267"/>
                </a:cubicBezTo>
                <a:cubicBezTo>
                  <a:pt x="3737" y="167"/>
                  <a:pt x="3536" y="101"/>
                  <a:pt x="3303" y="101"/>
                </a:cubicBezTo>
                <a:cubicBezTo>
                  <a:pt x="3303" y="101"/>
                  <a:pt x="3536" y="134"/>
                  <a:pt x="3903" y="334"/>
                </a:cubicBezTo>
                <a:cubicBezTo>
                  <a:pt x="5271" y="1035"/>
                  <a:pt x="5738" y="2736"/>
                  <a:pt x="4904" y="4037"/>
                </a:cubicBezTo>
                <a:cubicBezTo>
                  <a:pt x="4771" y="4237"/>
                  <a:pt x="4604" y="4437"/>
                  <a:pt x="4437" y="4604"/>
                </a:cubicBezTo>
                <a:cubicBezTo>
                  <a:pt x="4237" y="4771"/>
                  <a:pt x="4003" y="4904"/>
                  <a:pt x="3770" y="5004"/>
                </a:cubicBezTo>
                <a:cubicBezTo>
                  <a:pt x="3431" y="5157"/>
                  <a:pt x="3074" y="5232"/>
                  <a:pt x="2721" y="5232"/>
                </a:cubicBezTo>
                <a:cubicBezTo>
                  <a:pt x="1998" y="5232"/>
                  <a:pt x="1294" y="4920"/>
                  <a:pt x="801" y="4337"/>
                </a:cubicBezTo>
                <a:cubicBezTo>
                  <a:pt x="634" y="4170"/>
                  <a:pt x="501" y="3937"/>
                  <a:pt x="401" y="3703"/>
                </a:cubicBezTo>
                <a:cubicBezTo>
                  <a:pt x="301" y="3470"/>
                  <a:pt x="234" y="3236"/>
                  <a:pt x="201" y="3003"/>
                </a:cubicBezTo>
                <a:cubicBezTo>
                  <a:pt x="134" y="2536"/>
                  <a:pt x="201" y="2069"/>
                  <a:pt x="367" y="1635"/>
                </a:cubicBezTo>
                <a:cubicBezTo>
                  <a:pt x="534" y="1268"/>
                  <a:pt x="768" y="935"/>
                  <a:pt x="1068" y="701"/>
                </a:cubicBezTo>
                <a:cubicBezTo>
                  <a:pt x="1535" y="301"/>
                  <a:pt x="2102" y="67"/>
                  <a:pt x="2669" y="67"/>
                </a:cubicBezTo>
                <a:cubicBezTo>
                  <a:pt x="2756" y="61"/>
                  <a:pt x="2835" y="58"/>
                  <a:pt x="2905" y="58"/>
                </a:cubicBezTo>
                <a:cubicBezTo>
                  <a:pt x="3187" y="58"/>
                  <a:pt x="3336" y="101"/>
                  <a:pt x="3336" y="101"/>
                </a:cubicBezTo>
                <a:cubicBezTo>
                  <a:pt x="3103" y="34"/>
                  <a:pt x="2903" y="1"/>
                  <a:pt x="266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8" name="Google Shape;1508;p18"/>
          <p:cNvSpPr/>
          <p:nvPr/>
        </p:nvSpPr>
        <p:spPr>
          <a:xfrm>
            <a:off x="7472795" y="4420437"/>
            <a:ext cx="387413" cy="388271"/>
          </a:xfrm>
          <a:custGeom>
            <a:avLst/>
            <a:gdLst/>
            <a:ahLst/>
            <a:cxnLst/>
            <a:rect l="l" t="t" r="r" b="b"/>
            <a:pathLst>
              <a:path w="14912" h="14945" extrusionOk="0">
                <a:moveTo>
                  <a:pt x="10308" y="2068"/>
                </a:moveTo>
                <a:lnTo>
                  <a:pt x="10374" y="2135"/>
                </a:lnTo>
                <a:lnTo>
                  <a:pt x="10641" y="2268"/>
                </a:lnTo>
                <a:lnTo>
                  <a:pt x="10641" y="2268"/>
                </a:lnTo>
                <a:lnTo>
                  <a:pt x="10374" y="2102"/>
                </a:lnTo>
                <a:lnTo>
                  <a:pt x="10308" y="2068"/>
                </a:lnTo>
                <a:close/>
                <a:moveTo>
                  <a:pt x="7906" y="0"/>
                </a:moveTo>
                <a:lnTo>
                  <a:pt x="7287" y="1336"/>
                </a:lnTo>
                <a:lnTo>
                  <a:pt x="7287" y="1336"/>
                </a:lnTo>
                <a:cubicBezTo>
                  <a:pt x="6737" y="1369"/>
                  <a:pt x="6217" y="1434"/>
                  <a:pt x="5730" y="1593"/>
                </a:cubicBezTo>
                <a:lnTo>
                  <a:pt x="5730" y="1593"/>
                </a:lnTo>
                <a:lnTo>
                  <a:pt x="4704" y="534"/>
                </a:lnTo>
                <a:lnTo>
                  <a:pt x="4637" y="534"/>
                </a:lnTo>
                <a:lnTo>
                  <a:pt x="2536" y="1868"/>
                </a:lnTo>
                <a:lnTo>
                  <a:pt x="2502" y="1868"/>
                </a:lnTo>
                <a:lnTo>
                  <a:pt x="2502" y="1935"/>
                </a:lnTo>
                <a:lnTo>
                  <a:pt x="2985" y="3288"/>
                </a:lnTo>
                <a:lnTo>
                  <a:pt x="2985" y="3288"/>
                </a:lnTo>
                <a:cubicBezTo>
                  <a:pt x="2633" y="3674"/>
                  <a:pt x="2313" y="4092"/>
                  <a:pt x="2084" y="4570"/>
                </a:cubicBezTo>
                <a:lnTo>
                  <a:pt x="534" y="4570"/>
                </a:lnTo>
                <a:lnTo>
                  <a:pt x="534" y="4603"/>
                </a:lnTo>
                <a:lnTo>
                  <a:pt x="0" y="7005"/>
                </a:lnTo>
                <a:lnTo>
                  <a:pt x="0" y="7072"/>
                </a:lnTo>
                <a:lnTo>
                  <a:pt x="34" y="7105"/>
                </a:lnTo>
                <a:lnTo>
                  <a:pt x="1335" y="7691"/>
                </a:lnTo>
                <a:lnTo>
                  <a:pt x="1335" y="7691"/>
                </a:lnTo>
                <a:cubicBezTo>
                  <a:pt x="1341" y="8220"/>
                  <a:pt x="1433" y="8720"/>
                  <a:pt x="1585" y="9190"/>
                </a:cubicBezTo>
                <a:lnTo>
                  <a:pt x="1585" y="9190"/>
                </a:lnTo>
                <a:lnTo>
                  <a:pt x="567" y="10241"/>
                </a:lnTo>
                <a:lnTo>
                  <a:pt x="501" y="10274"/>
                </a:lnTo>
                <a:lnTo>
                  <a:pt x="534" y="10341"/>
                </a:lnTo>
                <a:lnTo>
                  <a:pt x="1868" y="12409"/>
                </a:lnTo>
                <a:lnTo>
                  <a:pt x="1902" y="12476"/>
                </a:lnTo>
                <a:lnTo>
                  <a:pt x="1935" y="12442"/>
                </a:lnTo>
                <a:lnTo>
                  <a:pt x="3288" y="11959"/>
                </a:lnTo>
                <a:lnTo>
                  <a:pt x="3288" y="11959"/>
                </a:lnTo>
                <a:cubicBezTo>
                  <a:pt x="3674" y="12310"/>
                  <a:pt x="4092" y="12600"/>
                  <a:pt x="4570" y="12858"/>
                </a:cubicBezTo>
                <a:lnTo>
                  <a:pt x="4570" y="12858"/>
                </a:lnTo>
                <a:lnTo>
                  <a:pt x="4570" y="14410"/>
                </a:lnTo>
                <a:lnTo>
                  <a:pt x="4604" y="14410"/>
                </a:lnTo>
                <a:lnTo>
                  <a:pt x="7005" y="14944"/>
                </a:lnTo>
                <a:lnTo>
                  <a:pt x="7072" y="14944"/>
                </a:lnTo>
                <a:lnTo>
                  <a:pt x="7105" y="14911"/>
                </a:lnTo>
                <a:cubicBezTo>
                  <a:pt x="7328" y="14465"/>
                  <a:pt x="7521" y="14050"/>
                  <a:pt x="7712" y="13607"/>
                </a:cubicBezTo>
                <a:lnTo>
                  <a:pt x="7712" y="13607"/>
                </a:lnTo>
                <a:cubicBezTo>
                  <a:pt x="8216" y="13573"/>
                  <a:pt x="8748" y="13479"/>
                  <a:pt x="9223" y="13326"/>
                </a:cubicBezTo>
                <a:lnTo>
                  <a:pt x="9223" y="13326"/>
                </a:lnTo>
                <a:lnTo>
                  <a:pt x="10274" y="14377"/>
                </a:lnTo>
                <a:lnTo>
                  <a:pt x="10308" y="14410"/>
                </a:lnTo>
                <a:lnTo>
                  <a:pt x="10341" y="14377"/>
                </a:lnTo>
                <a:lnTo>
                  <a:pt x="12443" y="13043"/>
                </a:lnTo>
                <a:lnTo>
                  <a:pt x="12476" y="13043"/>
                </a:lnTo>
                <a:lnTo>
                  <a:pt x="12476" y="12976"/>
                </a:lnTo>
                <a:cubicBezTo>
                  <a:pt x="12315" y="12525"/>
                  <a:pt x="12154" y="12074"/>
                  <a:pt x="11993" y="11623"/>
                </a:cubicBezTo>
                <a:lnTo>
                  <a:pt x="11993" y="11623"/>
                </a:lnTo>
                <a:cubicBezTo>
                  <a:pt x="12344" y="11237"/>
                  <a:pt x="12634" y="10819"/>
                  <a:pt x="12892" y="10341"/>
                </a:cubicBezTo>
                <a:lnTo>
                  <a:pt x="14377" y="10341"/>
                </a:lnTo>
                <a:lnTo>
                  <a:pt x="14377" y="10308"/>
                </a:lnTo>
                <a:cubicBezTo>
                  <a:pt x="14577" y="9440"/>
                  <a:pt x="14744" y="8640"/>
                  <a:pt x="14911" y="7906"/>
                </a:cubicBezTo>
                <a:lnTo>
                  <a:pt x="14911" y="7839"/>
                </a:lnTo>
                <a:lnTo>
                  <a:pt x="14878" y="7839"/>
                </a:lnTo>
                <a:lnTo>
                  <a:pt x="13543" y="7221"/>
                </a:lnTo>
                <a:lnTo>
                  <a:pt x="13543" y="7221"/>
                </a:lnTo>
                <a:cubicBezTo>
                  <a:pt x="13541" y="6710"/>
                  <a:pt x="13448" y="6199"/>
                  <a:pt x="13292" y="5688"/>
                </a:cubicBezTo>
                <a:lnTo>
                  <a:pt x="13292" y="5688"/>
                </a:lnTo>
                <a:lnTo>
                  <a:pt x="14311" y="4637"/>
                </a:lnTo>
                <a:lnTo>
                  <a:pt x="14344" y="4603"/>
                </a:lnTo>
                <a:lnTo>
                  <a:pt x="14344" y="4570"/>
                </a:lnTo>
                <a:lnTo>
                  <a:pt x="13010" y="2502"/>
                </a:lnTo>
                <a:lnTo>
                  <a:pt x="13010" y="2469"/>
                </a:lnTo>
                <a:lnTo>
                  <a:pt x="11609" y="2969"/>
                </a:lnTo>
                <a:cubicBezTo>
                  <a:pt x="11308" y="2702"/>
                  <a:pt x="11008" y="2469"/>
                  <a:pt x="10641" y="2268"/>
                </a:cubicBezTo>
                <a:lnTo>
                  <a:pt x="10641" y="2268"/>
                </a:lnTo>
                <a:cubicBezTo>
                  <a:pt x="10975" y="2502"/>
                  <a:pt x="11308" y="2735"/>
                  <a:pt x="11575" y="3002"/>
                </a:cubicBezTo>
                <a:lnTo>
                  <a:pt x="12955" y="2553"/>
                </a:lnTo>
                <a:lnTo>
                  <a:pt x="12955" y="2553"/>
                </a:lnTo>
                <a:lnTo>
                  <a:pt x="14264" y="4583"/>
                </a:lnTo>
                <a:lnTo>
                  <a:pt x="13210" y="5604"/>
                </a:lnTo>
                <a:lnTo>
                  <a:pt x="13210" y="5637"/>
                </a:lnTo>
                <a:lnTo>
                  <a:pt x="13210" y="5671"/>
                </a:lnTo>
                <a:cubicBezTo>
                  <a:pt x="13377" y="6171"/>
                  <a:pt x="13443" y="6705"/>
                  <a:pt x="13477" y="7239"/>
                </a:cubicBezTo>
                <a:lnTo>
                  <a:pt x="13477" y="7272"/>
                </a:lnTo>
                <a:lnTo>
                  <a:pt x="13510" y="7272"/>
                </a:lnTo>
                <a:lnTo>
                  <a:pt x="14801" y="7885"/>
                </a:lnTo>
                <a:lnTo>
                  <a:pt x="14801" y="7885"/>
                </a:lnTo>
                <a:cubicBezTo>
                  <a:pt x="14640" y="8628"/>
                  <a:pt x="14478" y="9402"/>
                  <a:pt x="14285" y="10207"/>
                </a:cubicBezTo>
                <a:lnTo>
                  <a:pt x="12810" y="10207"/>
                </a:lnTo>
                <a:lnTo>
                  <a:pt x="12810" y="10241"/>
                </a:lnTo>
                <a:cubicBezTo>
                  <a:pt x="12543" y="10708"/>
                  <a:pt x="12242" y="11141"/>
                  <a:pt x="11876" y="11508"/>
                </a:cubicBezTo>
                <a:lnTo>
                  <a:pt x="11842" y="11542"/>
                </a:lnTo>
                <a:lnTo>
                  <a:pt x="11842" y="11608"/>
                </a:lnTo>
                <a:cubicBezTo>
                  <a:pt x="12002" y="12023"/>
                  <a:pt x="12161" y="12469"/>
                  <a:pt x="12321" y="12945"/>
                </a:cubicBezTo>
                <a:lnTo>
                  <a:pt x="12321" y="12945"/>
                </a:lnTo>
                <a:lnTo>
                  <a:pt x="10369" y="14204"/>
                </a:lnTo>
                <a:lnTo>
                  <a:pt x="10369" y="14204"/>
                </a:lnTo>
                <a:lnTo>
                  <a:pt x="9340" y="13176"/>
                </a:lnTo>
                <a:lnTo>
                  <a:pt x="9307" y="13143"/>
                </a:lnTo>
                <a:lnTo>
                  <a:pt x="9274" y="13143"/>
                </a:lnTo>
                <a:cubicBezTo>
                  <a:pt x="8740" y="13310"/>
                  <a:pt x="8240" y="13410"/>
                  <a:pt x="7706" y="13410"/>
                </a:cubicBezTo>
                <a:lnTo>
                  <a:pt x="7673" y="13410"/>
                </a:lnTo>
                <a:lnTo>
                  <a:pt x="7639" y="13443"/>
                </a:lnTo>
                <a:cubicBezTo>
                  <a:pt x="7418" y="13885"/>
                  <a:pt x="7227" y="14297"/>
                  <a:pt x="7037" y="14736"/>
                </a:cubicBezTo>
                <a:lnTo>
                  <a:pt x="7037" y="14736"/>
                </a:lnTo>
                <a:lnTo>
                  <a:pt x="4737" y="14225"/>
                </a:lnTo>
                <a:lnTo>
                  <a:pt x="4737" y="14225"/>
                </a:lnTo>
                <a:lnTo>
                  <a:pt x="4737" y="12809"/>
                </a:lnTo>
                <a:cubicBezTo>
                  <a:pt x="4720" y="12775"/>
                  <a:pt x="4710" y="12757"/>
                  <a:pt x="4703" y="12747"/>
                </a:cubicBezTo>
                <a:lnTo>
                  <a:pt x="4703" y="12747"/>
                </a:lnTo>
                <a:cubicBezTo>
                  <a:pt x="4704" y="12746"/>
                  <a:pt x="4704" y="12744"/>
                  <a:pt x="4704" y="12743"/>
                </a:cubicBezTo>
                <a:cubicBezTo>
                  <a:pt x="4702" y="12742"/>
                  <a:pt x="4700" y="12741"/>
                  <a:pt x="4699" y="12740"/>
                </a:cubicBezTo>
                <a:lnTo>
                  <a:pt x="4699" y="12740"/>
                </a:lnTo>
                <a:cubicBezTo>
                  <a:pt x="4697" y="12738"/>
                  <a:pt x="4696" y="12738"/>
                  <a:pt x="4696" y="12738"/>
                </a:cubicBezTo>
                <a:lnTo>
                  <a:pt x="4696" y="12738"/>
                </a:lnTo>
                <a:cubicBezTo>
                  <a:pt x="4696" y="12738"/>
                  <a:pt x="4695" y="12738"/>
                  <a:pt x="4695" y="12738"/>
                </a:cubicBezTo>
                <a:lnTo>
                  <a:pt x="4695" y="12738"/>
                </a:lnTo>
                <a:cubicBezTo>
                  <a:pt x="4232" y="12505"/>
                  <a:pt x="3801" y="12173"/>
                  <a:pt x="3403" y="11809"/>
                </a:cubicBezTo>
                <a:lnTo>
                  <a:pt x="3336" y="11809"/>
                </a:lnTo>
                <a:lnTo>
                  <a:pt x="1973" y="12295"/>
                </a:lnTo>
                <a:lnTo>
                  <a:pt x="1973" y="12295"/>
                </a:lnTo>
                <a:lnTo>
                  <a:pt x="739" y="10302"/>
                </a:lnTo>
                <a:lnTo>
                  <a:pt x="739" y="10302"/>
                </a:lnTo>
                <a:lnTo>
                  <a:pt x="1735" y="9273"/>
                </a:lnTo>
                <a:lnTo>
                  <a:pt x="1768" y="9240"/>
                </a:lnTo>
                <a:lnTo>
                  <a:pt x="1768" y="9207"/>
                </a:lnTo>
                <a:cubicBezTo>
                  <a:pt x="1635" y="8706"/>
                  <a:pt x="1535" y="8173"/>
                  <a:pt x="1501" y="7639"/>
                </a:cubicBezTo>
                <a:lnTo>
                  <a:pt x="1501" y="7606"/>
                </a:lnTo>
                <a:lnTo>
                  <a:pt x="1468" y="7572"/>
                </a:lnTo>
                <a:lnTo>
                  <a:pt x="176" y="6959"/>
                </a:lnTo>
                <a:lnTo>
                  <a:pt x="176" y="6959"/>
                </a:lnTo>
                <a:cubicBezTo>
                  <a:pt x="337" y="6166"/>
                  <a:pt x="526" y="5403"/>
                  <a:pt x="686" y="4670"/>
                </a:cubicBezTo>
                <a:lnTo>
                  <a:pt x="2135" y="4670"/>
                </a:lnTo>
                <a:lnTo>
                  <a:pt x="2135" y="4637"/>
                </a:lnTo>
                <a:cubicBezTo>
                  <a:pt x="2369" y="4170"/>
                  <a:pt x="2669" y="3736"/>
                  <a:pt x="3036" y="3336"/>
                </a:cubicBezTo>
                <a:lnTo>
                  <a:pt x="3069" y="3302"/>
                </a:lnTo>
                <a:lnTo>
                  <a:pt x="3069" y="3269"/>
                </a:lnTo>
                <a:lnTo>
                  <a:pt x="2582" y="1906"/>
                </a:lnTo>
                <a:lnTo>
                  <a:pt x="2582" y="1906"/>
                </a:lnTo>
                <a:lnTo>
                  <a:pt x="4617" y="647"/>
                </a:lnTo>
                <a:lnTo>
                  <a:pt x="5671" y="1668"/>
                </a:lnTo>
                <a:lnTo>
                  <a:pt x="5704" y="1701"/>
                </a:lnTo>
                <a:cubicBezTo>
                  <a:pt x="6238" y="1535"/>
                  <a:pt x="6739" y="1434"/>
                  <a:pt x="7272" y="1401"/>
                </a:cubicBezTo>
                <a:lnTo>
                  <a:pt x="7306" y="1401"/>
                </a:lnTo>
                <a:lnTo>
                  <a:pt x="7306" y="1368"/>
                </a:lnTo>
                <a:lnTo>
                  <a:pt x="7922" y="70"/>
                </a:lnTo>
                <a:lnTo>
                  <a:pt x="10308" y="567"/>
                </a:lnTo>
                <a:lnTo>
                  <a:pt x="10308" y="1668"/>
                </a:lnTo>
                <a:lnTo>
                  <a:pt x="10308" y="1968"/>
                </a:lnTo>
                <a:cubicBezTo>
                  <a:pt x="10274" y="2002"/>
                  <a:pt x="10274" y="2002"/>
                  <a:pt x="10308" y="2035"/>
                </a:cubicBezTo>
                <a:cubicBezTo>
                  <a:pt x="10308" y="2002"/>
                  <a:pt x="10341" y="1968"/>
                  <a:pt x="10341" y="1935"/>
                </a:cubicBezTo>
                <a:lnTo>
                  <a:pt x="10341" y="1635"/>
                </a:lnTo>
                <a:lnTo>
                  <a:pt x="10341" y="534"/>
                </a:lnTo>
                <a:lnTo>
                  <a:pt x="7939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9" name="Google Shape;1509;p18"/>
          <p:cNvSpPr/>
          <p:nvPr/>
        </p:nvSpPr>
        <p:spPr>
          <a:xfrm>
            <a:off x="7328945" y="3929908"/>
            <a:ext cx="425527" cy="425552"/>
          </a:xfrm>
          <a:custGeom>
            <a:avLst/>
            <a:gdLst/>
            <a:ahLst/>
            <a:cxnLst/>
            <a:rect l="l" t="t" r="r" b="b"/>
            <a:pathLst>
              <a:path w="16379" h="16380" extrusionOk="0">
                <a:moveTo>
                  <a:pt x="11308" y="2236"/>
                </a:moveTo>
                <a:cubicBezTo>
                  <a:pt x="11809" y="2503"/>
                  <a:pt x="12309" y="2836"/>
                  <a:pt x="12743" y="3237"/>
                </a:cubicBezTo>
                <a:lnTo>
                  <a:pt x="14310" y="2703"/>
                </a:lnTo>
                <a:lnTo>
                  <a:pt x="15745" y="5005"/>
                </a:lnTo>
                <a:lnTo>
                  <a:pt x="14577" y="6172"/>
                </a:lnTo>
                <a:cubicBezTo>
                  <a:pt x="14777" y="6739"/>
                  <a:pt x="14877" y="7306"/>
                  <a:pt x="14911" y="7907"/>
                </a:cubicBezTo>
                <a:lnTo>
                  <a:pt x="16378" y="8607"/>
                </a:lnTo>
                <a:lnTo>
                  <a:pt x="15778" y="11276"/>
                </a:lnTo>
                <a:lnTo>
                  <a:pt x="14144" y="11276"/>
                </a:lnTo>
                <a:cubicBezTo>
                  <a:pt x="13877" y="11776"/>
                  <a:pt x="13510" y="12276"/>
                  <a:pt x="13109" y="12710"/>
                </a:cubicBezTo>
                <a:lnTo>
                  <a:pt x="13677" y="14278"/>
                </a:lnTo>
                <a:lnTo>
                  <a:pt x="11375" y="15712"/>
                </a:lnTo>
                <a:lnTo>
                  <a:pt x="10207" y="14611"/>
                </a:lnTo>
                <a:cubicBezTo>
                  <a:pt x="9640" y="14778"/>
                  <a:pt x="9040" y="14878"/>
                  <a:pt x="8439" y="14912"/>
                </a:cubicBezTo>
                <a:lnTo>
                  <a:pt x="7739" y="16379"/>
                </a:lnTo>
                <a:lnTo>
                  <a:pt x="5104" y="15779"/>
                </a:lnTo>
                <a:lnTo>
                  <a:pt x="5104" y="14144"/>
                </a:lnTo>
                <a:cubicBezTo>
                  <a:pt x="4570" y="13878"/>
                  <a:pt x="4070" y="13511"/>
                  <a:pt x="3636" y="13110"/>
                </a:cubicBezTo>
                <a:lnTo>
                  <a:pt x="2102" y="13677"/>
                </a:lnTo>
                <a:lnTo>
                  <a:pt x="634" y="11376"/>
                </a:lnTo>
                <a:lnTo>
                  <a:pt x="1801" y="10208"/>
                </a:lnTo>
                <a:cubicBezTo>
                  <a:pt x="1601" y="9641"/>
                  <a:pt x="1501" y="9041"/>
                  <a:pt x="1501" y="8474"/>
                </a:cubicBezTo>
                <a:lnTo>
                  <a:pt x="0" y="7740"/>
                </a:lnTo>
                <a:lnTo>
                  <a:pt x="601" y="5105"/>
                </a:lnTo>
                <a:lnTo>
                  <a:pt x="2235" y="5105"/>
                </a:lnTo>
                <a:cubicBezTo>
                  <a:pt x="2502" y="4571"/>
                  <a:pt x="2869" y="4071"/>
                  <a:pt x="3269" y="3637"/>
                </a:cubicBezTo>
                <a:lnTo>
                  <a:pt x="2702" y="2102"/>
                </a:lnTo>
                <a:lnTo>
                  <a:pt x="5004" y="635"/>
                </a:lnTo>
                <a:lnTo>
                  <a:pt x="6171" y="1802"/>
                </a:lnTo>
                <a:cubicBezTo>
                  <a:pt x="6738" y="1602"/>
                  <a:pt x="7339" y="1502"/>
                  <a:pt x="7939" y="1502"/>
                </a:cubicBezTo>
                <a:lnTo>
                  <a:pt x="8640" y="1"/>
                </a:lnTo>
                <a:lnTo>
                  <a:pt x="11275" y="601"/>
                </a:lnTo>
                <a:lnTo>
                  <a:pt x="11275" y="2236"/>
                </a:lnTo>
                <a:close/>
                <a:moveTo>
                  <a:pt x="8940" y="5338"/>
                </a:moveTo>
                <a:cubicBezTo>
                  <a:pt x="6405" y="4771"/>
                  <a:pt x="4470" y="7573"/>
                  <a:pt x="5838" y="9775"/>
                </a:cubicBezTo>
                <a:cubicBezTo>
                  <a:pt x="7239" y="11943"/>
                  <a:pt x="10574" y="11376"/>
                  <a:pt x="11175" y="8841"/>
                </a:cubicBezTo>
                <a:cubicBezTo>
                  <a:pt x="11508" y="7273"/>
                  <a:pt x="10508" y="5705"/>
                  <a:pt x="8940" y="5338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0" name="Google Shape;1510;p18"/>
          <p:cNvSpPr/>
          <p:nvPr/>
        </p:nvSpPr>
        <p:spPr>
          <a:xfrm>
            <a:off x="7328945" y="3929908"/>
            <a:ext cx="425527" cy="425552"/>
          </a:xfrm>
          <a:custGeom>
            <a:avLst/>
            <a:gdLst/>
            <a:ahLst/>
            <a:cxnLst/>
            <a:rect l="l" t="t" r="r" b="b"/>
            <a:pathLst>
              <a:path w="16379" h="16380" extrusionOk="0">
                <a:moveTo>
                  <a:pt x="11308" y="2236"/>
                </a:moveTo>
                <a:cubicBezTo>
                  <a:pt x="11809" y="2503"/>
                  <a:pt x="12309" y="2836"/>
                  <a:pt x="12743" y="3237"/>
                </a:cubicBezTo>
                <a:lnTo>
                  <a:pt x="14310" y="2703"/>
                </a:lnTo>
                <a:lnTo>
                  <a:pt x="15745" y="5005"/>
                </a:lnTo>
                <a:lnTo>
                  <a:pt x="14577" y="6172"/>
                </a:lnTo>
                <a:cubicBezTo>
                  <a:pt x="14777" y="6739"/>
                  <a:pt x="14877" y="7306"/>
                  <a:pt x="14911" y="7907"/>
                </a:cubicBezTo>
                <a:lnTo>
                  <a:pt x="16378" y="8607"/>
                </a:lnTo>
                <a:lnTo>
                  <a:pt x="15778" y="11276"/>
                </a:lnTo>
                <a:lnTo>
                  <a:pt x="14144" y="11276"/>
                </a:lnTo>
                <a:cubicBezTo>
                  <a:pt x="13877" y="11776"/>
                  <a:pt x="13510" y="12276"/>
                  <a:pt x="13109" y="12710"/>
                </a:cubicBezTo>
                <a:lnTo>
                  <a:pt x="13677" y="14278"/>
                </a:lnTo>
                <a:lnTo>
                  <a:pt x="11375" y="15712"/>
                </a:lnTo>
                <a:lnTo>
                  <a:pt x="10207" y="14611"/>
                </a:lnTo>
                <a:cubicBezTo>
                  <a:pt x="9640" y="14778"/>
                  <a:pt x="9040" y="14878"/>
                  <a:pt x="8439" y="14912"/>
                </a:cubicBezTo>
                <a:lnTo>
                  <a:pt x="7739" y="16379"/>
                </a:lnTo>
                <a:lnTo>
                  <a:pt x="5104" y="15779"/>
                </a:lnTo>
                <a:lnTo>
                  <a:pt x="5104" y="14144"/>
                </a:lnTo>
                <a:cubicBezTo>
                  <a:pt x="4570" y="13878"/>
                  <a:pt x="4070" y="13511"/>
                  <a:pt x="3636" y="13110"/>
                </a:cubicBezTo>
                <a:lnTo>
                  <a:pt x="2102" y="13677"/>
                </a:lnTo>
                <a:lnTo>
                  <a:pt x="634" y="11376"/>
                </a:lnTo>
                <a:lnTo>
                  <a:pt x="1801" y="10208"/>
                </a:lnTo>
                <a:cubicBezTo>
                  <a:pt x="1601" y="9641"/>
                  <a:pt x="1501" y="9041"/>
                  <a:pt x="1501" y="8474"/>
                </a:cubicBezTo>
                <a:lnTo>
                  <a:pt x="0" y="7740"/>
                </a:lnTo>
                <a:lnTo>
                  <a:pt x="601" y="5105"/>
                </a:lnTo>
                <a:lnTo>
                  <a:pt x="2235" y="5105"/>
                </a:lnTo>
                <a:cubicBezTo>
                  <a:pt x="2502" y="4571"/>
                  <a:pt x="2869" y="4071"/>
                  <a:pt x="3269" y="3637"/>
                </a:cubicBezTo>
                <a:lnTo>
                  <a:pt x="2702" y="2102"/>
                </a:lnTo>
                <a:lnTo>
                  <a:pt x="5004" y="635"/>
                </a:lnTo>
                <a:lnTo>
                  <a:pt x="6171" y="1802"/>
                </a:lnTo>
                <a:cubicBezTo>
                  <a:pt x="6738" y="1602"/>
                  <a:pt x="7339" y="1502"/>
                  <a:pt x="7939" y="1502"/>
                </a:cubicBezTo>
                <a:lnTo>
                  <a:pt x="8640" y="1"/>
                </a:lnTo>
                <a:lnTo>
                  <a:pt x="11275" y="601"/>
                </a:lnTo>
                <a:lnTo>
                  <a:pt x="11275" y="2236"/>
                </a:lnTo>
                <a:close/>
                <a:moveTo>
                  <a:pt x="8940" y="5338"/>
                </a:moveTo>
                <a:cubicBezTo>
                  <a:pt x="6405" y="4771"/>
                  <a:pt x="4470" y="7573"/>
                  <a:pt x="5838" y="9775"/>
                </a:cubicBezTo>
                <a:cubicBezTo>
                  <a:pt x="7239" y="11943"/>
                  <a:pt x="10574" y="11376"/>
                  <a:pt x="11175" y="8841"/>
                </a:cubicBezTo>
                <a:cubicBezTo>
                  <a:pt x="11508" y="7273"/>
                  <a:pt x="10508" y="5705"/>
                  <a:pt x="8940" y="53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1" name="Google Shape;1511;p18"/>
          <p:cNvSpPr/>
          <p:nvPr/>
        </p:nvSpPr>
        <p:spPr>
          <a:xfrm>
            <a:off x="7203279" y="4360630"/>
            <a:ext cx="246135" cy="247017"/>
          </a:xfrm>
          <a:custGeom>
            <a:avLst/>
            <a:gdLst/>
            <a:ahLst/>
            <a:cxnLst/>
            <a:rect l="l" t="t" r="r" b="b"/>
            <a:pathLst>
              <a:path w="9474" h="9508" extrusionOk="0">
                <a:moveTo>
                  <a:pt x="6538" y="1301"/>
                </a:moveTo>
                <a:cubicBezTo>
                  <a:pt x="6839" y="1468"/>
                  <a:pt x="7105" y="1668"/>
                  <a:pt x="7372" y="1902"/>
                </a:cubicBezTo>
                <a:lnTo>
                  <a:pt x="8273" y="1568"/>
                </a:lnTo>
                <a:lnTo>
                  <a:pt x="9107" y="2903"/>
                </a:lnTo>
                <a:lnTo>
                  <a:pt x="8406" y="3603"/>
                </a:lnTo>
                <a:cubicBezTo>
                  <a:pt x="8506" y="3903"/>
                  <a:pt x="8573" y="4270"/>
                  <a:pt x="8606" y="4604"/>
                </a:cubicBezTo>
                <a:lnTo>
                  <a:pt x="9474" y="5037"/>
                </a:lnTo>
                <a:lnTo>
                  <a:pt x="9174" y="6572"/>
                </a:lnTo>
                <a:lnTo>
                  <a:pt x="8206" y="6572"/>
                </a:lnTo>
                <a:cubicBezTo>
                  <a:pt x="8039" y="6872"/>
                  <a:pt x="7839" y="7139"/>
                  <a:pt x="7606" y="7406"/>
                </a:cubicBezTo>
                <a:lnTo>
                  <a:pt x="7939" y="8306"/>
                </a:lnTo>
                <a:lnTo>
                  <a:pt x="6572" y="9140"/>
                </a:lnTo>
                <a:lnTo>
                  <a:pt x="5905" y="8473"/>
                </a:lnTo>
                <a:cubicBezTo>
                  <a:pt x="5571" y="8573"/>
                  <a:pt x="5237" y="8607"/>
                  <a:pt x="4904" y="8640"/>
                </a:cubicBezTo>
                <a:lnTo>
                  <a:pt x="4470" y="9507"/>
                </a:lnTo>
                <a:lnTo>
                  <a:pt x="2936" y="9140"/>
                </a:lnTo>
                <a:lnTo>
                  <a:pt x="2936" y="8206"/>
                </a:lnTo>
                <a:cubicBezTo>
                  <a:pt x="2636" y="8040"/>
                  <a:pt x="2335" y="7839"/>
                  <a:pt x="2102" y="7606"/>
                </a:cubicBezTo>
                <a:lnTo>
                  <a:pt x="1201" y="7906"/>
                </a:lnTo>
                <a:lnTo>
                  <a:pt x="367" y="6572"/>
                </a:lnTo>
                <a:lnTo>
                  <a:pt x="1034" y="5905"/>
                </a:lnTo>
                <a:cubicBezTo>
                  <a:pt x="934" y="5571"/>
                  <a:pt x="868" y="5238"/>
                  <a:pt x="868" y="4871"/>
                </a:cubicBezTo>
                <a:lnTo>
                  <a:pt x="0" y="4470"/>
                </a:lnTo>
                <a:lnTo>
                  <a:pt x="334" y="2936"/>
                </a:lnTo>
                <a:lnTo>
                  <a:pt x="1235" y="2936"/>
                </a:lnTo>
                <a:cubicBezTo>
                  <a:pt x="1401" y="2602"/>
                  <a:pt x="1601" y="2335"/>
                  <a:pt x="1835" y="2102"/>
                </a:cubicBezTo>
                <a:lnTo>
                  <a:pt x="1501" y="1201"/>
                </a:lnTo>
                <a:lnTo>
                  <a:pt x="2836" y="367"/>
                </a:lnTo>
                <a:lnTo>
                  <a:pt x="3536" y="1035"/>
                </a:lnTo>
                <a:cubicBezTo>
                  <a:pt x="3870" y="934"/>
                  <a:pt x="4203" y="868"/>
                  <a:pt x="4537" y="868"/>
                </a:cubicBezTo>
                <a:lnTo>
                  <a:pt x="4971" y="0"/>
                </a:lnTo>
                <a:lnTo>
                  <a:pt x="6505" y="334"/>
                </a:lnTo>
                <a:lnTo>
                  <a:pt x="6505" y="1301"/>
                </a:lnTo>
                <a:close/>
                <a:moveTo>
                  <a:pt x="5171" y="3103"/>
                </a:moveTo>
                <a:cubicBezTo>
                  <a:pt x="3670" y="2769"/>
                  <a:pt x="2535" y="4404"/>
                  <a:pt x="3336" y="5671"/>
                </a:cubicBezTo>
                <a:cubicBezTo>
                  <a:pt x="4170" y="6972"/>
                  <a:pt x="6105" y="6639"/>
                  <a:pt x="6438" y="5137"/>
                </a:cubicBezTo>
                <a:cubicBezTo>
                  <a:pt x="6638" y="4237"/>
                  <a:pt x="6071" y="3336"/>
                  <a:pt x="5171" y="3103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2" name="Google Shape;1512;p18"/>
          <p:cNvSpPr/>
          <p:nvPr/>
        </p:nvSpPr>
        <p:spPr>
          <a:xfrm>
            <a:off x="7203279" y="4360630"/>
            <a:ext cx="246135" cy="247017"/>
          </a:xfrm>
          <a:custGeom>
            <a:avLst/>
            <a:gdLst/>
            <a:ahLst/>
            <a:cxnLst/>
            <a:rect l="l" t="t" r="r" b="b"/>
            <a:pathLst>
              <a:path w="9474" h="9508" extrusionOk="0">
                <a:moveTo>
                  <a:pt x="6538" y="1301"/>
                </a:moveTo>
                <a:cubicBezTo>
                  <a:pt x="6839" y="1468"/>
                  <a:pt x="7105" y="1668"/>
                  <a:pt x="7372" y="1902"/>
                </a:cubicBezTo>
                <a:lnTo>
                  <a:pt x="8273" y="1568"/>
                </a:lnTo>
                <a:lnTo>
                  <a:pt x="9107" y="2903"/>
                </a:lnTo>
                <a:lnTo>
                  <a:pt x="8406" y="3603"/>
                </a:lnTo>
                <a:cubicBezTo>
                  <a:pt x="8506" y="3903"/>
                  <a:pt x="8573" y="4270"/>
                  <a:pt x="8606" y="4604"/>
                </a:cubicBezTo>
                <a:lnTo>
                  <a:pt x="9474" y="5037"/>
                </a:lnTo>
                <a:lnTo>
                  <a:pt x="9174" y="6572"/>
                </a:lnTo>
                <a:lnTo>
                  <a:pt x="8206" y="6572"/>
                </a:lnTo>
                <a:cubicBezTo>
                  <a:pt x="8039" y="6872"/>
                  <a:pt x="7839" y="7139"/>
                  <a:pt x="7606" y="7406"/>
                </a:cubicBezTo>
                <a:lnTo>
                  <a:pt x="7939" y="8306"/>
                </a:lnTo>
                <a:lnTo>
                  <a:pt x="6572" y="9140"/>
                </a:lnTo>
                <a:lnTo>
                  <a:pt x="5905" y="8473"/>
                </a:lnTo>
                <a:cubicBezTo>
                  <a:pt x="5571" y="8573"/>
                  <a:pt x="5237" y="8607"/>
                  <a:pt x="4904" y="8640"/>
                </a:cubicBezTo>
                <a:lnTo>
                  <a:pt x="4470" y="9507"/>
                </a:lnTo>
                <a:lnTo>
                  <a:pt x="2936" y="9140"/>
                </a:lnTo>
                <a:lnTo>
                  <a:pt x="2936" y="8206"/>
                </a:lnTo>
                <a:cubicBezTo>
                  <a:pt x="2636" y="8040"/>
                  <a:pt x="2335" y="7839"/>
                  <a:pt x="2102" y="7606"/>
                </a:cubicBezTo>
                <a:lnTo>
                  <a:pt x="1201" y="7906"/>
                </a:lnTo>
                <a:lnTo>
                  <a:pt x="367" y="6572"/>
                </a:lnTo>
                <a:lnTo>
                  <a:pt x="1034" y="5905"/>
                </a:lnTo>
                <a:cubicBezTo>
                  <a:pt x="934" y="5571"/>
                  <a:pt x="868" y="5238"/>
                  <a:pt x="868" y="4871"/>
                </a:cubicBezTo>
                <a:lnTo>
                  <a:pt x="0" y="4470"/>
                </a:lnTo>
                <a:lnTo>
                  <a:pt x="334" y="2936"/>
                </a:lnTo>
                <a:lnTo>
                  <a:pt x="1235" y="2936"/>
                </a:lnTo>
                <a:cubicBezTo>
                  <a:pt x="1401" y="2602"/>
                  <a:pt x="1601" y="2335"/>
                  <a:pt x="1835" y="2102"/>
                </a:cubicBezTo>
                <a:lnTo>
                  <a:pt x="1501" y="1201"/>
                </a:lnTo>
                <a:lnTo>
                  <a:pt x="2836" y="367"/>
                </a:lnTo>
                <a:lnTo>
                  <a:pt x="3536" y="1035"/>
                </a:lnTo>
                <a:cubicBezTo>
                  <a:pt x="3870" y="934"/>
                  <a:pt x="4203" y="868"/>
                  <a:pt x="4537" y="868"/>
                </a:cubicBezTo>
                <a:lnTo>
                  <a:pt x="4971" y="0"/>
                </a:lnTo>
                <a:lnTo>
                  <a:pt x="6505" y="334"/>
                </a:lnTo>
                <a:lnTo>
                  <a:pt x="6505" y="1301"/>
                </a:lnTo>
                <a:close/>
                <a:moveTo>
                  <a:pt x="5171" y="3103"/>
                </a:moveTo>
                <a:cubicBezTo>
                  <a:pt x="3670" y="2769"/>
                  <a:pt x="2535" y="4404"/>
                  <a:pt x="3336" y="5671"/>
                </a:cubicBezTo>
                <a:cubicBezTo>
                  <a:pt x="4170" y="6972"/>
                  <a:pt x="6105" y="6639"/>
                  <a:pt x="6438" y="5137"/>
                </a:cubicBezTo>
                <a:cubicBezTo>
                  <a:pt x="6638" y="4237"/>
                  <a:pt x="6071" y="3336"/>
                  <a:pt x="5171" y="31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3" name="Google Shape;1513;p18"/>
          <p:cNvSpPr/>
          <p:nvPr userDrawn="1"/>
        </p:nvSpPr>
        <p:spPr>
          <a:xfrm>
            <a:off x="9712142" y="3494561"/>
            <a:ext cx="188069" cy="501259"/>
          </a:xfrm>
          <a:custGeom>
            <a:avLst/>
            <a:gdLst/>
            <a:ahLst/>
            <a:cxnLst/>
            <a:rect l="l" t="t" r="r" b="b"/>
            <a:pathLst>
              <a:path w="7239" h="19294" extrusionOk="0">
                <a:moveTo>
                  <a:pt x="1239" y="1"/>
                </a:moveTo>
                <a:cubicBezTo>
                  <a:pt x="710" y="1"/>
                  <a:pt x="195" y="238"/>
                  <a:pt x="0" y="713"/>
                </a:cubicBezTo>
                <a:lnTo>
                  <a:pt x="2035" y="19293"/>
                </a:lnTo>
                <a:cubicBezTo>
                  <a:pt x="3836" y="18759"/>
                  <a:pt x="5071" y="17092"/>
                  <a:pt x="5004" y="15224"/>
                </a:cubicBezTo>
                <a:cubicBezTo>
                  <a:pt x="4937" y="14390"/>
                  <a:pt x="4637" y="13622"/>
                  <a:pt x="4670" y="12788"/>
                </a:cubicBezTo>
                <a:cubicBezTo>
                  <a:pt x="4737" y="11554"/>
                  <a:pt x="5571" y="10453"/>
                  <a:pt x="6205" y="9353"/>
                </a:cubicBezTo>
                <a:cubicBezTo>
                  <a:pt x="6838" y="8252"/>
                  <a:pt x="7239" y="6817"/>
                  <a:pt x="6505" y="5783"/>
                </a:cubicBezTo>
                <a:cubicBezTo>
                  <a:pt x="6038" y="5116"/>
                  <a:pt x="5204" y="4816"/>
                  <a:pt x="4604" y="4216"/>
                </a:cubicBezTo>
                <a:cubicBezTo>
                  <a:pt x="4036" y="3649"/>
                  <a:pt x="3770" y="2848"/>
                  <a:pt x="3469" y="2114"/>
                </a:cubicBezTo>
                <a:cubicBezTo>
                  <a:pt x="3169" y="1380"/>
                  <a:pt x="2769" y="580"/>
                  <a:pt x="2068" y="213"/>
                </a:cubicBezTo>
                <a:cubicBezTo>
                  <a:pt x="1821" y="71"/>
                  <a:pt x="1528" y="1"/>
                  <a:pt x="123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4" name="Google Shape;1514;p18"/>
          <p:cNvSpPr/>
          <p:nvPr userDrawn="1"/>
        </p:nvSpPr>
        <p:spPr>
          <a:xfrm>
            <a:off x="8908789" y="3295528"/>
            <a:ext cx="831100" cy="858093"/>
          </a:xfrm>
          <a:custGeom>
            <a:avLst/>
            <a:gdLst/>
            <a:ahLst/>
            <a:cxnLst/>
            <a:rect l="l" t="t" r="r" b="b"/>
            <a:pathLst>
              <a:path w="31990" h="33029" extrusionOk="0">
                <a:moveTo>
                  <a:pt x="21711" y="0"/>
                </a:moveTo>
                <a:cubicBezTo>
                  <a:pt x="19896" y="0"/>
                  <a:pt x="18114" y="706"/>
                  <a:pt x="16812" y="2036"/>
                </a:cubicBezTo>
                <a:cubicBezTo>
                  <a:pt x="16012" y="2870"/>
                  <a:pt x="15378" y="3938"/>
                  <a:pt x="14277" y="4305"/>
                </a:cubicBezTo>
                <a:cubicBezTo>
                  <a:pt x="13903" y="4446"/>
                  <a:pt x="13515" y="4483"/>
                  <a:pt x="13121" y="4483"/>
                </a:cubicBezTo>
                <a:cubicBezTo>
                  <a:pt x="12685" y="4483"/>
                  <a:pt x="12242" y="4438"/>
                  <a:pt x="11806" y="4438"/>
                </a:cubicBezTo>
                <a:cubicBezTo>
                  <a:pt x="11617" y="4438"/>
                  <a:pt x="11428" y="4446"/>
                  <a:pt x="11242" y="4471"/>
                </a:cubicBezTo>
                <a:cubicBezTo>
                  <a:pt x="9874" y="4738"/>
                  <a:pt x="8706" y="5572"/>
                  <a:pt x="8039" y="6806"/>
                </a:cubicBezTo>
                <a:cubicBezTo>
                  <a:pt x="7372" y="8007"/>
                  <a:pt x="7005" y="9341"/>
                  <a:pt x="6905" y="10709"/>
                </a:cubicBezTo>
                <a:cubicBezTo>
                  <a:pt x="6738" y="11943"/>
                  <a:pt x="6638" y="13311"/>
                  <a:pt x="5804" y="14212"/>
                </a:cubicBezTo>
                <a:cubicBezTo>
                  <a:pt x="4937" y="15112"/>
                  <a:pt x="3603" y="15279"/>
                  <a:pt x="2569" y="15913"/>
                </a:cubicBezTo>
                <a:cubicBezTo>
                  <a:pt x="567" y="17214"/>
                  <a:pt x="0" y="19882"/>
                  <a:pt x="1268" y="21917"/>
                </a:cubicBezTo>
                <a:cubicBezTo>
                  <a:pt x="1668" y="22518"/>
                  <a:pt x="2268" y="23085"/>
                  <a:pt x="2302" y="23819"/>
                </a:cubicBezTo>
                <a:cubicBezTo>
                  <a:pt x="2369" y="24519"/>
                  <a:pt x="1935" y="25053"/>
                  <a:pt x="1735" y="25720"/>
                </a:cubicBezTo>
                <a:cubicBezTo>
                  <a:pt x="1268" y="27454"/>
                  <a:pt x="2469" y="29189"/>
                  <a:pt x="4270" y="29389"/>
                </a:cubicBezTo>
                <a:cubicBezTo>
                  <a:pt x="4312" y="29391"/>
                  <a:pt x="4355" y="29392"/>
                  <a:pt x="4398" y="29392"/>
                </a:cubicBezTo>
                <a:cubicBezTo>
                  <a:pt x="4895" y="29392"/>
                  <a:pt x="5409" y="29290"/>
                  <a:pt x="5898" y="29290"/>
                </a:cubicBezTo>
                <a:cubicBezTo>
                  <a:pt x="6227" y="29290"/>
                  <a:pt x="6545" y="29336"/>
                  <a:pt x="6838" y="29489"/>
                </a:cubicBezTo>
                <a:cubicBezTo>
                  <a:pt x="7639" y="29890"/>
                  <a:pt x="7906" y="30824"/>
                  <a:pt x="8406" y="31524"/>
                </a:cubicBezTo>
                <a:cubicBezTo>
                  <a:pt x="9119" y="32490"/>
                  <a:pt x="10245" y="33028"/>
                  <a:pt x="11400" y="33028"/>
                </a:cubicBezTo>
                <a:cubicBezTo>
                  <a:pt x="11920" y="33028"/>
                  <a:pt x="12446" y="32919"/>
                  <a:pt x="12943" y="32692"/>
                </a:cubicBezTo>
                <a:cubicBezTo>
                  <a:pt x="13556" y="32369"/>
                  <a:pt x="14139" y="31889"/>
                  <a:pt x="14811" y="31889"/>
                </a:cubicBezTo>
                <a:cubicBezTo>
                  <a:pt x="14833" y="31889"/>
                  <a:pt x="14855" y="31890"/>
                  <a:pt x="14877" y="31891"/>
                </a:cubicBezTo>
                <a:cubicBezTo>
                  <a:pt x="15578" y="31958"/>
                  <a:pt x="16145" y="32558"/>
                  <a:pt x="16846" y="32692"/>
                </a:cubicBezTo>
                <a:cubicBezTo>
                  <a:pt x="16940" y="32709"/>
                  <a:pt x="17034" y="32717"/>
                  <a:pt x="17127" y="32717"/>
                </a:cubicBezTo>
                <a:cubicBezTo>
                  <a:pt x="17924" y="32717"/>
                  <a:pt x="18669" y="32111"/>
                  <a:pt x="19147" y="31424"/>
                </a:cubicBezTo>
                <a:cubicBezTo>
                  <a:pt x="19714" y="30690"/>
                  <a:pt x="20081" y="29789"/>
                  <a:pt x="20782" y="29189"/>
                </a:cubicBezTo>
                <a:cubicBezTo>
                  <a:pt x="21682" y="28355"/>
                  <a:pt x="22950" y="28155"/>
                  <a:pt x="24117" y="27788"/>
                </a:cubicBezTo>
                <a:cubicBezTo>
                  <a:pt x="29521" y="25920"/>
                  <a:pt x="31990" y="19682"/>
                  <a:pt x="29421" y="14612"/>
                </a:cubicBezTo>
                <a:lnTo>
                  <a:pt x="25385" y="6373"/>
                </a:lnTo>
                <a:cubicBezTo>
                  <a:pt x="26653" y="5572"/>
                  <a:pt x="26953" y="3737"/>
                  <a:pt x="26252" y="2437"/>
                </a:cubicBezTo>
                <a:cubicBezTo>
                  <a:pt x="25585" y="1136"/>
                  <a:pt x="24151" y="335"/>
                  <a:pt x="22683" y="68"/>
                </a:cubicBezTo>
                <a:cubicBezTo>
                  <a:pt x="22360" y="23"/>
                  <a:pt x="22035" y="0"/>
                  <a:pt x="2171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5" name="Google Shape;1515;p18"/>
          <p:cNvSpPr/>
          <p:nvPr userDrawn="1"/>
        </p:nvSpPr>
        <p:spPr>
          <a:xfrm>
            <a:off x="9201687" y="3432755"/>
            <a:ext cx="485332" cy="951413"/>
          </a:xfrm>
          <a:custGeom>
            <a:avLst/>
            <a:gdLst/>
            <a:ahLst/>
            <a:cxnLst/>
            <a:rect l="l" t="t" r="r" b="b"/>
            <a:pathLst>
              <a:path w="18681" h="36621" extrusionOk="0">
                <a:moveTo>
                  <a:pt x="5862" y="1"/>
                </a:moveTo>
                <a:cubicBezTo>
                  <a:pt x="2720" y="1"/>
                  <a:pt x="625" y="3999"/>
                  <a:pt x="401" y="7262"/>
                </a:cubicBezTo>
                <a:cubicBezTo>
                  <a:pt x="168" y="11031"/>
                  <a:pt x="1" y="15668"/>
                  <a:pt x="435" y="18503"/>
                </a:cubicBezTo>
                <a:cubicBezTo>
                  <a:pt x="1317" y="24061"/>
                  <a:pt x="5501" y="24909"/>
                  <a:pt x="5667" y="24909"/>
                </a:cubicBezTo>
                <a:cubicBezTo>
                  <a:pt x="5670" y="24909"/>
                  <a:pt x="5672" y="24908"/>
                  <a:pt x="5672" y="24908"/>
                </a:cubicBezTo>
                <a:cubicBezTo>
                  <a:pt x="5672" y="24907"/>
                  <a:pt x="5672" y="24907"/>
                  <a:pt x="5672" y="24907"/>
                </a:cubicBezTo>
                <a:cubicBezTo>
                  <a:pt x="5704" y="24907"/>
                  <a:pt x="5672" y="26819"/>
                  <a:pt x="5772" y="31846"/>
                </a:cubicBezTo>
                <a:cubicBezTo>
                  <a:pt x="5805" y="34848"/>
                  <a:pt x="5905" y="36549"/>
                  <a:pt x="9341" y="36616"/>
                </a:cubicBezTo>
                <a:cubicBezTo>
                  <a:pt x="9432" y="36619"/>
                  <a:pt x="9523" y="36620"/>
                  <a:pt x="9616" y="36620"/>
                </a:cubicBezTo>
                <a:cubicBezTo>
                  <a:pt x="13018" y="36620"/>
                  <a:pt x="17415" y="34831"/>
                  <a:pt x="17480" y="31746"/>
                </a:cubicBezTo>
                <a:lnTo>
                  <a:pt x="18648" y="4760"/>
                </a:lnTo>
                <a:cubicBezTo>
                  <a:pt x="18681" y="3726"/>
                  <a:pt x="17914" y="2859"/>
                  <a:pt x="16880" y="2725"/>
                </a:cubicBezTo>
                <a:lnTo>
                  <a:pt x="6272" y="23"/>
                </a:lnTo>
                <a:cubicBezTo>
                  <a:pt x="6133" y="8"/>
                  <a:pt x="5997" y="1"/>
                  <a:pt x="5862" y="1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6" name="Google Shape;1516;p18"/>
          <p:cNvSpPr/>
          <p:nvPr userDrawn="1"/>
        </p:nvSpPr>
        <p:spPr>
          <a:xfrm>
            <a:off x="9244165" y="3699336"/>
            <a:ext cx="38164" cy="36553"/>
          </a:xfrm>
          <a:custGeom>
            <a:avLst/>
            <a:gdLst/>
            <a:ahLst/>
            <a:cxnLst/>
            <a:rect l="l" t="t" r="r" b="b"/>
            <a:pathLst>
              <a:path w="1469" h="1407" extrusionOk="0">
                <a:moveTo>
                  <a:pt x="707" y="0"/>
                </a:moveTo>
                <a:cubicBezTo>
                  <a:pt x="334" y="0"/>
                  <a:pt x="32" y="290"/>
                  <a:pt x="0" y="670"/>
                </a:cubicBezTo>
                <a:cubicBezTo>
                  <a:pt x="0" y="1070"/>
                  <a:pt x="301" y="1371"/>
                  <a:pt x="701" y="1404"/>
                </a:cubicBezTo>
                <a:cubicBezTo>
                  <a:pt x="721" y="1406"/>
                  <a:pt x="741" y="1406"/>
                  <a:pt x="761" y="1406"/>
                </a:cubicBezTo>
                <a:cubicBezTo>
                  <a:pt x="1134" y="1406"/>
                  <a:pt x="1436" y="1117"/>
                  <a:pt x="1468" y="737"/>
                </a:cubicBezTo>
                <a:cubicBezTo>
                  <a:pt x="1468" y="336"/>
                  <a:pt x="1135" y="36"/>
                  <a:pt x="768" y="3"/>
                </a:cubicBezTo>
                <a:cubicBezTo>
                  <a:pt x="747" y="1"/>
                  <a:pt x="727" y="0"/>
                  <a:pt x="70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7" name="Google Shape;1517;p18"/>
          <p:cNvSpPr/>
          <p:nvPr userDrawn="1"/>
        </p:nvSpPr>
        <p:spPr>
          <a:xfrm>
            <a:off x="9236370" y="3663872"/>
            <a:ext cx="78017" cy="20368"/>
          </a:xfrm>
          <a:custGeom>
            <a:avLst/>
            <a:gdLst/>
            <a:ahLst/>
            <a:cxnLst/>
            <a:rect l="l" t="t" r="r" b="b"/>
            <a:pathLst>
              <a:path w="3003" h="784" extrusionOk="0">
                <a:moveTo>
                  <a:pt x="1468" y="0"/>
                </a:moveTo>
                <a:cubicBezTo>
                  <a:pt x="1068" y="0"/>
                  <a:pt x="667" y="134"/>
                  <a:pt x="334" y="367"/>
                </a:cubicBezTo>
                <a:cubicBezTo>
                  <a:pt x="100" y="534"/>
                  <a:pt x="0" y="734"/>
                  <a:pt x="34" y="767"/>
                </a:cubicBezTo>
                <a:cubicBezTo>
                  <a:pt x="45" y="779"/>
                  <a:pt x="62" y="784"/>
                  <a:pt x="84" y="784"/>
                </a:cubicBezTo>
                <a:cubicBezTo>
                  <a:pt x="262" y="784"/>
                  <a:pt x="786" y="467"/>
                  <a:pt x="1468" y="467"/>
                </a:cubicBezTo>
                <a:cubicBezTo>
                  <a:pt x="2180" y="467"/>
                  <a:pt x="2707" y="784"/>
                  <a:pt x="2862" y="784"/>
                </a:cubicBezTo>
                <a:cubicBezTo>
                  <a:pt x="2881" y="784"/>
                  <a:pt x="2895" y="779"/>
                  <a:pt x="2902" y="767"/>
                </a:cubicBezTo>
                <a:cubicBezTo>
                  <a:pt x="3002" y="667"/>
                  <a:pt x="2869" y="534"/>
                  <a:pt x="2602" y="367"/>
                </a:cubicBezTo>
                <a:cubicBezTo>
                  <a:pt x="2268" y="134"/>
                  <a:pt x="1868" y="0"/>
                  <a:pt x="14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8" name="Google Shape;1518;p18"/>
          <p:cNvSpPr/>
          <p:nvPr userDrawn="1"/>
        </p:nvSpPr>
        <p:spPr>
          <a:xfrm>
            <a:off x="9446938" y="3699336"/>
            <a:ext cx="38164" cy="36553"/>
          </a:xfrm>
          <a:custGeom>
            <a:avLst/>
            <a:gdLst/>
            <a:ahLst/>
            <a:cxnLst/>
            <a:rect l="l" t="t" r="r" b="b"/>
            <a:pathLst>
              <a:path w="1469" h="1407" extrusionOk="0">
                <a:moveTo>
                  <a:pt x="708" y="0"/>
                </a:moveTo>
                <a:cubicBezTo>
                  <a:pt x="335" y="0"/>
                  <a:pt x="33" y="290"/>
                  <a:pt x="1" y="670"/>
                </a:cubicBezTo>
                <a:cubicBezTo>
                  <a:pt x="1" y="1070"/>
                  <a:pt x="301" y="1371"/>
                  <a:pt x="701" y="1404"/>
                </a:cubicBezTo>
                <a:cubicBezTo>
                  <a:pt x="722" y="1406"/>
                  <a:pt x="742" y="1406"/>
                  <a:pt x="762" y="1406"/>
                </a:cubicBezTo>
                <a:cubicBezTo>
                  <a:pt x="1135" y="1406"/>
                  <a:pt x="1437" y="1117"/>
                  <a:pt x="1469" y="737"/>
                </a:cubicBezTo>
                <a:cubicBezTo>
                  <a:pt x="1469" y="336"/>
                  <a:pt x="1135" y="36"/>
                  <a:pt x="768" y="3"/>
                </a:cubicBezTo>
                <a:cubicBezTo>
                  <a:pt x="748" y="1"/>
                  <a:pt x="728" y="0"/>
                  <a:pt x="70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9" name="Google Shape;1519;p18"/>
          <p:cNvSpPr/>
          <p:nvPr userDrawn="1"/>
        </p:nvSpPr>
        <p:spPr>
          <a:xfrm>
            <a:off x="9436546" y="3668211"/>
            <a:ext cx="78017" cy="20368"/>
          </a:xfrm>
          <a:custGeom>
            <a:avLst/>
            <a:gdLst/>
            <a:ahLst/>
            <a:cxnLst/>
            <a:rect l="l" t="t" r="r" b="b"/>
            <a:pathLst>
              <a:path w="3003" h="784" extrusionOk="0">
                <a:moveTo>
                  <a:pt x="1468" y="0"/>
                </a:moveTo>
                <a:cubicBezTo>
                  <a:pt x="1068" y="0"/>
                  <a:pt x="668" y="133"/>
                  <a:pt x="334" y="367"/>
                </a:cubicBezTo>
                <a:cubicBezTo>
                  <a:pt x="101" y="534"/>
                  <a:pt x="1" y="734"/>
                  <a:pt x="34" y="767"/>
                </a:cubicBezTo>
                <a:cubicBezTo>
                  <a:pt x="44" y="778"/>
                  <a:pt x="60" y="782"/>
                  <a:pt x="80" y="782"/>
                </a:cubicBezTo>
                <a:cubicBezTo>
                  <a:pt x="247" y="782"/>
                  <a:pt x="738" y="465"/>
                  <a:pt x="1384" y="465"/>
                </a:cubicBezTo>
                <a:cubicBezTo>
                  <a:pt x="1412" y="465"/>
                  <a:pt x="1440" y="466"/>
                  <a:pt x="1468" y="467"/>
                </a:cubicBezTo>
                <a:cubicBezTo>
                  <a:pt x="2180" y="467"/>
                  <a:pt x="2707" y="783"/>
                  <a:pt x="2862" y="783"/>
                </a:cubicBezTo>
                <a:cubicBezTo>
                  <a:pt x="2882" y="783"/>
                  <a:pt x="2895" y="778"/>
                  <a:pt x="2903" y="767"/>
                </a:cubicBezTo>
                <a:cubicBezTo>
                  <a:pt x="3003" y="634"/>
                  <a:pt x="2869" y="534"/>
                  <a:pt x="2603" y="367"/>
                </a:cubicBezTo>
                <a:cubicBezTo>
                  <a:pt x="2269" y="133"/>
                  <a:pt x="1869" y="0"/>
                  <a:pt x="14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0" name="Google Shape;1520;p18"/>
          <p:cNvSpPr/>
          <p:nvPr userDrawn="1"/>
        </p:nvSpPr>
        <p:spPr>
          <a:xfrm>
            <a:off x="9311764" y="3669043"/>
            <a:ext cx="64144" cy="170559"/>
          </a:xfrm>
          <a:custGeom>
            <a:avLst/>
            <a:gdLst/>
            <a:ahLst/>
            <a:cxnLst/>
            <a:rect l="l" t="t" r="r" b="b"/>
            <a:pathLst>
              <a:path w="2469" h="6565" extrusionOk="0">
                <a:moveTo>
                  <a:pt x="2399" y="1"/>
                </a:moveTo>
                <a:cubicBezTo>
                  <a:pt x="2288" y="1"/>
                  <a:pt x="1560" y="1723"/>
                  <a:pt x="734" y="3871"/>
                </a:cubicBezTo>
                <a:cubicBezTo>
                  <a:pt x="534" y="4405"/>
                  <a:pt x="334" y="4905"/>
                  <a:pt x="167" y="5405"/>
                </a:cubicBezTo>
                <a:cubicBezTo>
                  <a:pt x="34" y="5639"/>
                  <a:pt x="0" y="5906"/>
                  <a:pt x="34" y="6173"/>
                </a:cubicBezTo>
                <a:cubicBezTo>
                  <a:pt x="100" y="6339"/>
                  <a:pt x="234" y="6439"/>
                  <a:pt x="367" y="6473"/>
                </a:cubicBezTo>
                <a:cubicBezTo>
                  <a:pt x="501" y="6506"/>
                  <a:pt x="601" y="6539"/>
                  <a:pt x="734" y="6539"/>
                </a:cubicBezTo>
                <a:cubicBezTo>
                  <a:pt x="934" y="6556"/>
                  <a:pt x="1143" y="6564"/>
                  <a:pt x="1355" y="6564"/>
                </a:cubicBezTo>
                <a:cubicBezTo>
                  <a:pt x="1568" y="6564"/>
                  <a:pt x="1785" y="6556"/>
                  <a:pt x="2002" y="6539"/>
                </a:cubicBezTo>
                <a:cubicBezTo>
                  <a:pt x="1601" y="6406"/>
                  <a:pt x="1168" y="6339"/>
                  <a:pt x="734" y="6306"/>
                </a:cubicBezTo>
                <a:cubicBezTo>
                  <a:pt x="534" y="6273"/>
                  <a:pt x="367" y="6239"/>
                  <a:pt x="334" y="6106"/>
                </a:cubicBezTo>
                <a:cubicBezTo>
                  <a:pt x="300" y="5906"/>
                  <a:pt x="367" y="5672"/>
                  <a:pt x="467" y="5505"/>
                </a:cubicBezTo>
                <a:cubicBezTo>
                  <a:pt x="634" y="5038"/>
                  <a:pt x="834" y="4505"/>
                  <a:pt x="1068" y="4004"/>
                </a:cubicBezTo>
                <a:cubicBezTo>
                  <a:pt x="1902" y="1836"/>
                  <a:pt x="2469" y="35"/>
                  <a:pt x="2402" y="1"/>
                </a:cubicBezTo>
                <a:cubicBezTo>
                  <a:pt x="2401" y="1"/>
                  <a:pt x="2400" y="1"/>
                  <a:pt x="239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1" name="Google Shape;1521;p18"/>
          <p:cNvSpPr/>
          <p:nvPr userDrawn="1"/>
        </p:nvSpPr>
        <p:spPr>
          <a:xfrm>
            <a:off x="9349019" y="4027852"/>
            <a:ext cx="197629" cy="90723"/>
          </a:xfrm>
          <a:custGeom>
            <a:avLst/>
            <a:gdLst/>
            <a:ahLst/>
            <a:cxnLst/>
            <a:rect l="l" t="t" r="r" b="b"/>
            <a:pathLst>
              <a:path w="7607" h="3492" extrusionOk="0">
                <a:moveTo>
                  <a:pt x="7606" y="0"/>
                </a:moveTo>
                <a:cubicBezTo>
                  <a:pt x="5357" y="1304"/>
                  <a:pt x="2789" y="2003"/>
                  <a:pt x="183" y="2003"/>
                </a:cubicBezTo>
                <a:cubicBezTo>
                  <a:pt x="122" y="2003"/>
                  <a:pt x="61" y="2002"/>
                  <a:pt x="1" y="2002"/>
                </a:cubicBezTo>
                <a:lnTo>
                  <a:pt x="1" y="3436"/>
                </a:lnTo>
                <a:cubicBezTo>
                  <a:pt x="376" y="3474"/>
                  <a:pt x="734" y="3491"/>
                  <a:pt x="1077" y="3491"/>
                </a:cubicBezTo>
                <a:cubicBezTo>
                  <a:pt x="5919" y="3491"/>
                  <a:pt x="7606" y="1"/>
                  <a:pt x="7606" y="0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2" name="Google Shape;1522;p18" hidden="1"/>
          <p:cNvSpPr/>
          <p:nvPr userDrawn="1"/>
        </p:nvSpPr>
        <p:spPr>
          <a:xfrm>
            <a:off x="9368946" y="3874128"/>
            <a:ext cx="65028" cy="45179"/>
          </a:xfrm>
          <a:custGeom>
            <a:avLst/>
            <a:gdLst/>
            <a:ahLst/>
            <a:cxnLst/>
            <a:rect l="l" t="t" r="r" b="b"/>
            <a:pathLst>
              <a:path w="2503" h="1739" extrusionOk="0">
                <a:moveTo>
                  <a:pt x="1189" y="0"/>
                </a:moveTo>
                <a:cubicBezTo>
                  <a:pt x="785" y="0"/>
                  <a:pt x="396" y="194"/>
                  <a:pt x="134" y="513"/>
                </a:cubicBezTo>
                <a:lnTo>
                  <a:pt x="68" y="547"/>
                </a:lnTo>
                <a:cubicBezTo>
                  <a:pt x="1" y="647"/>
                  <a:pt x="1" y="747"/>
                  <a:pt x="68" y="847"/>
                </a:cubicBezTo>
                <a:cubicBezTo>
                  <a:pt x="134" y="947"/>
                  <a:pt x="201" y="1014"/>
                  <a:pt x="301" y="1081"/>
                </a:cubicBezTo>
                <a:cubicBezTo>
                  <a:pt x="568" y="1347"/>
                  <a:pt x="935" y="1548"/>
                  <a:pt x="1302" y="1681"/>
                </a:cubicBezTo>
                <a:cubicBezTo>
                  <a:pt x="1409" y="1720"/>
                  <a:pt x="1519" y="1739"/>
                  <a:pt x="1627" y="1739"/>
                </a:cubicBezTo>
                <a:cubicBezTo>
                  <a:pt x="1891" y="1739"/>
                  <a:pt x="2147" y="1627"/>
                  <a:pt x="2336" y="1414"/>
                </a:cubicBezTo>
                <a:cubicBezTo>
                  <a:pt x="2503" y="1114"/>
                  <a:pt x="2469" y="747"/>
                  <a:pt x="2269" y="480"/>
                </a:cubicBezTo>
                <a:cubicBezTo>
                  <a:pt x="2036" y="213"/>
                  <a:pt x="1702" y="46"/>
                  <a:pt x="1368" y="13"/>
                </a:cubicBezTo>
                <a:cubicBezTo>
                  <a:pt x="1309" y="5"/>
                  <a:pt x="1249" y="0"/>
                  <a:pt x="1189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3" name="Google Shape;1523;p18"/>
          <p:cNvSpPr/>
          <p:nvPr userDrawn="1"/>
        </p:nvSpPr>
        <p:spPr>
          <a:xfrm>
            <a:off x="9358553" y="3852799"/>
            <a:ext cx="68483" cy="58948"/>
          </a:xfrm>
          <a:custGeom>
            <a:avLst/>
            <a:gdLst/>
            <a:ahLst/>
            <a:cxnLst/>
            <a:rect l="l" t="t" r="r" b="b"/>
            <a:pathLst>
              <a:path w="2636" h="2269" extrusionOk="0">
                <a:moveTo>
                  <a:pt x="2502" y="0"/>
                </a:moveTo>
                <a:cubicBezTo>
                  <a:pt x="2369" y="0"/>
                  <a:pt x="2369" y="834"/>
                  <a:pt x="1635" y="1468"/>
                </a:cubicBezTo>
                <a:cubicBezTo>
                  <a:pt x="901" y="2068"/>
                  <a:pt x="1" y="1968"/>
                  <a:pt x="1" y="2068"/>
                </a:cubicBezTo>
                <a:cubicBezTo>
                  <a:pt x="1" y="2135"/>
                  <a:pt x="201" y="2235"/>
                  <a:pt x="568" y="2268"/>
                </a:cubicBezTo>
                <a:cubicBezTo>
                  <a:pt x="1068" y="2268"/>
                  <a:pt x="1568" y="2102"/>
                  <a:pt x="1935" y="1768"/>
                </a:cubicBezTo>
                <a:cubicBezTo>
                  <a:pt x="2336" y="1468"/>
                  <a:pt x="2569" y="1034"/>
                  <a:pt x="2636" y="567"/>
                </a:cubicBezTo>
                <a:cubicBezTo>
                  <a:pt x="2636" y="200"/>
                  <a:pt x="2569" y="0"/>
                  <a:pt x="250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4" name="Google Shape;1524;p18"/>
          <p:cNvSpPr/>
          <p:nvPr userDrawn="1"/>
        </p:nvSpPr>
        <p:spPr>
          <a:xfrm>
            <a:off x="9427894" y="3637191"/>
            <a:ext cx="94489" cy="27331"/>
          </a:xfrm>
          <a:custGeom>
            <a:avLst/>
            <a:gdLst/>
            <a:ahLst/>
            <a:cxnLst/>
            <a:rect l="l" t="t" r="r" b="b"/>
            <a:pathLst>
              <a:path w="3637" h="1052" extrusionOk="0">
                <a:moveTo>
                  <a:pt x="1569" y="1"/>
                </a:moveTo>
                <a:cubicBezTo>
                  <a:pt x="1208" y="1"/>
                  <a:pt x="847" y="65"/>
                  <a:pt x="500" y="193"/>
                </a:cubicBezTo>
                <a:cubicBezTo>
                  <a:pt x="167" y="327"/>
                  <a:pt x="0" y="494"/>
                  <a:pt x="33" y="594"/>
                </a:cubicBezTo>
                <a:cubicBezTo>
                  <a:pt x="100" y="794"/>
                  <a:pt x="901" y="694"/>
                  <a:pt x="1801" y="794"/>
                </a:cubicBezTo>
                <a:cubicBezTo>
                  <a:pt x="2505" y="894"/>
                  <a:pt x="3096" y="1052"/>
                  <a:pt x="3401" y="1052"/>
                </a:cubicBezTo>
                <a:cubicBezTo>
                  <a:pt x="3501" y="1052"/>
                  <a:pt x="3570" y="1035"/>
                  <a:pt x="3603" y="994"/>
                </a:cubicBezTo>
                <a:cubicBezTo>
                  <a:pt x="3636" y="894"/>
                  <a:pt x="3536" y="694"/>
                  <a:pt x="3236" y="494"/>
                </a:cubicBezTo>
                <a:cubicBezTo>
                  <a:pt x="2723" y="165"/>
                  <a:pt x="2146" y="1"/>
                  <a:pt x="156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5" name="Google Shape;1525;p18"/>
          <p:cNvSpPr/>
          <p:nvPr userDrawn="1"/>
        </p:nvSpPr>
        <p:spPr>
          <a:xfrm>
            <a:off x="9243307" y="3603936"/>
            <a:ext cx="72821" cy="22888"/>
          </a:xfrm>
          <a:custGeom>
            <a:avLst/>
            <a:gdLst/>
            <a:ahLst/>
            <a:cxnLst/>
            <a:rect l="l" t="t" r="r" b="b"/>
            <a:pathLst>
              <a:path w="2803" h="881" extrusionOk="0">
                <a:moveTo>
                  <a:pt x="1450" y="0"/>
                </a:moveTo>
                <a:cubicBezTo>
                  <a:pt x="1058" y="0"/>
                  <a:pt x="668" y="126"/>
                  <a:pt x="334" y="373"/>
                </a:cubicBezTo>
                <a:cubicBezTo>
                  <a:pt x="100" y="539"/>
                  <a:pt x="0" y="706"/>
                  <a:pt x="67" y="806"/>
                </a:cubicBezTo>
                <a:cubicBezTo>
                  <a:pt x="111" y="862"/>
                  <a:pt x="204" y="880"/>
                  <a:pt x="331" y="880"/>
                </a:cubicBezTo>
                <a:cubicBezTo>
                  <a:pt x="586" y="880"/>
                  <a:pt x="979" y="806"/>
                  <a:pt x="1401" y="806"/>
                </a:cubicBezTo>
                <a:cubicBezTo>
                  <a:pt x="1763" y="806"/>
                  <a:pt x="2104" y="850"/>
                  <a:pt x="2354" y="850"/>
                </a:cubicBezTo>
                <a:cubicBezTo>
                  <a:pt x="2541" y="850"/>
                  <a:pt x="2678" y="825"/>
                  <a:pt x="2735" y="739"/>
                </a:cubicBezTo>
                <a:cubicBezTo>
                  <a:pt x="2802" y="639"/>
                  <a:pt x="2702" y="473"/>
                  <a:pt x="2468" y="306"/>
                </a:cubicBezTo>
                <a:cubicBezTo>
                  <a:pt x="2153" y="101"/>
                  <a:pt x="1801" y="0"/>
                  <a:pt x="145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6" name="Google Shape;1526;p18"/>
          <p:cNvSpPr/>
          <p:nvPr userDrawn="1"/>
        </p:nvSpPr>
        <p:spPr>
          <a:xfrm>
            <a:off x="9508484" y="3429871"/>
            <a:ext cx="321528" cy="649292"/>
          </a:xfrm>
          <a:custGeom>
            <a:avLst/>
            <a:gdLst/>
            <a:ahLst/>
            <a:cxnLst/>
            <a:rect l="l" t="t" r="r" b="b"/>
            <a:pathLst>
              <a:path w="12376" h="24992" extrusionOk="0">
                <a:moveTo>
                  <a:pt x="4493" y="0"/>
                </a:moveTo>
                <a:cubicBezTo>
                  <a:pt x="3672" y="0"/>
                  <a:pt x="2858" y="191"/>
                  <a:pt x="2113" y="549"/>
                </a:cubicBezTo>
                <a:lnTo>
                  <a:pt x="2113" y="549"/>
                </a:lnTo>
                <a:cubicBezTo>
                  <a:pt x="1246" y="773"/>
                  <a:pt x="544" y="1408"/>
                  <a:pt x="267" y="2269"/>
                </a:cubicBezTo>
                <a:cubicBezTo>
                  <a:pt x="0" y="3170"/>
                  <a:pt x="267" y="4170"/>
                  <a:pt x="968" y="4838"/>
                </a:cubicBezTo>
                <a:cubicBezTo>
                  <a:pt x="1802" y="5605"/>
                  <a:pt x="3169" y="5872"/>
                  <a:pt x="3570" y="6939"/>
                </a:cubicBezTo>
                <a:cubicBezTo>
                  <a:pt x="3870" y="7740"/>
                  <a:pt x="3436" y="8607"/>
                  <a:pt x="2936" y="9341"/>
                </a:cubicBezTo>
                <a:cubicBezTo>
                  <a:pt x="2435" y="10041"/>
                  <a:pt x="1835" y="10742"/>
                  <a:pt x="1768" y="11609"/>
                </a:cubicBezTo>
                <a:cubicBezTo>
                  <a:pt x="1635" y="13277"/>
                  <a:pt x="3603" y="14611"/>
                  <a:pt x="3336" y="16279"/>
                </a:cubicBezTo>
                <a:cubicBezTo>
                  <a:pt x="3169" y="17347"/>
                  <a:pt x="2135" y="18014"/>
                  <a:pt x="1401" y="18848"/>
                </a:cubicBezTo>
                <a:cubicBezTo>
                  <a:pt x="534" y="19748"/>
                  <a:pt x="100" y="20983"/>
                  <a:pt x="234" y="22250"/>
                </a:cubicBezTo>
                <a:cubicBezTo>
                  <a:pt x="401" y="23551"/>
                  <a:pt x="1301" y="24585"/>
                  <a:pt x="2569" y="24919"/>
                </a:cubicBezTo>
                <a:cubicBezTo>
                  <a:pt x="2795" y="24970"/>
                  <a:pt x="3022" y="24992"/>
                  <a:pt x="3250" y="24992"/>
                </a:cubicBezTo>
                <a:cubicBezTo>
                  <a:pt x="4066" y="24992"/>
                  <a:pt x="4889" y="24705"/>
                  <a:pt x="5671" y="24418"/>
                </a:cubicBezTo>
                <a:cubicBezTo>
                  <a:pt x="6972" y="23985"/>
                  <a:pt x="8273" y="23484"/>
                  <a:pt x="9307" y="22617"/>
                </a:cubicBezTo>
                <a:cubicBezTo>
                  <a:pt x="10341" y="21750"/>
                  <a:pt x="11075" y="20382"/>
                  <a:pt x="10808" y="19081"/>
                </a:cubicBezTo>
                <a:cubicBezTo>
                  <a:pt x="10575" y="17880"/>
                  <a:pt x="9540" y="16880"/>
                  <a:pt x="9641" y="15679"/>
                </a:cubicBezTo>
                <a:cubicBezTo>
                  <a:pt x="9741" y="14378"/>
                  <a:pt x="11042" y="13544"/>
                  <a:pt x="11675" y="12410"/>
                </a:cubicBezTo>
                <a:cubicBezTo>
                  <a:pt x="12376" y="11009"/>
                  <a:pt x="12076" y="9341"/>
                  <a:pt x="10908" y="8307"/>
                </a:cubicBezTo>
                <a:cubicBezTo>
                  <a:pt x="10141" y="7673"/>
                  <a:pt x="9140" y="7373"/>
                  <a:pt x="8673" y="6472"/>
                </a:cubicBezTo>
                <a:cubicBezTo>
                  <a:pt x="8240" y="5605"/>
                  <a:pt x="8673" y="4504"/>
                  <a:pt x="8640" y="3503"/>
                </a:cubicBezTo>
                <a:cubicBezTo>
                  <a:pt x="8573" y="1969"/>
                  <a:pt x="7339" y="601"/>
                  <a:pt x="5804" y="168"/>
                </a:cubicBezTo>
                <a:cubicBezTo>
                  <a:pt x="5372" y="55"/>
                  <a:pt x="4932" y="0"/>
                  <a:pt x="449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7" name="Google Shape;1527;p18"/>
          <p:cNvSpPr/>
          <p:nvPr userDrawn="1"/>
        </p:nvSpPr>
        <p:spPr>
          <a:xfrm>
            <a:off x="9106366" y="3379209"/>
            <a:ext cx="461924" cy="296536"/>
          </a:xfrm>
          <a:custGeom>
            <a:avLst/>
            <a:gdLst/>
            <a:ahLst/>
            <a:cxnLst/>
            <a:rect l="l" t="t" r="r" b="b"/>
            <a:pathLst>
              <a:path w="17780" h="11414" extrusionOk="0">
                <a:moveTo>
                  <a:pt x="14071" y="1"/>
                </a:moveTo>
                <a:cubicBezTo>
                  <a:pt x="13897" y="1"/>
                  <a:pt x="13721" y="16"/>
                  <a:pt x="13544" y="49"/>
                </a:cubicBezTo>
                <a:cubicBezTo>
                  <a:pt x="12743" y="216"/>
                  <a:pt x="12043" y="750"/>
                  <a:pt x="11242" y="917"/>
                </a:cubicBezTo>
                <a:cubicBezTo>
                  <a:pt x="10893" y="1015"/>
                  <a:pt x="10534" y="1045"/>
                  <a:pt x="10169" y="1045"/>
                </a:cubicBezTo>
                <a:cubicBezTo>
                  <a:pt x="9574" y="1045"/>
                  <a:pt x="8966" y="964"/>
                  <a:pt x="8370" y="964"/>
                </a:cubicBezTo>
                <a:cubicBezTo>
                  <a:pt x="8214" y="964"/>
                  <a:pt x="8060" y="970"/>
                  <a:pt x="7906" y="983"/>
                </a:cubicBezTo>
                <a:cubicBezTo>
                  <a:pt x="6539" y="1150"/>
                  <a:pt x="5304" y="1951"/>
                  <a:pt x="4637" y="3152"/>
                </a:cubicBezTo>
                <a:cubicBezTo>
                  <a:pt x="4137" y="4052"/>
                  <a:pt x="3970" y="5220"/>
                  <a:pt x="3136" y="5854"/>
                </a:cubicBezTo>
                <a:cubicBezTo>
                  <a:pt x="2736" y="6120"/>
                  <a:pt x="2302" y="6354"/>
                  <a:pt x="1902" y="6587"/>
                </a:cubicBezTo>
                <a:cubicBezTo>
                  <a:pt x="1168" y="7121"/>
                  <a:pt x="634" y="7855"/>
                  <a:pt x="401" y="8722"/>
                </a:cubicBezTo>
                <a:cubicBezTo>
                  <a:pt x="167" y="9590"/>
                  <a:pt x="34" y="10457"/>
                  <a:pt x="1" y="11358"/>
                </a:cubicBezTo>
                <a:cubicBezTo>
                  <a:pt x="144" y="11396"/>
                  <a:pt x="286" y="11413"/>
                  <a:pt x="427" y="11413"/>
                </a:cubicBezTo>
                <a:cubicBezTo>
                  <a:pt x="1272" y="11413"/>
                  <a:pt x="2064" y="10776"/>
                  <a:pt x="2636" y="10090"/>
                </a:cubicBezTo>
                <a:cubicBezTo>
                  <a:pt x="3270" y="9289"/>
                  <a:pt x="3903" y="8355"/>
                  <a:pt x="4871" y="8089"/>
                </a:cubicBezTo>
                <a:cubicBezTo>
                  <a:pt x="5139" y="8011"/>
                  <a:pt x="5422" y="7986"/>
                  <a:pt x="5711" y="7986"/>
                </a:cubicBezTo>
                <a:cubicBezTo>
                  <a:pt x="6258" y="7986"/>
                  <a:pt x="6828" y="8077"/>
                  <a:pt x="7359" y="8077"/>
                </a:cubicBezTo>
                <a:cubicBezTo>
                  <a:pt x="7874" y="8077"/>
                  <a:pt x="8352" y="7991"/>
                  <a:pt x="8740" y="7655"/>
                </a:cubicBezTo>
                <a:cubicBezTo>
                  <a:pt x="9407" y="7054"/>
                  <a:pt x="9507" y="5854"/>
                  <a:pt x="10241" y="5387"/>
                </a:cubicBezTo>
                <a:cubicBezTo>
                  <a:pt x="10494" y="5233"/>
                  <a:pt x="10765" y="5177"/>
                  <a:pt x="11046" y="5177"/>
                </a:cubicBezTo>
                <a:cubicBezTo>
                  <a:pt x="11617" y="5177"/>
                  <a:pt x="12228" y="5408"/>
                  <a:pt x="12810" y="5520"/>
                </a:cubicBezTo>
                <a:cubicBezTo>
                  <a:pt x="13048" y="5563"/>
                  <a:pt x="13284" y="5584"/>
                  <a:pt x="13517" y="5584"/>
                </a:cubicBezTo>
                <a:cubicBezTo>
                  <a:pt x="15627" y="5584"/>
                  <a:pt x="17413" y="3877"/>
                  <a:pt x="17413" y="1684"/>
                </a:cubicBezTo>
                <a:lnTo>
                  <a:pt x="17780" y="2018"/>
                </a:lnTo>
                <a:cubicBezTo>
                  <a:pt x="16742" y="1009"/>
                  <a:pt x="15466" y="1"/>
                  <a:pt x="1407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8" name="Google Shape;1528;p18"/>
          <p:cNvSpPr/>
          <p:nvPr userDrawn="1"/>
        </p:nvSpPr>
        <p:spPr>
          <a:xfrm>
            <a:off x="9576941" y="3455019"/>
            <a:ext cx="256552" cy="320671"/>
          </a:xfrm>
          <a:custGeom>
            <a:avLst/>
            <a:gdLst/>
            <a:ahLst/>
            <a:cxnLst/>
            <a:rect l="l" t="t" r="r" b="b"/>
            <a:pathLst>
              <a:path w="9875" h="12343" extrusionOk="0">
                <a:moveTo>
                  <a:pt x="1" y="0"/>
                </a:moveTo>
                <a:cubicBezTo>
                  <a:pt x="1" y="0"/>
                  <a:pt x="1" y="67"/>
                  <a:pt x="34" y="167"/>
                </a:cubicBezTo>
                <a:cubicBezTo>
                  <a:pt x="67" y="334"/>
                  <a:pt x="101" y="501"/>
                  <a:pt x="167" y="667"/>
                </a:cubicBezTo>
                <a:cubicBezTo>
                  <a:pt x="401" y="1268"/>
                  <a:pt x="734" y="1835"/>
                  <a:pt x="1168" y="2302"/>
                </a:cubicBezTo>
                <a:cubicBezTo>
                  <a:pt x="1468" y="2635"/>
                  <a:pt x="1802" y="2902"/>
                  <a:pt x="2202" y="3136"/>
                </a:cubicBezTo>
                <a:cubicBezTo>
                  <a:pt x="2636" y="3403"/>
                  <a:pt x="3103" y="3603"/>
                  <a:pt x="3603" y="3736"/>
                </a:cubicBezTo>
                <a:cubicBezTo>
                  <a:pt x="4103" y="3870"/>
                  <a:pt x="4570" y="4136"/>
                  <a:pt x="4971" y="4503"/>
                </a:cubicBezTo>
                <a:cubicBezTo>
                  <a:pt x="5138" y="4737"/>
                  <a:pt x="5238" y="5004"/>
                  <a:pt x="5304" y="5271"/>
                </a:cubicBezTo>
                <a:cubicBezTo>
                  <a:pt x="5338" y="5537"/>
                  <a:pt x="5338" y="5838"/>
                  <a:pt x="5338" y="6138"/>
                </a:cubicBezTo>
                <a:cubicBezTo>
                  <a:pt x="5271" y="6738"/>
                  <a:pt x="5238" y="7339"/>
                  <a:pt x="5238" y="7906"/>
                </a:cubicBezTo>
                <a:cubicBezTo>
                  <a:pt x="5271" y="8506"/>
                  <a:pt x="5538" y="9073"/>
                  <a:pt x="5971" y="9440"/>
                </a:cubicBezTo>
                <a:cubicBezTo>
                  <a:pt x="6405" y="9740"/>
                  <a:pt x="6905" y="9941"/>
                  <a:pt x="7406" y="10007"/>
                </a:cubicBezTo>
                <a:cubicBezTo>
                  <a:pt x="7806" y="10107"/>
                  <a:pt x="8240" y="10207"/>
                  <a:pt x="8640" y="10374"/>
                </a:cubicBezTo>
                <a:cubicBezTo>
                  <a:pt x="9240" y="10541"/>
                  <a:pt x="9674" y="11041"/>
                  <a:pt x="9808" y="11675"/>
                </a:cubicBezTo>
                <a:cubicBezTo>
                  <a:pt x="9808" y="11909"/>
                  <a:pt x="9774" y="12109"/>
                  <a:pt x="9674" y="12342"/>
                </a:cubicBezTo>
                <a:cubicBezTo>
                  <a:pt x="9674" y="12342"/>
                  <a:pt x="9707" y="12276"/>
                  <a:pt x="9774" y="12176"/>
                </a:cubicBezTo>
                <a:cubicBezTo>
                  <a:pt x="9841" y="12009"/>
                  <a:pt x="9874" y="11842"/>
                  <a:pt x="9874" y="11642"/>
                </a:cubicBezTo>
                <a:cubicBezTo>
                  <a:pt x="9841" y="11375"/>
                  <a:pt x="9741" y="11108"/>
                  <a:pt x="9574" y="10875"/>
                </a:cubicBezTo>
                <a:cubicBezTo>
                  <a:pt x="9341" y="10574"/>
                  <a:pt x="9040" y="10341"/>
                  <a:pt x="8707" y="10207"/>
                </a:cubicBezTo>
                <a:cubicBezTo>
                  <a:pt x="8273" y="10041"/>
                  <a:pt x="7873" y="9941"/>
                  <a:pt x="7439" y="9841"/>
                </a:cubicBezTo>
                <a:cubicBezTo>
                  <a:pt x="6972" y="9740"/>
                  <a:pt x="6505" y="9540"/>
                  <a:pt x="6105" y="9273"/>
                </a:cubicBezTo>
                <a:cubicBezTo>
                  <a:pt x="5705" y="8940"/>
                  <a:pt x="5471" y="8440"/>
                  <a:pt x="5471" y="7906"/>
                </a:cubicBezTo>
                <a:cubicBezTo>
                  <a:pt x="5471" y="7305"/>
                  <a:pt x="5504" y="6738"/>
                  <a:pt x="5571" y="6138"/>
                </a:cubicBezTo>
                <a:cubicBezTo>
                  <a:pt x="5571" y="5838"/>
                  <a:pt x="5538" y="5504"/>
                  <a:pt x="5504" y="5204"/>
                </a:cubicBezTo>
                <a:cubicBezTo>
                  <a:pt x="5438" y="4904"/>
                  <a:pt x="5304" y="4637"/>
                  <a:pt x="5138" y="4370"/>
                </a:cubicBezTo>
                <a:cubicBezTo>
                  <a:pt x="4737" y="3970"/>
                  <a:pt x="4204" y="3669"/>
                  <a:pt x="3670" y="3536"/>
                </a:cubicBezTo>
                <a:cubicBezTo>
                  <a:pt x="2135" y="3169"/>
                  <a:pt x="868" y="2102"/>
                  <a:pt x="234" y="634"/>
                </a:cubicBezTo>
                <a:cubicBezTo>
                  <a:pt x="67" y="234"/>
                  <a:pt x="1" y="0"/>
                  <a:pt x="1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9" name="Google Shape;1529;p18"/>
          <p:cNvSpPr/>
          <p:nvPr userDrawn="1"/>
        </p:nvSpPr>
        <p:spPr>
          <a:xfrm>
            <a:off x="8946900" y="3326080"/>
            <a:ext cx="612739" cy="541475"/>
          </a:xfrm>
          <a:custGeom>
            <a:avLst/>
            <a:gdLst/>
            <a:ahLst/>
            <a:cxnLst/>
            <a:rect l="l" t="t" r="r" b="b"/>
            <a:pathLst>
              <a:path w="23585" h="20842" extrusionOk="0">
                <a:moveTo>
                  <a:pt x="20276" y="0"/>
                </a:moveTo>
                <a:cubicBezTo>
                  <a:pt x="19605" y="0"/>
                  <a:pt x="18938" y="186"/>
                  <a:pt x="18347" y="527"/>
                </a:cubicBezTo>
                <a:cubicBezTo>
                  <a:pt x="17380" y="1094"/>
                  <a:pt x="16946" y="2228"/>
                  <a:pt x="16179" y="3062"/>
                </a:cubicBezTo>
                <a:cubicBezTo>
                  <a:pt x="15779" y="3495"/>
                  <a:pt x="15245" y="3796"/>
                  <a:pt x="14678" y="3862"/>
                </a:cubicBezTo>
                <a:cubicBezTo>
                  <a:pt x="14528" y="3870"/>
                  <a:pt x="14379" y="3874"/>
                  <a:pt x="14230" y="3874"/>
                </a:cubicBezTo>
                <a:cubicBezTo>
                  <a:pt x="13747" y="3874"/>
                  <a:pt x="13269" y="3831"/>
                  <a:pt x="12810" y="3729"/>
                </a:cubicBezTo>
                <a:cubicBezTo>
                  <a:pt x="12442" y="3671"/>
                  <a:pt x="12062" y="3635"/>
                  <a:pt x="11678" y="3635"/>
                </a:cubicBezTo>
                <a:cubicBezTo>
                  <a:pt x="11401" y="3635"/>
                  <a:pt x="11121" y="3654"/>
                  <a:pt x="10842" y="3696"/>
                </a:cubicBezTo>
                <a:cubicBezTo>
                  <a:pt x="10141" y="3829"/>
                  <a:pt x="9541" y="4229"/>
                  <a:pt x="9141" y="4796"/>
                </a:cubicBezTo>
                <a:cubicBezTo>
                  <a:pt x="8273" y="5931"/>
                  <a:pt x="8107" y="7332"/>
                  <a:pt x="7940" y="8599"/>
                </a:cubicBezTo>
                <a:cubicBezTo>
                  <a:pt x="7840" y="9200"/>
                  <a:pt x="7706" y="9800"/>
                  <a:pt x="7506" y="10400"/>
                </a:cubicBezTo>
                <a:cubicBezTo>
                  <a:pt x="7339" y="10967"/>
                  <a:pt x="7039" y="11468"/>
                  <a:pt x="6639" y="11901"/>
                </a:cubicBezTo>
                <a:cubicBezTo>
                  <a:pt x="5805" y="12735"/>
                  <a:pt x="4738" y="13202"/>
                  <a:pt x="4070" y="14070"/>
                </a:cubicBezTo>
                <a:cubicBezTo>
                  <a:pt x="3770" y="14470"/>
                  <a:pt x="3570" y="14970"/>
                  <a:pt x="3503" y="15504"/>
                </a:cubicBezTo>
                <a:cubicBezTo>
                  <a:pt x="3437" y="15971"/>
                  <a:pt x="3403" y="16438"/>
                  <a:pt x="3303" y="16872"/>
                </a:cubicBezTo>
                <a:cubicBezTo>
                  <a:pt x="3237" y="17272"/>
                  <a:pt x="3036" y="17639"/>
                  <a:pt x="2770" y="17939"/>
                </a:cubicBezTo>
                <a:cubicBezTo>
                  <a:pt x="2469" y="18173"/>
                  <a:pt x="2169" y="18373"/>
                  <a:pt x="1802" y="18473"/>
                </a:cubicBezTo>
                <a:cubicBezTo>
                  <a:pt x="1502" y="18606"/>
                  <a:pt x="1202" y="18706"/>
                  <a:pt x="902" y="18873"/>
                </a:cubicBezTo>
                <a:cubicBezTo>
                  <a:pt x="635" y="19007"/>
                  <a:pt x="435" y="19207"/>
                  <a:pt x="301" y="19440"/>
                </a:cubicBezTo>
                <a:cubicBezTo>
                  <a:pt x="68" y="19774"/>
                  <a:pt x="1" y="20207"/>
                  <a:pt x="168" y="20574"/>
                </a:cubicBezTo>
                <a:cubicBezTo>
                  <a:pt x="234" y="20674"/>
                  <a:pt x="301" y="20741"/>
                  <a:pt x="368" y="20775"/>
                </a:cubicBezTo>
                <a:lnTo>
                  <a:pt x="468" y="20841"/>
                </a:lnTo>
                <a:cubicBezTo>
                  <a:pt x="368" y="20775"/>
                  <a:pt x="301" y="20674"/>
                  <a:pt x="234" y="20574"/>
                </a:cubicBezTo>
                <a:cubicBezTo>
                  <a:pt x="101" y="20207"/>
                  <a:pt x="134" y="19807"/>
                  <a:pt x="368" y="19507"/>
                </a:cubicBezTo>
                <a:cubicBezTo>
                  <a:pt x="501" y="19273"/>
                  <a:pt x="701" y="19107"/>
                  <a:pt x="968" y="18973"/>
                </a:cubicBezTo>
                <a:cubicBezTo>
                  <a:pt x="1235" y="18840"/>
                  <a:pt x="1569" y="18706"/>
                  <a:pt x="1869" y="18606"/>
                </a:cubicBezTo>
                <a:cubicBezTo>
                  <a:pt x="2236" y="18506"/>
                  <a:pt x="2569" y="18306"/>
                  <a:pt x="2870" y="18073"/>
                </a:cubicBezTo>
                <a:cubicBezTo>
                  <a:pt x="3170" y="17739"/>
                  <a:pt x="3403" y="17339"/>
                  <a:pt x="3470" y="16905"/>
                </a:cubicBezTo>
                <a:cubicBezTo>
                  <a:pt x="3570" y="16471"/>
                  <a:pt x="3603" y="16004"/>
                  <a:pt x="3670" y="15537"/>
                </a:cubicBezTo>
                <a:cubicBezTo>
                  <a:pt x="3737" y="15037"/>
                  <a:pt x="3937" y="14570"/>
                  <a:pt x="4237" y="14170"/>
                </a:cubicBezTo>
                <a:cubicBezTo>
                  <a:pt x="4838" y="13369"/>
                  <a:pt x="5938" y="12902"/>
                  <a:pt x="6772" y="12068"/>
                </a:cubicBezTo>
                <a:cubicBezTo>
                  <a:pt x="7206" y="11601"/>
                  <a:pt x="7540" y="11068"/>
                  <a:pt x="7706" y="10500"/>
                </a:cubicBezTo>
                <a:cubicBezTo>
                  <a:pt x="7907" y="9900"/>
                  <a:pt x="8073" y="9266"/>
                  <a:pt x="8140" y="8632"/>
                </a:cubicBezTo>
                <a:cubicBezTo>
                  <a:pt x="8207" y="7999"/>
                  <a:pt x="8340" y="7365"/>
                  <a:pt x="8474" y="6731"/>
                </a:cubicBezTo>
                <a:cubicBezTo>
                  <a:pt x="8640" y="6097"/>
                  <a:pt x="8907" y="5497"/>
                  <a:pt x="9308" y="4930"/>
                </a:cubicBezTo>
                <a:cubicBezTo>
                  <a:pt x="9674" y="4429"/>
                  <a:pt x="10242" y="4063"/>
                  <a:pt x="10875" y="3929"/>
                </a:cubicBezTo>
                <a:cubicBezTo>
                  <a:pt x="11141" y="3887"/>
                  <a:pt x="11406" y="3869"/>
                  <a:pt x="11672" y="3869"/>
                </a:cubicBezTo>
                <a:cubicBezTo>
                  <a:pt x="12040" y="3869"/>
                  <a:pt x="12408" y="3904"/>
                  <a:pt x="12777" y="3962"/>
                </a:cubicBezTo>
                <a:cubicBezTo>
                  <a:pt x="13199" y="4051"/>
                  <a:pt x="13622" y="4096"/>
                  <a:pt x="14044" y="4096"/>
                </a:cubicBezTo>
                <a:cubicBezTo>
                  <a:pt x="14256" y="4096"/>
                  <a:pt x="14467" y="4085"/>
                  <a:pt x="14678" y="4063"/>
                </a:cubicBezTo>
                <a:cubicBezTo>
                  <a:pt x="15012" y="4029"/>
                  <a:pt x="15312" y="3929"/>
                  <a:pt x="15579" y="3796"/>
                </a:cubicBezTo>
                <a:cubicBezTo>
                  <a:pt x="15879" y="3662"/>
                  <a:pt x="16112" y="3462"/>
                  <a:pt x="16313" y="3229"/>
                </a:cubicBezTo>
                <a:cubicBezTo>
                  <a:pt x="16679" y="2795"/>
                  <a:pt x="17046" y="2328"/>
                  <a:pt x="17347" y="1828"/>
                </a:cubicBezTo>
                <a:cubicBezTo>
                  <a:pt x="17613" y="1394"/>
                  <a:pt x="18014" y="994"/>
                  <a:pt x="18447" y="693"/>
                </a:cubicBezTo>
                <a:cubicBezTo>
                  <a:pt x="18993" y="352"/>
                  <a:pt x="19632" y="182"/>
                  <a:pt x="20279" y="182"/>
                </a:cubicBezTo>
                <a:cubicBezTo>
                  <a:pt x="20582" y="182"/>
                  <a:pt x="20886" y="219"/>
                  <a:pt x="21183" y="293"/>
                </a:cubicBezTo>
                <a:cubicBezTo>
                  <a:pt x="21950" y="493"/>
                  <a:pt x="22584" y="994"/>
                  <a:pt x="22984" y="1661"/>
                </a:cubicBezTo>
                <a:cubicBezTo>
                  <a:pt x="23318" y="2195"/>
                  <a:pt x="23484" y="2762"/>
                  <a:pt x="23518" y="3362"/>
                </a:cubicBezTo>
                <a:cubicBezTo>
                  <a:pt x="23518" y="3729"/>
                  <a:pt x="23484" y="4129"/>
                  <a:pt x="23384" y="4463"/>
                </a:cubicBezTo>
                <a:cubicBezTo>
                  <a:pt x="23284" y="4730"/>
                  <a:pt x="23251" y="4863"/>
                  <a:pt x="23251" y="4863"/>
                </a:cubicBezTo>
                <a:cubicBezTo>
                  <a:pt x="23318" y="4730"/>
                  <a:pt x="23351" y="4630"/>
                  <a:pt x="23418" y="4496"/>
                </a:cubicBezTo>
                <a:cubicBezTo>
                  <a:pt x="23551" y="4129"/>
                  <a:pt x="23584" y="3729"/>
                  <a:pt x="23584" y="3362"/>
                </a:cubicBezTo>
                <a:cubicBezTo>
                  <a:pt x="23584" y="2728"/>
                  <a:pt x="23418" y="2128"/>
                  <a:pt x="23084" y="1594"/>
                </a:cubicBezTo>
                <a:cubicBezTo>
                  <a:pt x="22684" y="894"/>
                  <a:pt x="22017" y="360"/>
                  <a:pt x="21216" y="126"/>
                </a:cubicBezTo>
                <a:cubicBezTo>
                  <a:pt x="20907" y="41"/>
                  <a:pt x="20591" y="0"/>
                  <a:pt x="202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0" name="Google Shape;1530;p18"/>
          <p:cNvSpPr/>
          <p:nvPr/>
        </p:nvSpPr>
        <p:spPr>
          <a:xfrm>
            <a:off x="8534389" y="4332025"/>
            <a:ext cx="812915" cy="741859"/>
          </a:xfrm>
          <a:custGeom>
            <a:avLst/>
            <a:gdLst/>
            <a:ahLst/>
            <a:cxnLst/>
            <a:rect l="l" t="t" r="r" b="b"/>
            <a:pathLst>
              <a:path w="31290" h="28555" extrusionOk="0">
                <a:moveTo>
                  <a:pt x="26320" y="1"/>
                </a:moveTo>
                <a:cubicBezTo>
                  <a:pt x="18681" y="3970"/>
                  <a:pt x="12510" y="20282"/>
                  <a:pt x="12510" y="20282"/>
                </a:cubicBezTo>
                <a:lnTo>
                  <a:pt x="2436" y="21216"/>
                </a:lnTo>
                <a:lnTo>
                  <a:pt x="1" y="28554"/>
                </a:lnTo>
                <a:lnTo>
                  <a:pt x="20682" y="28554"/>
                </a:lnTo>
                <a:lnTo>
                  <a:pt x="31290" y="8674"/>
                </a:lnTo>
                <a:lnTo>
                  <a:pt x="26320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1" name="Google Shape;1531;p18"/>
          <p:cNvSpPr/>
          <p:nvPr/>
        </p:nvSpPr>
        <p:spPr>
          <a:xfrm>
            <a:off x="8534389" y="4332025"/>
            <a:ext cx="812915" cy="741859"/>
          </a:xfrm>
          <a:custGeom>
            <a:avLst/>
            <a:gdLst/>
            <a:ahLst/>
            <a:cxnLst/>
            <a:rect l="l" t="t" r="r" b="b"/>
            <a:pathLst>
              <a:path w="31290" h="28555" extrusionOk="0">
                <a:moveTo>
                  <a:pt x="26320" y="1"/>
                </a:moveTo>
                <a:cubicBezTo>
                  <a:pt x="18681" y="3970"/>
                  <a:pt x="12510" y="20282"/>
                  <a:pt x="12510" y="20282"/>
                </a:cubicBezTo>
                <a:lnTo>
                  <a:pt x="2436" y="21216"/>
                </a:lnTo>
                <a:lnTo>
                  <a:pt x="1" y="28554"/>
                </a:lnTo>
                <a:lnTo>
                  <a:pt x="20682" y="28554"/>
                </a:lnTo>
                <a:lnTo>
                  <a:pt x="31290" y="8674"/>
                </a:lnTo>
                <a:lnTo>
                  <a:pt x="2632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2" name="Google Shape;1532;p18"/>
          <p:cNvSpPr/>
          <p:nvPr/>
        </p:nvSpPr>
        <p:spPr>
          <a:xfrm>
            <a:off x="8700793" y="4920474"/>
            <a:ext cx="48556" cy="82356"/>
          </a:xfrm>
          <a:custGeom>
            <a:avLst/>
            <a:gdLst/>
            <a:ahLst/>
            <a:cxnLst/>
            <a:rect l="l" t="t" r="r" b="b"/>
            <a:pathLst>
              <a:path w="1869" h="3170" extrusionOk="0">
                <a:moveTo>
                  <a:pt x="1868" y="0"/>
                </a:moveTo>
                <a:cubicBezTo>
                  <a:pt x="1135" y="968"/>
                  <a:pt x="501" y="2035"/>
                  <a:pt x="0" y="3169"/>
                </a:cubicBezTo>
                <a:cubicBezTo>
                  <a:pt x="734" y="2168"/>
                  <a:pt x="1368" y="1134"/>
                  <a:pt x="186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3" name="Google Shape;1533;p18"/>
          <p:cNvSpPr/>
          <p:nvPr/>
        </p:nvSpPr>
        <p:spPr>
          <a:xfrm>
            <a:off x="8826458" y="4923071"/>
            <a:ext cx="59805" cy="74563"/>
          </a:xfrm>
          <a:custGeom>
            <a:avLst/>
            <a:gdLst/>
            <a:ahLst/>
            <a:cxnLst/>
            <a:rect l="l" t="t" r="r" b="b"/>
            <a:pathLst>
              <a:path w="2302" h="2870" extrusionOk="0">
                <a:moveTo>
                  <a:pt x="0" y="0"/>
                </a:moveTo>
                <a:cubicBezTo>
                  <a:pt x="667" y="1034"/>
                  <a:pt x="1435" y="2002"/>
                  <a:pt x="2302" y="2869"/>
                </a:cubicBezTo>
                <a:cubicBezTo>
                  <a:pt x="2002" y="2335"/>
                  <a:pt x="1635" y="1835"/>
                  <a:pt x="1234" y="1368"/>
                </a:cubicBezTo>
                <a:cubicBezTo>
                  <a:pt x="868" y="868"/>
                  <a:pt x="467" y="401"/>
                  <a:pt x="0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4" name="Google Shape;1534;p18"/>
          <p:cNvSpPr/>
          <p:nvPr/>
        </p:nvSpPr>
        <p:spPr>
          <a:xfrm>
            <a:off x="8914841" y="4831206"/>
            <a:ext cx="6963" cy="69367"/>
          </a:xfrm>
          <a:custGeom>
            <a:avLst/>
            <a:gdLst/>
            <a:ahLst/>
            <a:cxnLst/>
            <a:rect l="l" t="t" r="r" b="b"/>
            <a:pathLst>
              <a:path w="268" h="2670" extrusionOk="0">
                <a:moveTo>
                  <a:pt x="134" y="0"/>
                </a:moveTo>
                <a:cubicBezTo>
                  <a:pt x="1" y="868"/>
                  <a:pt x="1" y="1768"/>
                  <a:pt x="134" y="2669"/>
                </a:cubicBezTo>
                <a:cubicBezTo>
                  <a:pt x="268" y="1768"/>
                  <a:pt x="268" y="868"/>
                  <a:pt x="13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5" name="Google Shape;1535;p18"/>
          <p:cNvSpPr/>
          <p:nvPr/>
        </p:nvSpPr>
        <p:spPr>
          <a:xfrm>
            <a:off x="8778785" y="5020989"/>
            <a:ext cx="48556" cy="30371"/>
          </a:xfrm>
          <a:custGeom>
            <a:avLst/>
            <a:gdLst/>
            <a:ahLst/>
            <a:cxnLst/>
            <a:rect l="l" t="t" r="r" b="b"/>
            <a:pathLst>
              <a:path w="1869" h="1169" extrusionOk="0">
                <a:moveTo>
                  <a:pt x="34" y="1"/>
                </a:moveTo>
                <a:lnTo>
                  <a:pt x="34" y="1"/>
                </a:lnTo>
                <a:cubicBezTo>
                  <a:pt x="1" y="67"/>
                  <a:pt x="368" y="368"/>
                  <a:pt x="868" y="701"/>
                </a:cubicBezTo>
                <a:cubicBezTo>
                  <a:pt x="1135" y="901"/>
                  <a:pt x="1468" y="1068"/>
                  <a:pt x="1835" y="1168"/>
                </a:cubicBezTo>
                <a:cubicBezTo>
                  <a:pt x="1869" y="1135"/>
                  <a:pt x="1468" y="835"/>
                  <a:pt x="1001" y="501"/>
                </a:cubicBezTo>
                <a:cubicBezTo>
                  <a:pt x="701" y="268"/>
                  <a:pt x="368" y="101"/>
                  <a:pt x="3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6" name="Google Shape;1536;p18"/>
          <p:cNvSpPr/>
          <p:nvPr/>
        </p:nvSpPr>
        <p:spPr>
          <a:xfrm>
            <a:off x="8935651" y="4662205"/>
            <a:ext cx="40763" cy="91891"/>
          </a:xfrm>
          <a:custGeom>
            <a:avLst/>
            <a:gdLst/>
            <a:ahLst/>
            <a:cxnLst/>
            <a:rect l="l" t="t" r="r" b="b"/>
            <a:pathLst>
              <a:path w="1569" h="3537" extrusionOk="0">
                <a:moveTo>
                  <a:pt x="1568" y="1"/>
                </a:moveTo>
                <a:lnTo>
                  <a:pt x="1568" y="1"/>
                </a:lnTo>
                <a:cubicBezTo>
                  <a:pt x="1201" y="535"/>
                  <a:pt x="901" y="1102"/>
                  <a:pt x="667" y="1735"/>
                </a:cubicBezTo>
                <a:cubicBezTo>
                  <a:pt x="367" y="2302"/>
                  <a:pt x="134" y="2903"/>
                  <a:pt x="0" y="3537"/>
                </a:cubicBezTo>
                <a:cubicBezTo>
                  <a:pt x="334" y="3003"/>
                  <a:pt x="634" y="2403"/>
                  <a:pt x="868" y="1802"/>
                </a:cubicBezTo>
                <a:cubicBezTo>
                  <a:pt x="1168" y="1235"/>
                  <a:pt x="1401" y="601"/>
                  <a:pt x="156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7" name="Google Shape;1537;p18"/>
          <p:cNvSpPr/>
          <p:nvPr/>
        </p:nvSpPr>
        <p:spPr>
          <a:xfrm>
            <a:off x="9036168" y="4489751"/>
            <a:ext cx="46816" cy="34683"/>
          </a:xfrm>
          <a:custGeom>
            <a:avLst/>
            <a:gdLst/>
            <a:ahLst/>
            <a:cxnLst/>
            <a:rect l="l" t="t" r="r" b="b"/>
            <a:pathLst>
              <a:path w="1802" h="1335" extrusionOk="0">
                <a:moveTo>
                  <a:pt x="1802" y="1"/>
                </a:moveTo>
                <a:lnTo>
                  <a:pt x="1802" y="1"/>
                </a:lnTo>
                <a:cubicBezTo>
                  <a:pt x="1435" y="134"/>
                  <a:pt x="1135" y="334"/>
                  <a:pt x="835" y="601"/>
                </a:cubicBezTo>
                <a:cubicBezTo>
                  <a:pt x="368" y="935"/>
                  <a:pt x="1" y="1268"/>
                  <a:pt x="34" y="1335"/>
                </a:cubicBezTo>
                <a:cubicBezTo>
                  <a:pt x="401" y="1202"/>
                  <a:pt x="701" y="1001"/>
                  <a:pt x="968" y="768"/>
                </a:cubicBezTo>
                <a:cubicBezTo>
                  <a:pt x="1468" y="401"/>
                  <a:pt x="1802" y="67"/>
                  <a:pt x="180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8" name="Google Shape;1538;p18"/>
          <p:cNvSpPr/>
          <p:nvPr/>
        </p:nvSpPr>
        <p:spPr>
          <a:xfrm>
            <a:off x="9473827" y="4354187"/>
            <a:ext cx="513053" cy="978823"/>
          </a:xfrm>
          <a:custGeom>
            <a:avLst/>
            <a:gdLst/>
            <a:ahLst/>
            <a:cxnLst/>
            <a:rect l="l" t="t" r="r" b="b"/>
            <a:pathLst>
              <a:path w="19748" h="37676" extrusionOk="0">
                <a:moveTo>
                  <a:pt x="12097" y="0"/>
                </a:moveTo>
                <a:cubicBezTo>
                  <a:pt x="8882" y="0"/>
                  <a:pt x="6000" y="2175"/>
                  <a:pt x="5204" y="5419"/>
                </a:cubicBezTo>
                <a:lnTo>
                  <a:pt x="0" y="26401"/>
                </a:lnTo>
                <a:lnTo>
                  <a:pt x="3369" y="37675"/>
                </a:lnTo>
                <a:lnTo>
                  <a:pt x="7472" y="37041"/>
                </a:lnTo>
                <a:cubicBezTo>
                  <a:pt x="11808" y="36374"/>
                  <a:pt x="15211" y="33039"/>
                  <a:pt x="16011" y="28736"/>
                </a:cubicBezTo>
                <a:lnTo>
                  <a:pt x="19180" y="8221"/>
                </a:lnTo>
                <a:cubicBezTo>
                  <a:pt x="19747" y="4418"/>
                  <a:pt x="17212" y="816"/>
                  <a:pt x="13376" y="115"/>
                </a:cubicBezTo>
                <a:cubicBezTo>
                  <a:pt x="12947" y="38"/>
                  <a:pt x="12519" y="0"/>
                  <a:pt x="12097" y="0"/>
                </a:cubicBezTo>
                <a:close/>
              </a:path>
            </a:pathLst>
          </a:custGeom>
          <a:solidFill>
            <a:srgbClr val="6CDE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9" name="Google Shape;1539;p18"/>
          <p:cNvSpPr/>
          <p:nvPr/>
        </p:nvSpPr>
        <p:spPr>
          <a:xfrm>
            <a:off x="9630668" y="4289030"/>
            <a:ext cx="268685" cy="197292"/>
          </a:xfrm>
          <a:custGeom>
            <a:avLst/>
            <a:gdLst/>
            <a:ahLst/>
            <a:cxnLst/>
            <a:rect l="l" t="t" r="r" b="b"/>
            <a:pathLst>
              <a:path w="10342" h="7594" extrusionOk="0">
                <a:moveTo>
                  <a:pt x="7290" y="0"/>
                </a:moveTo>
                <a:cubicBezTo>
                  <a:pt x="6921" y="0"/>
                  <a:pt x="6555" y="42"/>
                  <a:pt x="6205" y="121"/>
                </a:cubicBezTo>
                <a:cubicBezTo>
                  <a:pt x="5271" y="355"/>
                  <a:pt x="4404" y="788"/>
                  <a:pt x="3670" y="1422"/>
                </a:cubicBezTo>
                <a:cubicBezTo>
                  <a:pt x="2936" y="2023"/>
                  <a:pt x="2302" y="2756"/>
                  <a:pt x="1802" y="3557"/>
                </a:cubicBezTo>
                <a:cubicBezTo>
                  <a:pt x="1402" y="4224"/>
                  <a:pt x="1068" y="4891"/>
                  <a:pt x="735" y="5625"/>
                </a:cubicBezTo>
                <a:cubicBezTo>
                  <a:pt x="501" y="6226"/>
                  <a:pt x="301" y="6726"/>
                  <a:pt x="167" y="7060"/>
                </a:cubicBezTo>
                <a:cubicBezTo>
                  <a:pt x="101" y="7226"/>
                  <a:pt x="34" y="7426"/>
                  <a:pt x="1" y="7593"/>
                </a:cubicBezTo>
                <a:cubicBezTo>
                  <a:pt x="101" y="7426"/>
                  <a:pt x="167" y="7260"/>
                  <a:pt x="268" y="7093"/>
                </a:cubicBezTo>
                <a:cubicBezTo>
                  <a:pt x="401" y="6759"/>
                  <a:pt x="601" y="6259"/>
                  <a:pt x="901" y="5692"/>
                </a:cubicBezTo>
                <a:cubicBezTo>
                  <a:pt x="1468" y="4491"/>
                  <a:pt x="2302" y="2857"/>
                  <a:pt x="3803" y="1589"/>
                </a:cubicBezTo>
                <a:cubicBezTo>
                  <a:pt x="4504" y="989"/>
                  <a:pt x="5338" y="555"/>
                  <a:pt x="6238" y="321"/>
                </a:cubicBezTo>
                <a:cubicBezTo>
                  <a:pt x="6605" y="238"/>
                  <a:pt x="6981" y="196"/>
                  <a:pt x="7356" y="196"/>
                </a:cubicBezTo>
                <a:cubicBezTo>
                  <a:pt x="7731" y="196"/>
                  <a:pt x="8106" y="238"/>
                  <a:pt x="8473" y="321"/>
                </a:cubicBezTo>
                <a:cubicBezTo>
                  <a:pt x="9174" y="488"/>
                  <a:pt x="9808" y="822"/>
                  <a:pt x="10341" y="1255"/>
                </a:cubicBezTo>
                <a:cubicBezTo>
                  <a:pt x="10341" y="1255"/>
                  <a:pt x="10308" y="1222"/>
                  <a:pt x="10241" y="1122"/>
                </a:cubicBezTo>
                <a:cubicBezTo>
                  <a:pt x="10141" y="1022"/>
                  <a:pt x="10041" y="922"/>
                  <a:pt x="9908" y="822"/>
                </a:cubicBezTo>
                <a:cubicBezTo>
                  <a:pt x="9507" y="522"/>
                  <a:pt x="9007" y="288"/>
                  <a:pt x="8507" y="155"/>
                </a:cubicBezTo>
                <a:cubicBezTo>
                  <a:pt x="8106" y="50"/>
                  <a:pt x="7695" y="0"/>
                  <a:pt x="729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0" name="Google Shape;1540;p18"/>
          <p:cNvSpPr/>
          <p:nvPr/>
        </p:nvSpPr>
        <p:spPr>
          <a:xfrm>
            <a:off x="8957319" y="4444702"/>
            <a:ext cx="177677" cy="573716"/>
          </a:xfrm>
          <a:custGeom>
            <a:avLst/>
            <a:gdLst/>
            <a:ahLst/>
            <a:cxnLst/>
            <a:rect l="l" t="t" r="r" b="b"/>
            <a:pathLst>
              <a:path w="6839" h="22083" extrusionOk="0">
                <a:moveTo>
                  <a:pt x="6838" y="0"/>
                </a:moveTo>
                <a:lnTo>
                  <a:pt x="6838" y="0"/>
                </a:lnTo>
                <a:cubicBezTo>
                  <a:pt x="6772" y="33"/>
                  <a:pt x="6705" y="100"/>
                  <a:pt x="6672" y="167"/>
                </a:cubicBezTo>
                <a:cubicBezTo>
                  <a:pt x="6538" y="267"/>
                  <a:pt x="6371" y="434"/>
                  <a:pt x="6171" y="667"/>
                </a:cubicBezTo>
                <a:cubicBezTo>
                  <a:pt x="5771" y="1101"/>
                  <a:pt x="5204" y="1768"/>
                  <a:pt x="4570" y="2635"/>
                </a:cubicBezTo>
                <a:cubicBezTo>
                  <a:pt x="2869" y="4904"/>
                  <a:pt x="1635" y="7472"/>
                  <a:pt x="934" y="10207"/>
                </a:cubicBezTo>
                <a:cubicBezTo>
                  <a:pt x="200" y="13443"/>
                  <a:pt x="200" y="16445"/>
                  <a:pt x="100" y="18613"/>
                </a:cubicBezTo>
                <a:cubicBezTo>
                  <a:pt x="67" y="19648"/>
                  <a:pt x="34" y="20515"/>
                  <a:pt x="34" y="21149"/>
                </a:cubicBezTo>
                <a:cubicBezTo>
                  <a:pt x="0" y="21415"/>
                  <a:pt x="0" y="21649"/>
                  <a:pt x="0" y="21849"/>
                </a:cubicBezTo>
                <a:cubicBezTo>
                  <a:pt x="0" y="21916"/>
                  <a:pt x="0" y="22016"/>
                  <a:pt x="0" y="22083"/>
                </a:cubicBezTo>
                <a:cubicBezTo>
                  <a:pt x="34" y="22016"/>
                  <a:pt x="34" y="21916"/>
                  <a:pt x="34" y="21849"/>
                </a:cubicBezTo>
                <a:cubicBezTo>
                  <a:pt x="67" y="21649"/>
                  <a:pt x="67" y="21449"/>
                  <a:pt x="100" y="21149"/>
                </a:cubicBezTo>
                <a:cubicBezTo>
                  <a:pt x="134" y="20548"/>
                  <a:pt x="200" y="19681"/>
                  <a:pt x="234" y="18613"/>
                </a:cubicBezTo>
                <a:cubicBezTo>
                  <a:pt x="367" y="16445"/>
                  <a:pt x="400" y="13476"/>
                  <a:pt x="1134" y="10274"/>
                </a:cubicBezTo>
                <a:cubicBezTo>
                  <a:pt x="1801" y="7539"/>
                  <a:pt x="3002" y="4970"/>
                  <a:pt x="4670" y="2735"/>
                </a:cubicBezTo>
                <a:cubicBezTo>
                  <a:pt x="5304" y="1868"/>
                  <a:pt x="5838" y="1201"/>
                  <a:pt x="6238" y="734"/>
                </a:cubicBezTo>
                <a:lnTo>
                  <a:pt x="6672" y="200"/>
                </a:lnTo>
                <a:cubicBezTo>
                  <a:pt x="6738" y="134"/>
                  <a:pt x="6772" y="67"/>
                  <a:pt x="683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1" name="Google Shape;1541;p18"/>
          <p:cNvSpPr/>
          <p:nvPr/>
        </p:nvSpPr>
        <p:spPr>
          <a:xfrm>
            <a:off x="8948642" y="4103974"/>
            <a:ext cx="1068557" cy="1358156"/>
          </a:xfrm>
          <a:custGeom>
            <a:avLst/>
            <a:gdLst/>
            <a:ahLst/>
            <a:cxnLst/>
            <a:rect l="l" t="t" r="r" b="b"/>
            <a:pathLst>
              <a:path w="41130" h="52277" extrusionOk="0">
                <a:moveTo>
                  <a:pt x="26996" y="0"/>
                </a:moveTo>
                <a:cubicBezTo>
                  <a:pt x="23787" y="0"/>
                  <a:pt x="14378" y="1529"/>
                  <a:pt x="14211" y="1807"/>
                </a:cubicBezTo>
                <a:cubicBezTo>
                  <a:pt x="14111" y="2041"/>
                  <a:pt x="13810" y="5410"/>
                  <a:pt x="13610" y="7645"/>
                </a:cubicBezTo>
                <a:lnTo>
                  <a:pt x="10375" y="8779"/>
                </a:lnTo>
                <a:lnTo>
                  <a:pt x="6172" y="14149"/>
                </a:lnTo>
                <a:lnTo>
                  <a:pt x="3970" y="17285"/>
                </a:lnTo>
                <a:cubicBezTo>
                  <a:pt x="2669" y="19053"/>
                  <a:pt x="1735" y="21121"/>
                  <a:pt x="1235" y="23256"/>
                </a:cubicBezTo>
                <a:cubicBezTo>
                  <a:pt x="768" y="25657"/>
                  <a:pt x="568" y="28093"/>
                  <a:pt x="634" y="30528"/>
                </a:cubicBezTo>
                <a:lnTo>
                  <a:pt x="1" y="44304"/>
                </a:lnTo>
                <a:lnTo>
                  <a:pt x="28287" y="52276"/>
                </a:lnTo>
                <a:lnTo>
                  <a:pt x="30456" y="38333"/>
                </a:lnTo>
                <a:lnTo>
                  <a:pt x="37761" y="28393"/>
                </a:lnTo>
                <a:cubicBezTo>
                  <a:pt x="38361" y="24390"/>
                  <a:pt x="41130" y="17685"/>
                  <a:pt x="40429" y="13048"/>
                </a:cubicBezTo>
                <a:cubicBezTo>
                  <a:pt x="39862" y="9312"/>
                  <a:pt x="37794" y="8412"/>
                  <a:pt x="35659" y="7244"/>
                </a:cubicBezTo>
                <a:cubicBezTo>
                  <a:pt x="34959" y="6877"/>
                  <a:pt x="31556" y="6010"/>
                  <a:pt x="28888" y="5343"/>
                </a:cubicBezTo>
                <a:cubicBezTo>
                  <a:pt x="28621" y="3708"/>
                  <a:pt x="28187" y="806"/>
                  <a:pt x="28054" y="206"/>
                </a:cubicBezTo>
                <a:cubicBezTo>
                  <a:pt x="28032" y="61"/>
                  <a:pt x="27638" y="0"/>
                  <a:pt x="26996" y="0"/>
                </a:cubicBezTo>
                <a:close/>
              </a:path>
            </a:pathLst>
          </a:custGeom>
          <a:solidFill>
            <a:srgbClr val="6CDE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2" name="Google Shape;1542;p18"/>
          <p:cNvSpPr/>
          <p:nvPr/>
        </p:nvSpPr>
        <p:spPr>
          <a:xfrm>
            <a:off x="9354215" y="4144841"/>
            <a:ext cx="19095" cy="169025"/>
          </a:xfrm>
          <a:custGeom>
            <a:avLst/>
            <a:gdLst/>
            <a:ahLst/>
            <a:cxnLst/>
            <a:rect l="l" t="t" r="r" b="b"/>
            <a:pathLst>
              <a:path w="735" h="6506" extrusionOk="0">
                <a:moveTo>
                  <a:pt x="401" y="1"/>
                </a:moveTo>
                <a:lnTo>
                  <a:pt x="401" y="1"/>
                </a:lnTo>
                <a:cubicBezTo>
                  <a:pt x="401" y="1"/>
                  <a:pt x="301" y="34"/>
                  <a:pt x="201" y="167"/>
                </a:cubicBezTo>
                <a:cubicBezTo>
                  <a:pt x="67" y="367"/>
                  <a:pt x="1" y="634"/>
                  <a:pt x="1" y="868"/>
                </a:cubicBezTo>
                <a:cubicBezTo>
                  <a:pt x="1" y="1235"/>
                  <a:pt x="34" y="1568"/>
                  <a:pt x="67" y="1935"/>
                </a:cubicBezTo>
                <a:cubicBezTo>
                  <a:pt x="101" y="2336"/>
                  <a:pt x="168" y="2769"/>
                  <a:pt x="201" y="3236"/>
                </a:cubicBezTo>
                <a:cubicBezTo>
                  <a:pt x="301" y="4137"/>
                  <a:pt x="434" y="4937"/>
                  <a:pt x="501" y="5538"/>
                </a:cubicBezTo>
                <a:cubicBezTo>
                  <a:pt x="534" y="5871"/>
                  <a:pt x="601" y="6172"/>
                  <a:pt x="701" y="6505"/>
                </a:cubicBezTo>
                <a:cubicBezTo>
                  <a:pt x="735" y="6172"/>
                  <a:pt x="701" y="5838"/>
                  <a:pt x="668" y="5538"/>
                </a:cubicBezTo>
                <a:cubicBezTo>
                  <a:pt x="601" y="4937"/>
                  <a:pt x="534" y="4103"/>
                  <a:pt x="434" y="3203"/>
                </a:cubicBezTo>
                <a:cubicBezTo>
                  <a:pt x="368" y="2736"/>
                  <a:pt x="301" y="2302"/>
                  <a:pt x="268" y="1902"/>
                </a:cubicBezTo>
                <a:cubicBezTo>
                  <a:pt x="234" y="1502"/>
                  <a:pt x="134" y="1168"/>
                  <a:pt x="134" y="868"/>
                </a:cubicBezTo>
                <a:cubicBezTo>
                  <a:pt x="134" y="634"/>
                  <a:pt x="168" y="434"/>
                  <a:pt x="268" y="201"/>
                </a:cubicBezTo>
                <a:cubicBezTo>
                  <a:pt x="334" y="67"/>
                  <a:pt x="401" y="1"/>
                  <a:pt x="40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3" name="Google Shape;1543;p18"/>
          <p:cNvSpPr/>
          <p:nvPr/>
        </p:nvSpPr>
        <p:spPr>
          <a:xfrm>
            <a:off x="9444340" y="4130110"/>
            <a:ext cx="23433" cy="161205"/>
          </a:xfrm>
          <a:custGeom>
            <a:avLst/>
            <a:gdLst/>
            <a:ahLst/>
            <a:cxnLst/>
            <a:rect l="l" t="t" r="r" b="b"/>
            <a:pathLst>
              <a:path w="902" h="6205" extrusionOk="0">
                <a:moveTo>
                  <a:pt x="234" y="0"/>
                </a:moveTo>
                <a:cubicBezTo>
                  <a:pt x="168" y="301"/>
                  <a:pt x="101" y="601"/>
                  <a:pt x="101" y="901"/>
                </a:cubicBezTo>
                <a:cubicBezTo>
                  <a:pt x="1" y="2402"/>
                  <a:pt x="168" y="3903"/>
                  <a:pt x="535" y="5338"/>
                </a:cubicBezTo>
                <a:cubicBezTo>
                  <a:pt x="601" y="5638"/>
                  <a:pt x="701" y="5938"/>
                  <a:pt x="835" y="6205"/>
                </a:cubicBezTo>
                <a:cubicBezTo>
                  <a:pt x="902" y="6205"/>
                  <a:pt x="535" y="4837"/>
                  <a:pt x="368" y="3103"/>
                </a:cubicBezTo>
                <a:cubicBezTo>
                  <a:pt x="201" y="1401"/>
                  <a:pt x="301" y="0"/>
                  <a:pt x="23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4" name="Google Shape;1544;p18"/>
          <p:cNvSpPr/>
          <p:nvPr/>
        </p:nvSpPr>
        <p:spPr>
          <a:xfrm>
            <a:off x="9612482" y="4108443"/>
            <a:ext cx="37281" cy="157751"/>
          </a:xfrm>
          <a:custGeom>
            <a:avLst/>
            <a:gdLst/>
            <a:ahLst/>
            <a:cxnLst/>
            <a:rect l="l" t="t" r="r" b="b"/>
            <a:pathLst>
              <a:path w="1435" h="6072" extrusionOk="0">
                <a:moveTo>
                  <a:pt x="0" y="1"/>
                </a:moveTo>
                <a:lnTo>
                  <a:pt x="0" y="1"/>
                </a:lnTo>
                <a:cubicBezTo>
                  <a:pt x="434" y="935"/>
                  <a:pt x="767" y="1935"/>
                  <a:pt x="1001" y="2936"/>
                </a:cubicBezTo>
                <a:cubicBezTo>
                  <a:pt x="1134" y="3970"/>
                  <a:pt x="1168" y="5004"/>
                  <a:pt x="1068" y="6072"/>
                </a:cubicBezTo>
                <a:cubicBezTo>
                  <a:pt x="1168" y="5771"/>
                  <a:pt x="1234" y="5471"/>
                  <a:pt x="1268" y="5138"/>
                </a:cubicBezTo>
                <a:cubicBezTo>
                  <a:pt x="1435" y="3636"/>
                  <a:pt x="1168" y="2135"/>
                  <a:pt x="501" y="768"/>
                </a:cubicBezTo>
                <a:cubicBezTo>
                  <a:pt x="400" y="501"/>
                  <a:pt x="234" y="234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5" name="Google Shape;1545;p18"/>
          <p:cNvSpPr/>
          <p:nvPr/>
        </p:nvSpPr>
        <p:spPr>
          <a:xfrm>
            <a:off x="9141907" y="4499286"/>
            <a:ext cx="64144" cy="85812"/>
          </a:xfrm>
          <a:custGeom>
            <a:avLst/>
            <a:gdLst/>
            <a:ahLst/>
            <a:cxnLst/>
            <a:rect l="l" t="t" r="r" b="b"/>
            <a:pathLst>
              <a:path w="2469" h="3303" extrusionOk="0">
                <a:moveTo>
                  <a:pt x="2469" y="1"/>
                </a:moveTo>
                <a:cubicBezTo>
                  <a:pt x="1468" y="935"/>
                  <a:pt x="634" y="2069"/>
                  <a:pt x="0" y="3303"/>
                </a:cubicBezTo>
                <a:cubicBezTo>
                  <a:pt x="868" y="2236"/>
                  <a:pt x="1701" y="1135"/>
                  <a:pt x="2469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6" name="Google Shape;1546;p18"/>
          <p:cNvSpPr/>
          <p:nvPr/>
        </p:nvSpPr>
        <p:spPr>
          <a:xfrm>
            <a:off x="9252815" y="4379699"/>
            <a:ext cx="53779" cy="70224"/>
          </a:xfrm>
          <a:custGeom>
            <a:avLst/>
            <a:gdLst/>
            <a:ahLst/>
            <a:cxnLst/>
            <a:rect l="l" t="t" r="r" b="b"/>
            <a:pathLst>
              <a:path w="2070" h="2703" extrusionOk="0">
                <a:moveTo>
                  <a:pt x="1" y="0"/>
                </a:moveTo>
                <a:lnTo>
                  <a:pt x="1" y="0"/>
                </a:lnTo>
                <a:cubicBezTo>
                  <a:pt x="568" y="968"/>
                  <a:pt x="1269" y="1902"/>
                  <a:pt x="2069" y="2702"/>
                </a:cubicBezTo>
                <a:cubicBezTo>
                  <a:pt x="1836" y="2202"/>
                  <a:pt x="1502" y="1702"/>
                  <a:pt x="1135" y="1268"/>
                </a:cubicBezTo>
                <a:cubicBezTo>
                  <a:pt x="802" y="801"/>
                  <a:pt x="435" y="367"/>
                  <a:pt x="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7" name="Google Shape;1547;p18"/>
          <p:cNvSpPr/>
          <p:nvPr/>
        </p:nvSpPr>
        <p:spPr>
          <a:xfrm>
            <a:off x="9409681" y="4365825"/>
            <a:ext cx="70224" cy="68483"/>
          </a:xfrm>
          <a:custGeom>
            <a:avLst/>
            <a:gdLst/>
            <a:ahLst/>
            <a:cxnLst/>
            <a:rect l="l" t="t" r="r" b="b"/>
            <a:pathLst>
              <a:path w="2703" h="2636" extrusionOk="0">
                <a:moveTo>
                  <a:pt x="2703" y="1"/>
                </a:moveTo>
                <a:lnTo>
                  <a:pt x="2703" y="1"/>
                </a:lnTo>
                <a:cubicBezTo>
                  <a:pt x="2135" y="301"/>
                  <a:pt x="1635" y="701"/>
                  <a:pt x="1235" y="1201"/>
                </a:cubicBezTo>
                <a:cubicBezTo>
                  <a:pt x="734" y="1602"/>
                  <a:pt x="334" y="2102"/>
                  <a:pt x="1" y="2636"/>
                </a:cubicBezTo>
                <a:cubicBezTo>
                  <a:pt x="468" y="2236"/>
                  <a:pt x="935" y="1802"/>
                  <a:pt x="1368" y="1335"/>
                </a:cubicBezTo>
                <a:cubicBezTo>
                  <a:pt x="1835" y="935"/>
                  <a:pt x="2302" y="468"/>
                  <a:pt x="270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8" name="Google Shape;1548;p18"/>
          <p:cNvSpPr/>
          <p:nvPr/>
        </p:nvSpPr>
        <p:spPr>
          <a:xfrm>
            <a:off x="9381080" y="4216779"/>
            <a:ext cx="50297" cy="45959"/>
          </a:xfrm>
          <a:custGeom>
            <a:avLst/>
            <a:gdLst/>
            <a:ahLst/>
            <a:cxnLst/>
            <a:rect l="l" t="t" r="r" b="b"/>
            <a:pathLst>
              <a:path w="1936" h="1769" extrusionOk="0">
                <a:moveTo>
                  <a:pt x="1" y="0"/>
                </a:moveTo>
                <a:lnTo>
                  <a:pt x="1" y="0"/>
                </a:lnTo>
                <a:cubicBezTo>
                  <a:pt x="234" y="367"/>
                  <a:pt x="535" y="701"/>
                  <a:pt x="901" y="968"/>
                </a:cubicBezTo>
                <a:cubicBezTo>
                  <a:pt x="1202" y="1301"/>
                  <a:pt x="1535" y="1568"/>
                  <a:pt x="1936" y="1768"/>
                </a:cubicBezTo>
                <a:cubicBezTo>
                  <a:pt x="1702" y="1401"/>
                  <a:pt x="1402" y="1068"/>
                  <a:pt x="1035" y="801"/>
                </a:cubicBezTo>
                <a:cubicBezTo>
                  <a:pt x="735" y="501"/>
                  <a:pt x="368" y="200"/>
                  <a:pt x="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9" name="Google Shape;1549;p18"/>
          <p:cNvSpPr/>
          <p:nvPr/>
        </p:nvSpPr>
        <p:spPr>
          <a:xfrm>
            <a:off x="9508484" y="4181888"/>
            <a:ext cx="74563" cy="15848"/>
          </a:xfrm>
          <a:custGeom>
            <a:avLst/>
            <a:gdLst/>
            <a:ahLst/>
            <a:cxnLst/>
            <a:rect l="l" t="t" r="r" b="b"/>
            <a:pathLst>
              <a:path w="2870" h="610" extrusionOk="0">
                <a:moveTo>
                  <a:pt x="2619" y="1"/>
                </a:moveTo>
                <a:cubicBezTo>
                  <a:pt x="2203" y="1"/>
                  <a:pt x="1791" y="70"/>
                  <a:pt x="1401" y="209"/>
                </a:cubicBezTo>
                <a:cubicBezTo>
                  <a:pt x="934" y="276"/>
                  <a:pt x="467" y="409"/>
                  <a:pt x="0" y="609"/>
                </a:cubicBezTo>
                <a:cubicBezTo>
                  <a:pt x="501" y="609"/>
                  <a:pt x="1001" y="543"/>
                  <a:pt x="1468" y="409"/>
                </a:cubicBezTo>
                <a:cubicBezTo>
                  <a:pt x="1935" y="342"/>
                  <a:pt x="2402" y="209"/>
                  <a:pt x="2869" y="9"/>
                </a:cubicBezTo>
                <a:cubicBezTo>
                  <a:pt x="2786" y="3"/>
                  <a:pt x="2702" y="1"/>
                  <a:pt x="2619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0" name="Google Shape;1550;p18"/>
          <p:cNvSpPr/>
          <p:nvPr/>
        </p:nvSpPr>
        <p:spPr>
          <a:xfrm>
            <a:off x="9606403" y="4345899"/>
            <a:ext cx="9560" cy="75420"/>
          </a:xfrm>
          <a:custGeom>
            <a:avLst/>
            <a:gdLst/>
            <a:ahLst/>
            <a:cxnLst/>
            <a:rect l="l" t="t" r="r" b="b"/>
            <a:pathLst>
              <a:path w="368" h="2903" extrusionOk="0">
                <a:moveTo>
                  <a:pt x="101" y="0"/>
                </a:moveTo>
                <a:cubicBezTo>
                  <a:pt x="34" y="467"/>
                  <a:pt x="1" y="968"/>
                  <a:pt x="67" y="1468"/>
                </a:cubicBezTo>
                <a:cubicBezTo>
                  <a:pt x="67" y="1935"/>
                  <a:pt x="134" y="2435"/>
                  <a:pt x="268" y="2902"/>
                </a:cubicBezTo>
                <a:cubicBezTo>
                  <a:pt x="334" y="2435"/>
                  <a:pt x="368" y="1935"/>
                  <a:pt x="301" y="1468"/>
                </a:cubicBezTo>
                <a:cubicBezTo>
                  <a:pt x="301" y="968"/>
                  <a:pt x="234" y="467"/>
                  <a:pt x="10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1" name="Google Shape;1551;p18"/>
          <p:cNvSpPr/>
          <p:nvPr/>
        </p:nvSpPr>
        <p:spPr>
          <a:xfrm>
            <a:off x="9524955" y="4447299"/>
            <a:ext cx="32943" cy="89267"/>
          </a:xfrm>
          <a:custGeom>
            <a:avLst/>
            <a:gdLst/>
            <a:ahLst/>
            <a:cxnLst/>
            <a:rect l="l" t="t" r="r" b="b"/>
            <a:pathLst>
              <a:path w="1268" h="3436" extrusionOk="0">
                <a:moveTo>
                  <a:pt x="0" y="0"/>
                </a:moveTo>
                <a:lnTo>
                  <a:pt x="0" y="0"/>
                </a:lnTo>
                <a:cubicBezTo>
                  <a:pt x="100" y="601"/>
                  <a:pt x="300" y="1201"/>
                  <a:pt x="534" y="1768"/>
                </a:cubicBezTo>
                <a:cubicBezTo>
                  <a:pt x="701" y="2335"/>
                  <a:pt x="967" y="2902"/>
                  <a:pt x="1268" y="3436"/>
                </a:cubicBezTo>
                <a:cubicBezTo>
                  <a:pt x="967" y="2268"/>
                  <a:pt x="567" y="1101"/>
                  <a:pt x="0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2" name="Google Shape;1552;p18"/>
          <p:cNvSpPr/>
          <p:nvPr/>
        </p:nvSpPr>
        <p:spPr>
          <a:xfrm>
            <a:off x="9371544" y="4524408"/>
            <a:ext cx="36424" cy="93632"/>
          </a:xfrm>
          <a:custGeom>
            <a:avLst/>
            <a:gdLst/>
            <a:ahLst/>
            <a:cxnLst/>
            <a:rect l="l" t="t" r="r" b="b"/>
            <a:pathLst>
              <a:path w="1402" h="3604" extrusionOk="0">
                <a:moveTo>
                  <a:pt x="1" y="1"/>
                </a:moveTo>
                <a:lnTo>
                  <a:pt x="1" y="1"/>
                </a:lnTo>
                <a:cubicBezTo>
                  <a:pt x="134" y="635"/>
                  <a:pt x="334" y="1269"/>
                  <a:pt x="601" y="1869"/>
                </a:cubicBezTo>
                <a:cubicBezTo>
                  <a:pt x="801" y="2469"/>
                  <a:pt x="1068" y="3070"/>
                  <a:pt x="1402" y="3604"/>
                </a:cubicBezTo>
                <a:cubicBezTo>
                  <a:pt x="1268" y="2970"/>
                  <a:pt x="1068" y="2369"/>
                  <a:pt x="801" y="1769"/>
                </a:cubicBezTo>
                <a:cubicBezTo>
                  <a:pt x="601" y="1168"/>
                  <a:pt x="334" y="568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3" name="Google Shape;1553;p18"/>
          <p:cNvSpPr/>
          <p:nvPr/>
        </p:nvSpPr>
        <p:spPr>
          <a:xfrm>
            <a:off x="9247619" y="4618871"/>
            <a:ext cx="19095" cy="91891"/>
          </a:xfrm>
          <a:custGeom>
            <a:avLst/>
            <a:gdLst/>
            <a:ahLst/>
            <a:cxnLst/>
            <a:rect l="l" t="t" r="r" b="b"/>
            <a:pathLst>
              <a:path w="735" h="3537" extrusionOk="0">
                <a:moveTo>
                  <a:pt x="1" y="1"/>
                </a:moveTo>
                <a:lnTo>
                  <a:pt x="1" y="1"/>
                </a:lnTo>
                <a:cubicBezTo>
                  <a:pt x="101" y="1202"/>
                  <a:pt x="334" y="2369"/>
                  <a:pt x="735" y="3537"/>
                </a:cubicBezTo>
                <a:cubicBezTo>
                  <a:pt x="701" y="2936"/>
                  <a:pt x="635" y="2336"/>
                  <a:pt x="468" y="1736"/>
                </a:cubicBezTo>
                <a:cubicBezTo>
                  <a:pt x="368" y="1135"/>
                  <a:pt x="234" y="568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4" name="Google Shape;1554;p18"/>
          <p:cNvSpPr/>
          <p:nvPr/>
        </p:nvSpPr>
        <p:spPr>
          <a:xfrm>
            <a:off x="9057835" y="4631887"/>
            <a:ext cx="40763" cy="82356"/>
          </a:xfrm>
          <a:custGeom>
            <a:avLst/>
            <a:gdLst/>
            <a:ahLst/>
            <a:cxnLst/>
            <a:rect l="l" t="t" r="r" b="b"/>
            <a:pathLst>
              <a:path w="1569" h="3170" extrusionOk="0">
                <a:moveTo>
                  <a:pt x="1" y="0"/>
                </a:moveTo>
                <a:lnTo>
                  <a:pt x="1" y="0"/>
                </a:lnTo>
                <a:cubicBezTo>
                  <a:pt x="401" y="1101"/>
                  <a:pt x="935" y="2169"/>
                  <a:pt x="1568" y="3169"/>
                </a:cubicBezTo>
                <a:cubicBezTo>
                  <a:pt x="1168" y="2035"/>
                  <a:pt x="668" y="968"/>
                  <a:pt x="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5" name="Google Shape;1555;p18"/>
          <p:cNvSpPr/>
          <p:nvPr/>
        </p:nvSpPr>
        <p:spPr>
          <a:xfrm>
            <a:off x="9004108" y="4821671"/>
            <a:ext cx="91008" cy="45101"/>
          </a:xfrm>
          <a:custGeom>
            <a:avLst/>
            <a:gdLst/>
            <a:ahLst/>
            <a:cxnLst/>
            <a:rect l="l" t="t" r="r" b="b"/>
            <a:pathLst>
              <a:path w="3503" h="1736" extrusionOk="0">
                <a:moveTo>
                  <a:pt x="3503" y="1"/>
                </a:moveTo>
                <a:cubicBezTo>
                  <a:pt x="2869" y="201"/>
                  <a:pt x="2269" y="434"/>
                  <a:pt x="1702" y="768"/>
                </a:cubicBezTo>
                <a:cubicBezTo>
                  <a:pt x="1101" y="1035"/>
                  <a:pt x="534" y="1335"/>
                  <a:pt x="0" y="1735"/>
                </a:cubicBezTo>
                <a:cubicBezTo>
                  <a:pt x="634" y="1535"/>
                  <a:pt x="1235" y="1268"/>
                  <a:pt x="1802" y="968"/>
                </a:cubicBezTo>
                <a:cubicBezTo>
                  <a:pt x="2402" y="701"/>
                  <a:pt x="2969" y="401"/>
                  <a:pt x="350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6" name="Google Shape;1556;p18"/>
          <p:cNvSpPr/>
          <p:nvPr/>
        </p:nvSpPr>
        <p:spPr>
          <a:xfrm>
            <a:off x="9075164" y="4910940"/>
            <a:ext cx="21693" cy="81473"/>
          </a:xfrm>
          <a:custGeom>
            <a:avLst/>
            <a:gdLst/>
            <a:ahLst/>
            <a:cxnLst/>
            <a:rect l="l" t="t" r="r" b="b"/>
            <a:pathLst>
              <a:path w="835" h="3136" extrusionOk="0">
                <a:moveTo>
                  <a:pt x="1" y="0"/>
                </a:moveTo>
                <a:cubicBezTo>
                  <a:pt x="1" y="534"/>
                  <a:pt x="67" y="1101"/>
                  <a:pt x="268" y="1601"/>
                </a:cubicBezTo>
                <a:cubicBezTo>
                  <a:pt x="368" y="2135"/>
                  <a:pt x="568" y="2669"/>
                  <a:pt x="835" y="3136"/>
                </a:cubicBezTo>
                <a:cubicBezTo>
                  <a:pt x="768" y="2602"/>
                  <a:pt x="635" y="2068"/>
                  <a:pt x="468" y="1568"/>
                </a:cubicBezTo>
                <a:cubicBezTo>
                  <a:pt x="368" y="1034"/>
                  <a:pt x="201" y="501"/>
                  <a:pt x="1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7" name="Google Shape;1557;p18"/>
          <p:cNvSpPr/>
          <p:nvPr/>
        </p:nvSpPr>
        <p:spPr>
          <a:xfrm>
            <a:off x="8995431" y="5050451"/>
            <a:ext cx="66768" cy="61572"/>
          </a:xfrm>
          <a:custGeom>
            <a:avLst/>
            <a:gdLst/>
            <a:ahLst/>
            <a:cxnLst/>
            <a:rect l="l" t="t" r="r" b="b"/>
            <a:pathLst>
              <a:path w="2570" h="2370" extrusionOk="0">
                <a:moveTo>
                  <a:pt x="1" y="1"/>
                </a:moveTo>
                <a:cubicBezTo>
                  <a:pt x="334" y="468"/>
                  <a:pt x="768" y="901"/>
                  <a:pt x="1202" y="1268"/>
                </a:cubicBezTo>
                <a:cubicBezTo>
                  <a:pt x="1635" y="1669"/>
                  <a:pt x="2069" y="2036"/>
                  <a:pt x="2569" y="2369"/>
                </a:cubicBezTo>
                <a:cubicBezTo>
                  <a:pt x="2236" y="1902"/>
                  <a:pt x="1802" y="1469"/>
                  <a:pt x="1369" y="1102"/>
                </a:cubicBezTo>
                <a:cubicBezTo>
                  <a:pt x="935" y="701"/>
                  <a:pt x="501" y="334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8" name="Google Shape;1558;p18"/>
          <p:cNvSpPr/>
          <p:nvPr/>
        </p:nvSpPr>
        <p:spPr>
          <a:xfrm>
            <a:off x="9178305" y="5030524"/>
            <a:ext cx="104881" cy="46115"/>
          </a:xfrm>
          <a:custGeom>
            <a:avLst/>
            <a:gdLst/>
            <a:ahLst/>
            <a:cxnLst/>
            <a:rect l="l" t="t" r="r" b="b"/>
            <a:pathLst>
              <a:path w="4037" h="1775" extrusionOk="0">
                <a:moveTo>
                  <a:pt x="4036" y="1"/>
                </a:moveTo>
                <a:lnTo>
                  <a:pt x="4036" y="1"/>
                </a:lnTo>
                <a:cubicBezTo>
                  <a:pt x="3303" y="67"/>
                  <a:pt x="2569" y="267"/>
                  <a:pt x="1902" y="634"/>
                </a:cubicBezTo>
                <a:cubicBezTo>
                  <a:pt x="1201" y="901"/>
                  <a:pt x="567" y="1268"/>
                  <a:pt x="0" y="1769"/>
                </a:cubicBezTo>
                <a:cubicBezTo>
                  <a:pt x="2" y="1772"/>
                  <a:pt x="7" y="1774"/>
                  <a:pt x="14" y="1774"/>
                </a:cubicBezTo>
                <a:cubicBezTo>
                  <a:pt x="130" y="1774"/>
                  <a:pt x="933" y="1275"/>
                  <a:pt x="2002" y="835"/>
                </a:cubicBezTo>
                <a:cubicBezTo>
                  <a:pt x="3102" y="334"/>
                  <a:pt x="4036" y="34"/>
                  <a:pt x="403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9" name="Google Shape;1559;p18"/>
          <p:cNvSpPr/>
          <p:nvPr/>
        </p:nvSpPr>
        <p:spPr>
          <a:xfrm>
            <a:off x="9192152" y="4894467"/>
            <a:ext cx="26915" cy="76277"/>
          </a:xfrm>
          <a:custGeom>
            <a:avLst/>
            <a:gdLst/>
            <a:ahLst/>
            <a:cxnLst/>
            <a:rect l="l" t="t" r="r" b="b"/>
            <a:pathLst>
              <a:path w="1036" h="2936" extrusionOk="0">
                <a:moveTo>
                  <a:pt x="1" y="1"/>
                </a:moveTo>
                <a:lnTo>
                  <a:pt x="1" y="1"/>
                </a:lnTo>
                <a:cubicBezTo>
                  <a:pt x="68" y="534"/>
                  <a:pt x="201" y="1035"/>
                  <a:pt x="401" y="1502"/>
                </a:cubicBezTo>
                <a:cubicBezTo>
                  <a:pt x="568" y="2002"/>
                  <a:pt x="768" y="2502"/>
                  <a:pt x="1035" y="2936"/>
                </a:cubicBezTo>
                <a:cubicBezTo>
                  <a:pt x="968" y="2436"/>
                  <a:pt x="802" y="1902"/>
                  <a:pt x="601" y="1435"/>
                </a:cubicBezTo>
                <a:cubicBezTo>
                  <a:pt x="468" y="935"/>
                  <a:pt x="268" y="468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0" name="Google Shape;1560;p18"/>
          <p:cNvSpPr/>
          <p:nvPr/>
        </p:nvSpPr>
        <p:spPr>
          <a:xfrm>
            <a:off x="9285757" y="4824269"/>
            <a:ext cx="64144" cy="102283"/>
          </a:xfrm>
          <a:custGeom>
            <a:avLst/>
            <a:gdLst/>
            <a:ahLst/>
            <a:cxnLst/>
            <a:rect l="l" t="t" r="r" b="b"/>
            <a:pathLst>
              <a:path w="2469" h="3937" extrusionOk="0">
                <a:moveTo>
                  <a:pt x="2469" y="1"/>
                </a:moveTo>
                <a:cubicBezTo>
                  <a:pt x="2458" y="26"/>
                  <a:pt x="2447" y="51"/>
                  <a:pt x="2436" y="76"/>
                </a:cubicBezTo>
                <a:lnTo>
                  <a:pt x="2436" y="76"/>
                </a:lnTo>
                <a:cubicBezTo>
                  <a:pt x="2447" y="62"/>
                  <a:pt x="2458" y="48"/>
                  <a:pt x="2469" y="34"/>
                </a:cubicBezTo>
                <a:lnTo>
                  <a:pt x="2469" y="1"/>
                </a:lnTo>
                <a:close/>
                <a:moveTo>
                  <a:pt x="2436" y="76"/>
                </a:moveTo>
                <a:cubicBezTo>
                  <a:pt x="1515" y="1266"/>
                  <a:pt x="693" y="2585"/>
                  <a:pt x="1" y="3937"/>
                </a:cubicBezTo>
                <a:cubicBezTo>
                  <a:pt x="501" y="3336"/>
                  <a:pt x="968" y="2703"/>
                  <a:pt x="1335" y="2035"/>
                </a:cubicBezTo>
                <a:cubicBezTo>
                  <a:pt x="1753" y="1424"/>
                  <a:pt x="2140" y="751"/>
                  <a:pt x="2436" y="76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1" name="Google Shape;1561;p18"/>
          <p:cNvSpPr/>
          <p:nvPr/>
        </p:nvSpPr>
        <p:spPr>
          <a:xfrm>
            <a:off x="9428751" y="4734120"/>
            <a:ext cx="63287" cy="104049"/>
          </a:xfrm>
          <a:custGeom>
            <a:avLst/>
            <a:gdLst/>
            <a:ahLst/>
            <a:cxnLst/>
            <a:rect l="l" t="t" r="r" b="b"/>
            <a:pathLst>
              <a:path w="2436" h="4005" extrusionOk="0">
                <a:moveTo>
                  <a:pt x="4" y="1"/>
                </a:moveTo>
                <a:cubicBezTo>
                  <a:pt x="3" y="1"/>
                  <a:pt x="2" y="1"/>
                  <a:pt x="0" y="1"/>
                </a:cubicBezTo>
                <a:cubicBezTo>
                  <a:pt x="234" y="769"/>
                  <a:pt x="568" y="1469"/>
                  <a:pt x="1001" y="2136"/>
                </a:cubicBezTo>
                <a:cubicBezTo>
                  <a:pt x="1368" y="2803"/>
                  <a:pt x="1835" y="3437"/>
                  <a:pt x="2402" y="4004"/>
                </a:cubicBezTo>
                <a:cubicBezTo>
                  <a:pt x="2436" y="3971"/>
                  <a:pt x="1868" y="3104"/>
                  <a:pt x="1201" y="2003"/>
                </a:cubicBezTo>
                <a:cubicBezTo>
                  <a:pt x="546" y="921"/>
                  <a:pt x="83" y="1"/>
                  <a:pt x="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2" name="Google Shape;1562;p18"/>
          <p:cNvSpPr/>
          <p:nvPr/>
        </p:nvSpPr>
        <p:spPr>
          <a:xfrm>
            <a:off x="9492012" y="4699150"/>
            <a:ext cx="83213" cy="8132"/>
          </a:xfrm>
          <a:custGeom>
            <a:avLst/>
            <a:gdLst/>
            <a:ahLst/>
            <a:cxnLst/>
            <a:rect l="l" t="t" r="r" b="b"/>
            <a:pathLst>
              <a:path w="3203" h="313" extrusionOk="0">
                <a:moveTo>
                  <a:pt x="2774" y="0"/>
                </a:moveTo>
                <a:cubicBezTo>
                  <a:pt x="2383" y="0"/>
                  <a:pt x="1992" y="31"/>
                  <a:pt x="1602" y="80"/>
                </a:cubicBezTo>
                <a:cubicBezTo>
                  <a:pt x="1459" y="71"/>
                  <a:pt x="1316" y="67"/>
                  <a:pt x="1173" y="67"/>
                </a:cubicBezTo>
                <a:cubicBezTo>
                  <a:pt x="782" y="67"/>
                  <a:pt x="391" y="98"/>
                  <a:pt x="1" y="147"/>
                </a:cubicBezTo>
                <a:cubicBezTo>
                  <a:pt x="365" y="261"/>
                  <a:pt x="730" y="312"/>
                  <a:pt x="1095" y="312"/>
                </a:cubicBezTo>
                <a:cubicBezTo>
                  <a:pt x="1264" y="312"/>
                  <a:pt x="1433" y="301"/>
                  <a:pt x="1602" y="280"/>
                </a:cubicBezTo>
                <a:cubicBezTo>
                  <a:pt x="2169" y="280"/>
                  <a:pt x="2702" y="180"/>
                  <a:pt x="3203" y="13"/>
                </a:cubicBezTo>
                <a:cubicBezTo>
                  <a:pt x="3060" y="4"/>
                  <a:pt x="2917" y="0"/>
                  <a:pt x="277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3" name="Google Shape;1563;p18"/>
          <p:cNvSpPr/>
          <p:nvPr/>
        </p:nvSpPr>
        <p:spPr>
          <a:xfrm>
            <a:off x="9667949" y="4540879"/>
            <a:ext cx="108336" cy="52037"/>
          </a:xfrm>
          <a:custGeom>
            <a:avLst/>
            <a:gdLst/>
            <a:ahLst/>
            <a:cxnLst/>
            <a:rect l="l" t="t" r="r" b="b"/>
            <a:pathLst>
              <a:path w="4170" h="2003" extrusionOk="0">
                <a:moveTo>
                  <a:pt x="4170" y="1"/>
                </a:moveTo>
                <a:cubicBezTo>
                  <a:pt x="2702" y="534"/>
                  <a:pt x="1301" y="1202"/>
                  <a:pt x="0" y="2002"/>
                </a:cubicBezTo>
                <a:cubicBezTo>
                  <a:pt x="1434" y="1468"/>
                  <a:pt x="2835" y="801"/>
                  <a:pt x="417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4" name="Google Shape;1564;p18"/>
          <p:cNvSpPr/>
          <p:nvPr/>
        </p:nvSpPr>
        <p:spPr>
          <a:xfrm>
            <a:off x="9789277" y="4353694"/>
            <a:ext cx="43335" cy="86695"/>
          </a:xfrm>
          <a:custGeom>
            <a:avLst/>
            <a:gdLst/>
            <a:ahLst/>
            <a:cxnLst/>
            <a:rect l="l" t="t" r="r" b="b"/>
            <a:pathLst>
              <a:path w="1668" h="3337" extrusionOk="0">
                <a:moveTo>
                  <a:pt x="1668" y="1"/>
                </a:moveTo>
                <a:lnTo>
                  <a:pt x="1668" y="1"/>
                </a:lnTo>
                <a:cubicBezTo>
                  <a:pt x="1001" y="1035"/>
                  <a:pt x="434" y="2135"/>
                  <a:pt x="0" y="3336"/>
                </a:cubicBezTo>
                <a:cubicBezTo>
                  <a:pt x="367" y="2836"/>
                  <a:pt x="701" y="2269"/>
                  <a:pt x="934" y="1702"/>
                </a:cubicBezTo>
                <a:cubicBezTo>
                  <a:pt x="1234" y="1168"/>
                  <a:pt x="1501" y="601"/>
                  <a:pt x="166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5" name="Google Shape;1565;p18"/>
          <p:cNvSpPr/>
          <p:nvPr/>
        </p:nvSpPr>
        <p:spPr>
          <a:xfrm>
            <a:off x="9885454" y="4419552"/>
            <a:ext cx="31228" cy="99685"/>
          </a:xfrm>
          <a:custGeom>
            <a:avLst/>
            <a:gdLst/>
            <a:ahLst/>
            <a:cxnLst/>
            <a:rect l="l" t="t" r="r" b="b"/>
            <a:pathLst>
              <a:path w="1202" h="3837" extrusionOk="0">
                <a:moveTo>
                  <a:pt x="1" y="1"/>
                </a:moveTo>
                <a:cubicBezTo>
                  <a:pt x="134" y="668"/>
                  <a:pt x="334" y="1302"/>
                  <a:pt x="568" y="1935"/>
                </a:cubicBezTo>
                <a:cubicBezTo>
                  <a:pt x="735" y="2569"/>
                  <a:pt x="935" y="3203"/>
                  <a:pt x="1202" y="3837"/>
                </a:cubicBezTo>
                <a:cubicBezTo>
                  <a:pt x="1035" y="2503"/>
                  <a:pt x="634" y="1202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6" name="Google Shape;1566;p18"/>
          <p:cNvSpPr/>
          <p:nvPr/>
        </p:nvSpPr>
        <p:spPr>
          <a:xfrm>
            <a:off x="9839522" y="4624094"/>
            <a:ext cx="97087" cy="25148"/>
          </a:xfrm>
          <a:custGeom>
            <a:avLst/>
            <a:gdLst/>
            <a:ahLst/>
            <a:cxnLst/>
            <a:rect l="l" t="t" r="r" b="b"/>
            <a:pathLst>
              <a:path w="3737" h="968" extrusionOk="0">
                <a:moveTo>
                  <a:pt x="3737" y="0"/>
                </a:moveTo>
                <a:lnTo>
                  <a:pt x="3737" y="0"/>
                </a:lnTo>
                <a:cubicBezTo>
                  <a:pt x="3103" y="100"/>
                  <a:pt x="2469" y="267"/>
                  <a:pt x="1869" y="467"/>
                </a:cubicBezTo>
                <a:cubicBezTo>
                  <a:pt x="1235" y="567"/>
                  <a:pt x="601" y="734"/>
                  <a:pt x="1" y="967"/>
                </a:cubicBezTo>
                <a:cubicBezTo>
                  <a:pt x="635" y="967"/>
                  <a:pt x="1302" y="867"/>
                  <a:pt x="1902" y="667"/>
                </a:cubicBezTo>
                <a:cubicBezTo>
                  <a:pt x="2536" y="534"/>
                  <a:pt x="3170" y="300"/>
                  <a:pt x="373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7" name="Google Shape;1567;p18"/>
          <p:cNvSpPr/>
          <p:nvPr/>
        </p:nvSpPr>
        <p:spPr>
          <a:xfrm>
            <a:off x="9716481" y="4632745"/>
            <a:ext cx="13873" cy="119612"/>
          </a:xfrm>
          <a:custGeom>
            <a:avLst/>
            <a:gdLst/>
            <a:ahLst/>
            <a:cxnLst/>
            <a:rect l="l" t="t" r="r" b="b"/>
            <a:pathLst>
              <a:path w="534" h="4604" extrusionOk="0">
                <a:moveTo>
                  <a:pt x="267" y="1"/>
                </a:moveTo>
                <a:lnTo>
                  <a:pt x="267" y="1"/>
                </a:lnTo>
                <a:cubicBezTo>
                  <a:pt x="200" y="1"/>
                  <a:pt x="300" y="1035"/>
                  <a:pt x="234" y="2302"/>
                </a:cubicBezTo>
                <a:cubicBezTo>
                  <a:pt x="200" y="3570"/>
                  <a:pt x="0" y="4604"/>
                  <a:pt x="67" y="4604"/>
                </a:cubicBezTo>
                <a:cubicBezTo>
                  <a:pt x="334" y="3870"/>
                  <a:pt x="467" y="3103"/>
                  <a:pt x="467" y="2302"/>
                </a:cubicBezTo>
                <a:cubicBezTo>
                  <a:pt x="534" y="1535"/>
                  <a:pt x="467" y="768"/>
                  <a:pt x="26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8" name="Google Shape;1568;p18"/>
          <p:cNvSpPr/>
          <p:nvPr/>
        </p:nvSpPr>
        <p:spPr>
          <a:xfrm>
            <a:off x="9604661" y="4799121"/>
            <a:ext cx="70224" cy="84980"/>
          </a:xfrm>
          <a:custGeom>
            <a:avLst/>
            <a:gdLst/>
            <a:ahLst/>
            <a:cxnLst/>
            <a:rect l="l" t="t" r="r" b="b"/>
            <a:pathLst>
              <a:path w="2703" h="3271" extrusionOk="0">
                <a:moveTo>
                  <a:pt x="4" y="0"/>
                </a:moveTo>
                <a:cubicBezTo>
                  <a:pt x="3" y="0"/>
                  <a:pt x="2" y="1"/>
                  <a:pt x="1" y="1"/>
                </a:cubicBezTo>
                <a:cubicBezTo>
                  <a:pt x="668" y="1269"/>
                  <a:pt x="1569" y="2370"/>
                  <a:pt x="2703" y="3270"/>
                </a:cubicBezTo>
                <a:cubicBezTo>
                  <a:pt x="2269" y="2703"/>
                  <a:pt x="1836" y="2136"/>
                  <a:pt x="1335" y="1636"/>
                </a:cubicBezTo>
                <a:cubicBezTo>
                  <a:pt x="617" y="754"/>
                  <a:pt x="58" y="0"/>
                  <a:pt x="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9" name="Google Shape;1569;p18"/>
          <p:cNvSpPr/>
          <p:nvPr/>
        </p:nvSpPr>
        <p:spPr>
          <a:xfrm>
            <a:off x="9801409" y="4855471"/>
            <a:ext cx="92748" cy="39021"/>
          </a:xfrm>
          <a:custGeom>
            <a:avLst/>
            <a:gdLst/>
            <a:ahLst/>
            <a:cxnLst/>
            <a:rect l="l" t="t" r="r" b="b"/>
            <a:pathLst>
              <a:path w="3570" h="1502" extrusionOk="0">
                <a:moveTo>
                  <a:pt x="3569" y="0"/>
                </a:moveTo>
                <a:cubicBezTo>
                  <a:pt x="2302" y="367"/>
                  <a:pt x="1134" y="868"/>
                  <a:pt x="0" y="1502"/>
                </a:cubicBezTo>
                <a:cubicBezTo>
                  <a:pt x="634" y="1335"/>
                  <a:pt x="1234" y="1135"/>
                  <a:pt x="1801" y="868"/>
                </a:cubicBezTo>
                <a:cubicBezTo>
                  <a:pt x="2435" y="634"/>
                  <a:pt x="3002" y="367"/>
                  <a:pt x="3569" y="34"/>
                </a:cubicBezTo>
                <a:lnTo>
                  <a:pt x="3569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0" name="Google Shape;1570;p18"/>
          <p:cNvSpPr/>
          <p:nvPr/>
        </p:nvSpPr>
        <p:spPr>
          <a:xfrm>
            <a:off x="9811801" y="4984593"/>
            <a:ext cx="7820" cy="119612"/>
          </a:xfrm>
          <a:custGeom>
            <a:avLst/>
            <a:gdLst/>
            <a:ahLst/>
            <a:cxnLst/>
            <a:rect l="l" t="t" r="r" b="b"/>
            <a:pathLst>
              <a:path w="301" h="4604" extrusionOk="0">
                <a:moveTo>
                  <a:pt x="167" y="1"/>
                </a:moveTo>
                <a:lnTo>
                  <a:pt x="167" y="1"/>
                </a:lnTo>
                <a:cubicBezTo>
                  <a:pt x="34" y="1535"/>
                  <a:pt x="0" y="3070"/>
                  <a:pt x="134" y="4604"/>
                </a:cubicBezTo>
                <a:cubicBezTo>
                  <a:pt x="301" y="3070"/>
                  <a:pt x="301" y="1535"/>
                  <a:pt x="16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1" name="Google Shape;1571;p18"/>
          <p:cNvSpPr/>
          <p:nvPr/>
        </p:nvSpPr>
        <p:spPr>
          <a:xfrm>
            <a:off x="9647139" y="4969862"/>
            <a:ext cx="32085" cy="119637"/>
          </a:xfrm>
          <a:custGeom>
            <a:avLst/>
            <a:gdLst/>
            <a:ahLst/>
            <a:cxnLst/>
            <a:rect l="l" t="t" r="r" b="b"/>
            <a:pathLst>
              <a:path w="1235" h="4605" extrusionOk="0">
                <a:moveTo>
                  <a:pt x="1168" y="1"/>
                </a:moveTo>
                <a:lnTo>
                  <a:pt x="1168" y="1"/>
                </a:lnTo>
                <a:cubicBezTo>
                  <a:pt x="501" y="1468"/>
                  <a:pt x="101" y="3036"/>
                  <a:pt x="0" y="4604"/>
                </a:cubicBezTo>
                <a:cubicBezTo>
                  <a:pt x="2" y="4604"/>
                  <a:pt x="3" y="4605"/>
                  <a:pt x="4" y="4605"/>
                </a:cubicBezTo>
                <a:cubicBezTo>
                  <a:pt x="73" y="4605"/>
                  <a:pt x="272" y="3550"/>
                  <a:pt x="601" y="2302"/>
                </a:cubicBezTo>
                <a:cubicBezTo>
                  <a:pt x="901" y="1035"/>
                  <a:pt x="1235" y="34"/>
                  <a:pt x="116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2" name="Google Shape;1572;p18"/>
          <p:cNvSpPr/>
          <p:nvPr/>
        </p:nvSpPr>
        <p:spPr>
          <a:xfrm>
            <a:off x="9535347" y="5154475"/>
            <a:ext cx="119612" cy="20239"/>
          </a:xfrm>
          <a:custGeom>
            <a:avLst/>
            <a:gdLst/>
            <a:ahLst/>
            <a:cxnLst/>
            <a:rect l="l" t="t" r="r" b="b"/>
            <a:pathLst>
              <a:path w="4604" h="779" extrusionOk="0">
                <a:moveTo>
                  <a:pt x="3867" y="1"/>
                </a:moveTo>
                <a:cubicBezTo>
                  <a:pt x="3333" y="1"/>
                  <a:pt x="2793" y="52"/>
                  <a:pt x="2269" y="166"/>
                </a:cubicBezTo>
                <a:cubicBezTo>
                  <a:pt x="1501" y="267"/>
                  <a:pt x="734" y="467"/>
                  <a:pt x="0" y="767"/>
                </a:cubicBezTo>
                <a:cubicBezTo>
                  <a:pt x="4" y="775"/>
                  <a:pt x="22" y="779"/>
                  <a:pt x="52" y="779"/>
                </a:cubicBezTo>
                <a:cubicBezTo>
                  <a:pt x="276" y="779"/>
                  <a:pt x="1185" y="576"/>
                  <a:pt x="2302" y="400"/>
                </a:cubicBezTo>
                <a:cubicBezTo>
                  <a:pt x="3570" y="166"/>
                  <a:pt x="4604" y="66"/>
                  <a:pt x="4604" y="33"/>
                </a:cubicBezTo>
                <a:cubicBezTo>
                  <a:pt x="4361" y="12"/>
                  <a:pt x="4115" y="1"/>
                  <a:pt x="386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3" name="Google Shape;1573;p18"/>
          <p:cNvSpPr/>
          <p:nvPr/>
        </p:nvSpPr>
        <p:spPr>
          <a:xfrm>
            <a:off x="9469488" y="5042657"/>
            <a:ext cx="68483" cy="70224"/>
          </a:xfrm>
          <a:custGeom>
            <a:avLst/>
            <a:gdLst/>
            <a:ahLst/>
            <a:cxnLst/>
            <a:rect l="l" t="t" r="r" b="b"/>
            <a:pathLst>
              <a:path w="2636" h="2703" extrusionOk="0">
                <a:moveTo>
                  <a:pt x="2635" y="1"/>
                </a:moveTo>
                <a:cubicBezTo>
                  <a:pt x="2102" y="368"/>
                  <a:pt x="1635" y="801"/>
                  <a:pt x="1234" y="1268"/>
                </a:cubicBezTo>
                <a:cubicBezTo>
                  <a:pt x="767" y="1702"/>
                  <a:pt x="334" y="2202"/>
                  <a:pt x="0" y="2703"/>
                </a:cubicBezTo>
                <a:cubicBezTo>
                  <a:pt x="501" y="2336"/>
                  <a:pt x="968" y="1902"/>
                  <a:pt x="1368" y="1435"/>
                </a:cubicBezTo>
                <a:cubicBezTo>
                  <a:pt x="1835" y="1001"/>
                  <a:pt x="2269" y="501"/>
                  <a:pt x="263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4" name="Google Shape;1574;p18"/>
          <p:cNvSpPr/>
          <p:nvPr/>
        </p:nvSpPr>
        <p:spPr>
          <a:xfrm>
            <a:off x="9318700" y="5144915"/>
            <a:ext cx="30344" cy="84955"/>
          </a:xfrm>
          <a:custGeom>
            <a:avLst/>
            <a:gdLst/>
            <a:ahLst/>
            <a:cxnLst/>
            <a:rect l="l" t="t" r="r" b="b"/>
            <a:pathLst>
              <a:path w="1168" h="3270" extrusionOk="0">
                <a:moveTo>
                  <a:pt x="0" y="1"/>
                </a:moveTo>
                <a:lnTo>
                  <a:pt x="0" y="1"/>
                </a:lnTo>
                <a:cubicBezTo>
                  <a:pt x="167" y="568"/>
                  <a:pt x="367" y="1102"/>
                  <a:pt x="601" y="1635"/>
                </a:cubicBezTo>
                <a:cubicBezTo>
                  <a:pt x="734" y="2202"/>
                  <a:pt x="934" y="2736"/>
                  <a:pt x="1168" y="3270"/>
                </a:cubicBezTo>
                <a:cubicBezTo>
                  <a:pt x="1068" y="2102"/>
                  <a:pt x="667" y="968"/>
                  <a:pt x="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5" name="Google Shape;1575;p18"/>
          <p:cNvSpPr/>
          <p:nvPr/>
        </p:nvSpPr>
        <p:spPr>
          <a:xfrm>
            <a:off x="9436546" y="5249769"/>
            <a:ext cx="106621" cy="47699"/>
          </a:xfrm>
          <a:custGeom>
            <a:avLst/>
            <a:gdLst/>
            <a:ahLst/>
            <a:cxnLst/>
            <a:rect l="l" t="t" r="r" b="b"/>
            <a:pathLst>
              <a:path w="4104" h="1836" extrusionOk="0">
                <a:moveTo>
                  <a:pt x="1" y="1"/>
                </a:moveTo>
                <a:lnTo>
                  <a:pt x="1" y="1"/>
                </a:lnTo>
                <a:cubicBezTo>
                  <a:pt x="1302" y="735"/>
                  <a:pt x="2669" y="1369"/>
                  <a:pt x="4104" y="1836"/>
                </a:cubicBezTo>
                <a:cubicBezTo>
                  <a:pt x="3436" y="1435"/>
                  <a:pt x="2769" y="1102"/>
                  <a:pt x="2069" y="835"/>
                </a:cubicBezTo>
                <a:cubicBezTo>
                  <a:pt x="1402" y="468"/>
                  <a:pt x="701" y="201"/>
                  <a:pt x="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6" name="Google Shape;1576;p18"/>
          <p:cNvSpPr/>
          <p:nvPr/>
        </p:nvSpPr>
        <p:spPr>
          <a:xfrm>
            <a:off x="9204284" y="5200381"/>
            <a:ext cx="26032" cy="77160"/>
          </a:xfrm>
          <a:custGeom>
            <a:avLst/>
            <a:gdLst/>
            <a:ahLst/>
            <a:cxnLst/>
            <a:rect l="l" t="t" r="r" b="b"/>
            <a:pathLst>
              <a:path w="1002" h="2970" extrusionOk="0">
                <a:moveTo>
                  <a:pt x="1002" y="1"/>
                </a:moveTo>
                <a:lnTo>
                  <a:pt x="1002" y="1"/>
                </a:lnTo>
                <a:cubicBezTo>
                  <a:pt x="735" y="434"/>
                  <a:pt x="535" y="935"/>
                  <a:pt x="401" y="1435"/>
                </a:cubicBezTo>
                <a:cubicBezTo>
                  <a:pt x="201" y="1935"/>
                  <a:pt x="68" y="2436"/>
                  <a:pt x="1" y="2969"/>
                </a:cubicBezTo>
                <a:cubicBezTo>
                  <a:pt x="268" y="2502"/>
                  <a:pt x="468" y="2035"/>
                  <a:pt x="601" y="1535"/>
                </a:cubicBezTo>
                <a:cubicBezTo>
                  <a:pt x="802" y="1035"/>
                  <a:pt x="935" y="501"/>
                  <a:pt x="100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7" name="Google Shape;1577;p18"/>
          <p:cNvSpPr/>
          <p:nvPr/>
        </p:nvSpPr>
        <p:spPr>
          <a:xfrm>
            <a:off x="9288357" y="5303549"/>
            <a:ext cx="139564" cy="12471"/>
          </a:xfrm>
          <a:custGeom>
            <a:avLst/>
            <a:gdLst/>
            <a:ahLst/>
            <a:cxnLst/>
            <a:rect l="l" t="t" r="r" b="b"/>
            <a:pathLst>
              <a:path w="5372" h="480" extrusionOk="0">
                <a:moveTo>
                  <a:pt x="1847" y="0"/>
                </a:moveTo>
                <a:cubicBezTo>
                  <a:pt x="1232" y="0"/>
                  <a:pt x="616" y="52"/>
                  <a:pt x="1" y="166"/>
                </a:cubicBezTo>
                <a:cubicBezTo>
                  <a:pt x="1" y="216"/>
                  <a:pt x="301" y="216"/>
                  <a:pt x="785" y="216"/>
                </a:cubicBezTo>
                <a:cubicBezTo>
                  <a:pt x="1268" y="216"/>
                  <a:pt x="1935" y="216"/>
                  <a:pt x="2669" y="266"/>
                </a:cubicBezTo>
                <a:cubicBezTo>
                  <a:pt x="3961" y="323"/>
                  <a:pt x="5030" y="480"/>
                  <a:pt x="5303" y="480"/>
                </a:cubicBezTo>
                <a:cubicBezTo>
                  <a:pt x="5348" y="480"/>
                  <a:pt x="5371" y="475"/>
                  <a:pt x="5371" y="466"/>
                </a:cubicBezTo>
                <a:cubicBezTo>
                  <a:pt x="4504" y="199"/>
                  <a:pt x="3603" y="32"/>
                  <a:pt x="2703" y="32"/>
                </a:cubicBezTo>
                <a:cubicBezTo>
                  <a:pt x="2417" y="11"/>
                  <a:pt x="2132" y="0"/>
                  <a:pt x="184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8" name="Google Shape;1578;p18"/>
          <p:cNvSpPr/>
          <p:nvPr/>
        </p:nvSpPr>
        <p:spPr>
          <a:xfrm>
            <a:off x="9473827" y="4556493"/>
            <a:ext cx="139539" cy="439400"/>
          </a:xfrm>
          <a:custGeom>
            <a:avLst/>
            <a:gdLst/>
            <a:ahLst/>
            <a:cxnLst/>
            <a:rect l="l" t="t" r="r" b="b"/>
            <a:pathLst>
              <a:path w="5371" h="16913" extrusionOk="0">
                <a:moveTo>
                  <a:pt x="5371" y="0"/>
                </a:moveTo>
                <a:cubicBezTo>
                  <a:pt x="5304" y="234"/>
                  <a:pt x="5270" y="467"/>
                  <a:pt x="5237" y="701"/>
                </a:cubicBezTo>
                <a:cubicBezTo>
                  <a:pt x="5104" y="1201"/>
                  <a:pt x="5004" y="1868"/>
                  <a:pt x="4837" y="2635"/>
                </a:cubicBezTo>
                <a:cubicBezTo>
                  <a:pt x="4503" y="4270"/>
                  <a:pt x="4036" y="6538"/>
                  <a:pt x="3369" y="8973"/>
                </a:cubicBezTo>
                <a:cubicBezTo>
                  <a:pt x="2647" y="11568"/>
                  <a:pt x="1924" y="13871"/>
                  <a:pt x="1488" y="15470"/>
                </a:cubicBezTo>
                <a:lnTo>
                  <a:pt x="1488" y="15470"/>
                </a:lnTo>
                <a:cubicBezTo>
                  <a:pt x="1417" y="15458"/>
                  <a:pt x="1344" y="15452"/>
                  <a:pt x="1271" y="15452"/>
                </a:cubicBezTo>
                <a:cubicBezTo>
                  <a:pt x="1016" y="15452"/>
                  <a:pt x="756" y="15521"/>
                  <a:pt x="534" y="15645"/>
                </a:cubicBezTo>
                <a:cubicBezTo>
                  <a:pt x="300" y="15812"/>
                  <a:pt x="133" y="16012"/>
                  <a:pt x="67" y="16279"/>
                </a:cubicBezTo>
                <a:cubicBezTo>
                  <a:pt x="33" y="16445"/>
                  <a:pt x="0" y="16579"/>
                  <a:pt x="0" y="16746"/>
                </a:cubicBezTo>
                <a:cubicBezTo>
                  <a:pt x="0" y="16812"/>
                  <a:pt x="0" y="16846"/>
                  <a:pt x="0" y="16912"/>
                </a:cubicBezTo>
                <a:cubicBezTo>
                  <a:pt x="33" y="16912"/>
                  <a:pt x="0" y="16679"/>
                  <a:pt x="133" y="16312"/>
                </a:cubicBezTo>
                <a:cubicBezTo>
                  <a:pt x="234" y="16078"/>
                  <a:pt x="367" y="15878"/>
                  <a:pt x="567" y="15778"/>
                </a:cubicBezTo>
                <a:cubicBezTo>
                  <a:pt x="772" y="15664"/>
                  <a:pt x="993" y="15613"/>
                  <a:pt x="1208" y="15613"/>
                </a:cubicBezTo>
                <a:cubicBezTo>
                  <a:pt x="1308" y="15613"/>
                  <a:pt x="1406" y="15624"/>
                  <a:pt x="1501" y="15645"/>
                </a:cubicBezTo>
                <a:lnTo>
                  <a:pt x="1568" y="15645"/>
                </a:lnTo>
                <a:lnTo>
                  <a:pt x="1601" y="15578"/>
                </a:lnTo>
                <a:cubicBezTo>
                  <a:pt x="2102" y="14010"/>
                  <a:pt x="2835" y="11675"/>
                  <a:pt x="3569" y="9040"/>
                </a:cubicBezTo>
                <a:cubicBezTo>
                  <a:pt x="4170" y="6939"/>
                  <a:pt x="4637" y="4804"/>
                  <a:pt x="5004" y="2669"/>
                </a:cubicBezTo>
                <a:cubicBezTo>
                  <a:pt x="5137" y="1835"/>
                  <a:pt x="5237" y="1168"/>
                  <a:pt x="5304" y="734"/>
                </a:cubicBezTo>
                <a:cubicBezTo>
                  <a:pt x="5337" y="467"/>
                  <a:pt x="5371" y="234"/>
                  <a:pt x="537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9" name="Google Shape;1579;p18"/>
          <p:cNvSpPr/>
          <p:nvPr/>
        </p:nvSpPr>
        <p:spPr>
          <a:xfrm>
            <a:off x="9509342" y="4958586"/>
            <a:ext cx="207164" cy="188095"/>
          </a:xfrm>
          <a:custGeom>
            <a:avLst/>
            <a:gdLst/>
            <a:ahLst/>
            <a:cxnLst/>
            <a:rect l="l" t="t" r="r" b="b"/>
            <a:pathLst>
              <a:path w="7974" h="7240" extrusionOk="0">
                <a:moveTo>
                  <a:pt x="1" y="1"/>
                </a:moveTo>
                <a:cubicBezTo>
                  <a:pt x="1" y="34"/>
                  <a:pt x="601" y="234"/>
                  <a:pt x="1468" y="701"/>
                </a:cubicBezTo>
                <a:cubicBezTo>
                  <a:pt x="3803" y="1869"/>
                  <a:pt x="5771" y="3637"/>
                  <a:pt x="7139" y="5838"/>
                </a:cubicBezTo>
                <a:cubicBezTo>
                  <a:pt x="7706" y="6706"/>
                  <a:pt x="7940" y="7239"/>
                  <a:pt x="7973" y="7239"/>
                </a:cubicBezTo>
                <a:cubicBezTo>
                  <a:pt x="7940" y="7106"/>
                  <a:pt x="7873" y="6939"/>
                  <a:pt x="7806" y="6839"/>
                </a:cubicBezTo>
                <a:cubicBezTo>
                  <a:pt x="7639" y="6472"/>
                  <a:pt x="7473" y="6105"/>
                  <a:pt x="7273" y="5772"/>
                </a:cubicBezTo>
                <a:cubicBezTo>
                  <a:pt x="5938" y="3503"/>
                  <a:pt x="3937" y="1669"/>
                  <a:pt x="1535" y="568"/>
                </a:cubicBezTo>
                <a:cubicBezTo>
                  <a:pt x="1168" y="401"/>
                  <a:pt x="801" y="234"/>
                  <a:pt x="434" y="134"/>
                </a:cubicBezTo>
                <a:cubicBezTo>
                  <a:pt x="301" y="68"/>
                  <a:pt x="167" y="34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0" name="Google Shape;1580;p18"/>
          <p:cNvSpPr/>
          <p:nvPr/>
        </p:nvSpPr>
        <p:spPr>
          <a:xfrm>
            <a:off x="9512823" y="4950792"/>
            <a:ext cx="211477" cy="134915"/>
          </a:xfrm>
          <a:custGeom>
            <a:avLst/>
            <a:gdLst/>
            <a:ahLst/>
            <a:cxnLst/>
            <a:rect l="l" t="t" r="r" b="b"/>
            <a:pathLst>
              <a:path w="8140" h="5193" extrusionOk="0">
                <a:moveTo>
                  <a:pt x="134" y="1"/>
                </a:moveTo>
                <a:lnTo>
                  <a:pt x="0" y="401"/>
                </a:lnTo>
                <a:cubicBezTo>
                  <a:pt x="1234" y="568"/>
                  <a:pt x="2635" y="1435"/>
                  <a:pt x="3569" y="2236"/>
                </a:cubicBezTo>
                <a:cubicBezTo>
                  <a:pt x="4537" y="3070"/>
                  <a:pt x="5471" y="3837"/>
                  <a:pt x="6405" y="4671"/>
                </a:cubicBezTo>
                <a:cubicBezTo>
                  <a:pt x="6605" y="4871"/>
                  <a:pt x="6838" y="5038"/>
                  <a:pt x="7105" y="5138"/>
                </a:cubicBezTo>
                <a:cubicBezTo>
                  <a:pt x="7189" y="5174"/>
                  <a:pt x="7286" y="5192"/>
                  <a:pt x="7384" y="5192"/>
                </a:cubicBezTo>
                <a:cubicBezTo>
                  <a:pt x="7561" y="5192"/>
                  <a:pt x="7744" y="5133"/>
                  <a:pt x="7872" y="5004"/>
                </a:cubicBezTo>
                <a:cubicBezTo>
                  <a:pt x="8106" y="4704"/>
                  <a:pt x="8139" y="4270"/>
                  <a:pt x="7972" y="3937"/>
                </a:cubicBezTo>
                <a:cubicBezTo>
                  <a:pt x="7405" y="2436"/>
                  <a:pt x="6038" y="1368"/>
                  <a:pt x="4537" y="801"/>
                </a:cubicBezTo>
                <a:cubicBezTo>
                  <a:pt x="3102" y="301"/>
                  <a:pt x="1635" y="34"/>
                  <a:pt x="13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1" name="Google Shape;1581;p18"/>
          <p:cNvSpPr/>
          <p:nvPr/>
        </p:nvSpPr>
        <p:spPr>
          <a:xfrm>
            <a:off x="9146245" y="4806031"/>
            <a:ext cx="292067" cy="103296"/>
          </a:xfrm>
          <a:custGeom>
            <a:avLst/>
            <a:gdLst/>
            <a:ahLst/>
            <a:cxnLst/>
            <a:rect l="l" t="t" r="r" b="b"/>
            <a:pathLst>
              <a:path w="11242" h="3976" extrusionOk="0">
                <a:moveTo>
                  <a:pt x="3" y="1"/>
                </a:moveTo>
                <a:cubicBezTo>
                  <a:pt x="2" y="1"/>
                  <a:pt x="1" y="1"/>
                  <a:pt x="0" y="2"/>
                </a:cubicBezTo>
                <a:cubicBezTo>
                  <a:pt x="67" y="136"/>
                  <a:pt x="167" y="302"/>
                  <a:pt x="267" y="436"/>
                </a:cubicBezTo>
                <a:cubicBezTo>
                  <a:pt x="534" y="803"/>
                  <a:pt x="801" y="1136"/>
                  <a:pt x="1134" y="1470"/>
                </a:cubicBezTo>
                <a:cubicBezTo>
                  <a:pt x="2760" y="3095"/>
                  <a:pt x="4931" y="3975"/>
                  <a:pt x="7164" y="3975"/>
                </a:cubicBezTo>
                <a:cubicBezTo>
                  <a:pt x="7956" y="3975"/>
                  <a:pt x="8755" y="3865"/>
                  <a:pt x="9540" y="3638"/>
                </a:cubicBezTo>
                <a:cubicBezTo>
                  <a:pt x="9974" y="3538"/>
                  <a:pt x="10407" y="3371"/>
                  <a:pt x="10808" y="3171"/>
                </a:cubicBezTo>
                <a:cubicBezTo>
                  <a:pt x="10975" y="3104"/>
                  <a:pt x="11108" y="3004"/>
                  <a:pt x="11241" y="2904"/>
                </a:cubicBezTo>
                <a:cubicBezTo>
                  <a:pt x="11240" y="2903"/>
                  <a:pt x="11237" y="2902"/>
                  <a:pt x="11234" y="2902"/>
                </a:cubicBezTo>
                <a:cubicBezTo>
                  <a:pt x="11153" y="2902"/>
                  <a:pt x="10529" y="3249"/>
                  <a:pt x="9507" y="3505"/>
                </a:cubicBezTo>
                <a:cubicBezTo>
                  <a:pt x="8783" y="3694"/>
                  <a:pt x="8047" y="3786"/>
                  <a:pt x="7316" y="3786"/>
                </a:cubicBezTo>
                <a:cubicBezTo>
                  <a:pt x="5082" y="3786"/>
                  <a:pt x="2893" y="2928"/>
                  <a:pt x="1234" y="1370"/>
                </a:cubicBezTo>
                <a:cubicBezTo>
                  <a:pt x="421" y="622"/>
                  <a:pt x="52" y="1"/>
                  <a:pt x="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2" name="Google Shape;1582;p18"/>
          <p:cNvSpPr/>
          <p:nvPr/>
        </p:nvSpPr>
        <p:spPr>
          <a:xfrm>
            <a:off x="9151441" y="4813878"/>
            <a:ext cx="237483" cy="135225"/>
          </a:xfrm>
          <a:custGeom>
            <a:avLst/>
            <a:gdLst/>
            <a:ahLst/>
            <a:cxnLst/>
            <a:rect l="l" t="t" r="r" b="b"/>
            <a:pathLst>
              <a:path w="9141" h="5205" extrusionOk="0">
                <a:moveTo>
                  <a:pt x="0" y="0"/>
                </a:moveTo>
                <a:lnTo>
                  <a:pt x="0" y="0"/>
                </a:lnTo>
                <a:cubicBezTo>
                  <a:pt x="701" y="1535"/>
                  <a:pt x="1535" y="3069"/>
                  <a:pt x="2869" y="4103"/>
                </a:cubicBezTo>
                <a:cubicBezTo>
                  <a:pt x="3603" y="4737"/>
                  <a:pt x="4503" y="5137"/>
                  <a:pt x="5504" y="5204"/>
                </a:cubicBezTo>
                <a:cubicBezTo>
                  <a:pt x="5527" y="5205"/>
                  <a:pt x="5550" y="5205"/>
                  <a:pt x="5573" y="5205"/>
                </a:cubicBezTo>
                <a:cubicBezTo>
                  <a:pt x="6912" y="5205"/>
                  <a:pt x="8091" y="4255"/>
                  <a:pt x="9140" y="3369"/>
                </a:cubicBezTo>
                <a:lnTo>
                  <a:pt x="9140" y="3369"/>
                </a:lnTo>
                <a:cubicBezTo>
                  <a:pt x="8678" y="3441"/>
                  <a:pt x="8209" y="3475"/>
                  <a:pt x="7737" y="3475"/>
                </a:cubicBezTo>
                <a:cubicBezTo>
                  <a:pt x="4701" y="3475"/>
                  <a:pt x="1588" y="205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3" name="Google Shape;1583;p18"/>
          <p:cNvSpPr/>
          <p:nvPr/>
        </p:nvSpPr>
        <p:spPr>
          <a:xfrm>
            <a:off x="9534489" y="4118835"/>
            <a:ext cx="21667" cy="164687"/>
          </a:xfrm>
          <a:custGeom>
            <a:avLst/>
            <a:gdLst/>
            <a:ahLst/>
            <a:cxnLst/>
            <a:rect l="l" t="t" r="r" b="b"/>
            <a:pathLst>
              <a:path w="834" h="6339" extrusionOk="0">
                <a:moveTo>
                  <a:pt x="67" y="1"/>
                </a:moveTo>
                <a:cubicBezTo>
                  <a:pt x="0" y="1"/>
                  <a:pt x="367" y="1402"/>
                  <a:pt x="534" y="3136"/>
                </a:cubicBezTo>
                <a:cubicBezTo>
                  <a:pt x="667" y="4904"/>
                  <a:pt x="600" y="6339"/>
                  <a:pt x="667" y="6339"/>
                </a:cubicBezTo>
                <a:cubicBezTo>
                  <a:pt x="767" y="6038"/>
                  <a:pt x="801" y="5705"/>
                  <a:pt x="801" y="5405"/>
                </a:cubicBezTo>
                <a:cubicBezTo>
                  <a:pt x="834" y="4637"/>
                  <a:pt x="801" y="3870"/>
                  <a:pt x="734" y="3136"/>
                </a:cubicBezTo>
                <a:cubicBezTo>
                  <a:pt x="667" y="2369"/>
                  <a:pt x="534" y="1635"/>
                  <a:pt x="367" y="901"/>
                </a:cubicBezTo>
                <a:cubicBezTo>
                  <a:pt x="300" y="568"/>
                  <a:pt x="200" y="268"/>
                  <a:pt x="6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4" name="Google Shape;1584;p18"/>
          <p:cNvSpPr/>
          <p:nvPr/>
        </p:nvSpPr>
        <p:spPr>
          <a:xfrm>
            <a:off x="7724983" y="5733361"/>
            <a:ext cx="638719" cy="246992"/>
          </a:xfrm>
          <a:custGeom>
            <a:avLst/>
            <a:gdLst/>
            <a:ahLst/>
            <a:cxnLst/>
            <a:rect l="l" t="t" r="r" b="b"/>
            <a:pathLst>
              <a:path w="24585" h="9507" extrusionOk="0">
                <a:moveTo>
                  <a:pt x="20882" y="0"/>
                </a:moveTo>
                <a:cubicBezTo>
                  <a:pt x="20882" y="0"/>
                  <a:pt x="18240" y="564"/>
                  <a:pt x="15179" y="564"/>
                </a:cubicBezTo>
                <a:cubicBezTo>
                  <a:pt x="14230" y="564"/>
                  <a:pt x="13240" y="509"/>
                  <a:pt x="12276" y="367"/>
                </a:cubicBezTo>
                <a:cubicBezTo>
                  <a:pt x="11542" y="257"/>
                  <a:pt x="10628" y="189"/>
                  <a:pt x="9632" y="189"/>
                </a:cubicBezTo>
                <a:cubicBezTo>
                  <a:pt x="5516" y="189"/>
                  <a:pt x="0" y="1342"/>
                  <a:pt x="0" y="5371"/>
                </a:cubicBezTo>
                <a:cubicBezTo>
                  <a:pt x="0" y="8616"/>
                  <a:pt x="3849" y="9507"/>
                  <a:pt x="7933" y="9507"/>
                </a:cubicBezTo>
                <a:cubicBezTo>
                  <a:pt x="10859" y="9507"/>
                  <a:pt x="13907" y="9049"/>
                  <a:pt x="15745" y="8673"/>
                </a:cubicBezTo>
                <a:cubicBezTo>
                  <a:pt x="20181" y="7806"/>
                  <a:pt x="24585" y="7005"/>
                  <a:pt x="24585" y="7005"/>
                </a:cubicBezTo>
                <a:lnTo>
                  <a:pt x="20882" y="0"/>
                </a:lnTo>
                <a:close/>
              </a:path>
            </a:pathLst>
          </a:custGeom>
          <a:solidFill>
            <a:srgbClr val="A0D9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5" name="Google Shape;1585;p18"/>
          <p:cNvSpPr/>
          <p:nvPr/>
        </p:nvSpPr>
        <p:spPr>
          <a:xfrm>
            <a:off x="7979769" y="5816549"/>
            <a:ext cx="23408" cy="102283"/>
          </a:xfrm>
          <a:custGeom>
            <a:avLst/>
            <a:gdLst/>
            <a:ahLst/>
            <a:cxnLst/>
            <a:rect l="l" t="t" r="r" b="b"/>
            <a:pathLst>
              <a:path w="901" h="3937" extrusionOk="0">
                <a:moveTo>
                  <a:pt x="0" y="1"/>
                </a:moveTo>
                <a:lnTo>
                  <a:pt x="0" y="1"/>
                </a:lnTo>
                <a:cubicBezTo>
                  <a:pt x="34" y="668"/>
                  <a:pt x="167" y="1335"/>
                  <a:pt x="334" y="2002"/>
                </a:cubicBezTo>
                <a:cubicBezTo>
                  <a:pt x="467" y="2636"/>
                  <a:pt x="634" y="3303"/>
                  <a:pt x="901" y="3937"/>
                </a:cubicBezTo>
                <a:cubicBezTo>
                  <a:pt x="834" y="3236"/>
                  <a:pt x="734" y="2569"/>
                  <a:pt x="534" y="1935"/>
                </a:cubicBezTo>
                <a:cubicBezTo>
                  <a:pt x="434" y="1268"/>
                  <a:pt x="234" y="634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6" name="Google Shape;1586;p18"/>
          <p:cNvSpPr/>
          <p:nvPr/>
        </p:nvSpPr>
        <p:spPr>
          <a:xfrm>
            <a:off x="8028301" y="5816549"/>
            <a:ext cx="14756" cy="104024"/>
          </a:xfrm>
          <a:custGeom>
            <a:avLst/>
            <a:gdLst/>
            <a:ahLst/>
            <a:cxnLst/>
            <a:rect l="l" t="t" r="r" b="b"/>
            <a:pathLst>
              <a:path w="568" h="4004" extrusionOk="0">
                <a:moveTo>
                  <a:pt x="0" y="1"/>
                </a:moveTo>
                <a:lnTo>
                  <a:pt x="0" y="1"/>
                </a:lnTo>
                <a:cubicBezTo>
                  <a:pt x="67" y="1335"/>
                  <a:pt x="234" y="2703"/>
                  <a:pt x="567" y="4003"/>
                </a:cubicBezTo>
                <a:cubicBezTo>
                  <a:pt x="567" y="3336"/>
                  <a:pt x="534" y="2636"/>
                  <a:pt x="401" y="1969"/>
                </a:cubicBezTo>
                <a:cubicBezTo>
                  <a:pt x="334" y="1302"/>
                  <a:pt x="200" y="634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7" name="Google Shape;1587;p18"/>
          <p:cNvSpPr/>
          <p:nvPr/>
        </p:nvSpPr>
        <p:spPr>
          <a:xfrm>
            <a:off x="8069894" y="5813952"/>
            <a:ext cx="12159" cy="91033"/>
          </a:xfrm>
          <a:custGeom>
            <a:avLst/>
            <a:gdLst/>
            <a:ahLst/>
            <a:cxnLst/>
            <a:rect l="l" t="t" r="r" b="b"/>
            <a:pathLst>
              <a:path w="468" h="3504" extrusionOk="0">
                <a:moveTo>
                  <a:pt x="34" y="1"/>
                </a:moveTo>
                <a:lnTo>
                  <a:pt x="34" y="1"/>
                </a:lnTo>
                <a:cubicBezTo>
                  <a:pt x="0" y="601"/>
                  <a:pt x="34" y="1201"/>
                  <a:pt x="134" y="1768"/>
                </a:cubicBezTo>
                <a:cubicBezTo>
                  <a:pt x="167" y="2369"/>
                  <a:pt x="267" y="2936"/>
                  <a:pt x="467" y="3503"/>
                </a:cubicBezTo>
                <a:cubicBezTo>
                  <a:pt x="467" y="2336"/>
                  <a:pt x="301" y="1168"/>
                  <a:pt x="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8" name="Google Shape;1588;p18"/>
          <p:cNvSpPr/>
          <p:nvPr/>
        </p:nvSpPr>
        <p:spPr>
          <a:xfrm>
            <a:off x="8121881" y="5810496"/>
            <a:ext cx="20836" cy="80616"/>
          </a:xfrm>
          <a:custGeom>
            <a:avLst/>
            <a:gdLst/>
            <a:ahLst/>
            <a:cxnLst/>
            <a:rect l="l" t="t" r="r" b="b"/>
            <a:pathLst>
              <a:path w="802" h="3103" extrusionOk="0">
                <a:moveTo>
                  <a:pt x="68" y="0"/>
                </a:moveTo>
                <a:cubicBezTo>
                  <a:pt x="1" y="534"/>
                  <a:pt x="68" y="1068"/>
                  <a:pt x="234" y="1601"/>
                </a:cubicBezTo>
                <a:cubicBezTo>
                  <a:pt x="301" y="2135"/>
                  <a:pt x="501" y="2635"/>
                  <a:pt x="801" y="3102"/>
                </a:cubicBezTo>
                <a:cubicBezTo>
                  <a:pt x="701" y="2569"/>
                  <a:pt x="601" y="2035"/>
                  <a:pt x="435" y="1535"/>
                </a:cubicBezTo>
                <a:cubicBezTo>
                  <a:pt x="334" y="1001"/>
                  <a:pt x="201" y="500"/>
                  <a:pt x="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9" name="Google Shape;1589;p18"/>
          <p:cNvSpPr/>
          <p:nvPr/>
        </p:nvSpPr>
        <p:spPr>
          <a:xfrm>
            <a:off x="8152017" y="5746351"/>
            <a:ext cx="81681" cy="139149"/>
          </a:xfrm>
          <a:custGeom>
            <a:avLst/>
            <a:gdLst/>
            <a:ahLst/>
            <a:cxnLst/>
            <a:rect l="l" t="t" r="r" b="b"/>
            <a:pathLst>
              <a:path w="3144" h="5356" extrusionOk="0">
                <a:moveTo>
                  <a:pt x="1181" y="211"/>
                </a:moveTo>
                <a:cubicBezTo>
                  <a:pt x="1246" y="211"/>
                  <a:pt x="1313" y="230"/>
                  <a:pt x="1376" y="268"/>
                </a:cubicBezTo>
                <a:cubicBezTo>
                  <a:pt x="1476" y="434"/>
                  <a:pt x="1576" y="601"/>
                  <a:pt x="1610" y="768"/>
                </a:cubicBezTo>
                <a:cubicBezTo>
                  <a:pt x="1643" y="1135"/>
                  <a:pt x="1643" y="1502"/>
                  <a:pt x="1576" y="1835"/>
                </a:cubicBezTo>
                <a:cubicBezTo>
                  <a:pt x="1443" y="2369"/>
                  <a:pt x="1209" y="2836"/>
                  <a:pt x="876" y="3270"/>
                </a:cubicBezTo>
                <a:cubicBezTo>
                  <a:pt x="810" y="3345"/>
                  <a:pt x="750" y="3409"/>
                  <a:pt x="697" y="3463"/>
                </a:cubicBezTo>
                <a:lnTo>
                  <a:pt x="697" y="3463"/>
                </a:lnTo>
                <a:cubicBezTo>
                  <a:pt x="664" y="3458"/>
                  <a:pt x="632" y="3455"/>
                  <a:pt x="600" y="3452"/>
                </a:cubicBezTo>
                <a:lnTo>
                  <a:pt x="600" y="3452"/>
                </a:lnTo>
                <a:cubicBezTo>
                  <a:pt x="225" y="2445"/>
                  <a:pt x="329" y="1301"/>
                  <a:pt x="909" y="368"/>
                </a:cubicBezTo>
                <a:cubicBezTo>
                  <a:pt x="972" y="263"/>
                  <a:pt x="1073" y="211"/>
                  <a:pt x="1181" y="211"/>
                </a:cubicBezTo>
                <a:close/>
                <a:moveTo>
                  <a:pt x="662" y="3553"/>
                </a:moveTo>
                <a:cubicBezTo>
                  <a:pt x="697" y="3558"/>
                  <a:pt x="735" y="3564"/>
                  <a:pt x="776" y="3570"/>
                </a:cubicBezTo>
                <a:cubicBezTo>
                  <a:pt x="1276" y="3637"/>
                  <a:pt x="1810" y="3737"/>
                  <a:pt x="2310" y="3937"/>
                </a:cubicBezTo>
                <a:cubicBezTo>
                  <a:pt x="2443" y="4004"/>
                  <a:pt x="2610" y="4070"/>
                  <a:pt x="2744" y="4204"/>
                </a:cubicBezTo>
                <a:cubicBezTo>
                  <a:pt x="2877" y="4304"/>
                  <a:pt x="2944" y="4437"/>
                  <a:pt x="2977" y="4604"/>
                </a:cubicBezTo>
                <a:cubicBezTo>
                  <a:pt x="2921" y="4942"/>
                  <a:pt x="2651" y="5161"/>
                  <a:pt x="2347" y="5161"/>
                </a:cubicBezTo>
                <a:cubicBezTo>
                  <a:pt x="2291" y="5161"/>
                  <a:pt x="2234" y="5153"/>
                  <a:pt x="2177" y="5138"/>
                </a:cubicBezTo>
                <a:cubicBezTo>
                  <a:pt x="1743" y="5038"/>
                  <a:pt x="1376" y="4737"/>
                  <a:pt x="1109" y="4370"/>
                </a:cubicBezTo>
                <a:cubicBezTo>
                  <a:pt x="916" y="4120"/>
                  <a:pt x="762" y="3850"/>
                  <a:pt x="645" y="3568"/>
                </a:cubicBezTo>
                <a:lnTo>
                  <a:pt x="645" y="3568"/>
                </a:lnTo>
                <a:cubicBezTo>
                  <a:pt x="651" y="3563"/>
                  <a:pt x="656" y="3558"/>
                  <a:pt x="662" y="3553"/>
                </a:cubicBezTo>
                <a:close/>
                <a:moveTo>
                  <a:pt x="1076" y="1"/>
                </a:moveTo>
                <a:cubicBezTo>
                  <a:pt x="976" y="34"/>
                  <a:pt x="842" y="101"/>
                  <a:pt x="742" y="201"/>
                </a:cubicBezTo>
                <a:cubicBezTo>
                  <a:pt x="123" y="1192"/>
                  <a:pt x="0" y="2386"/>
                  <a:pt x="375" y="3454"/>
                </a:cubicBezTo>
                <a:lnTo>
                  <a:pt x="375" y="3454"/>
                </a:lnTo>
                <a:cubicBezTo>
                  <a:pt x="305" y="3463"/>
                  <a:pt x="238" y="3478"/>
                  <a:pt x="175" y="3503"/>
                </a:cubicBezTo>
                <a:cubicBezTo>
                  <a:pt x="175" y="3503"/>
                  <a:pt x="241" y="3503"/>
                  <a:pt x="399" y="3520"/>
                </a:cubicBezTo>
                <a:lnTo>
                  <a:pt x="399" y="3520"/>
                </a:lnTo>
                <a:cubicBezTo>
                  <a:pt x="527" y="3866"/>
                  <a:pt x="709" y="4197"/>
                  <a:pt x="942" y="4504"/>
                </a:cubicBezTo>
                <a:cubicBezTo>
                  <a:pt x="1209" y="4904"/>
                  <a:pt x="1643" y="5204"/>
                  <a:pt x="2110" y="5338"/>
                </a:cubicBezTo>
                <a:cubicBezTo>
                  <a:pt x="2170" y="5350"/>
                  <a:pt x="2229" y="5356"/>
                  <a:pt x="2288" y="5356"/>
                </a:cubicBezTo>
                <a:cubicBezTo>
                  <a:pt x="2723" y="5356"/>
                  <a:pt x="3115" y="5041"/>
                  <a:pt x="3144" y="4571"/>
                </a:cubicBezTo>
                <a:cubicBezTo>
                  <a:pt x="3111" y="4370"/>
                  <a:pt x="3011" y="4170"/>
                  <a:pt x="2844" y="4037"/>
                </a:cubicBezTo>
                <a:cubicBezTo>
                  <a:pt x="2677" y="3903"/>
                  <a:pt x="2510" y="3837"/>
                  <a:pt x="2343" y="3770"/>
                </a:cubicBezTo>
                <a:cubicBezTo>
                  <a:pt x="1847" y="3572"/>
                  <a:pt x="1318" y="3471"/>
                  <a:pt x="756" y="3470"/>
                </a:cubicBezTo>
                <a:lnTo>
                  <a:pt x="756" y="3470"/>
                </a:lnTo>
                <a:cubicBezTo>
                  <a:pt x="821" y="3414"/>
                  <a:pt x="887" y="3359"/>
                  <a:pt x="942" y="3303"/>
                </a:cubicBezTo>
                <a:cubicBezTo>
                  <a:pt x="1309" y="2903"/>
                  <a:pt x="1576" y="2402"/>
                  <a:pt x="1710" y="1869"/>
                </a:cubicBezTo>
                <a:cubicBezTo>
                  <a:pt x="1776" y="1502"/>
                  <a:pt x="1810" y="1101"/>
                  <a:pt x="1743" y="735"/>
                </a:cubicBezTo>
                <a:cubicBezTo>
                  <a:pt x="1743" y="501"/>
                  <a:pt x="1643" y="301"/>
                  <a:pt x="1476" y="134"/>
                </a:cubicBezTo>
                <a:cubicBezTo>
                  <a:pt x="1376" y="34"/>
                  <a:pt x="1243" y="1"/>
                  <a:pt x="10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0" name="Google Shape;1590;p18"/>
          <p:cNvSpPr/>
          <p:nvPr/>
        </p:nvSpPr>
        <p:spPr>
          <a:xfrm>
            <a:off x="7739714" y="5735102"/>
            <a:ext cx="611855" cy="236367"/>
          </a:xfrm>
          <a:custGeom>
            <a:avLst/>
            <a:gdLst/>
            <a:ahLst/>
            <a:cxnLst/>
            <a:rect l="l" t="t" r="r" b="b"/>
            <a:pathLst>
              <a:path w="23551" h="9098" extrusionOk="0">
                <a:moveTo>
                  <a:pt x="20415" y="0"/>
                </a:moveTo>
                <a:cubicBezTo>
                  <a:pt x="20348" y="0"/>
                  <a:pt x="20315" y="0"/>
                  <a:pt x="20282" y="33"/>
                </a:cubicBezTo>
                <a:cubicBezTo>
                  <a:pt x="20348" y="33"/>
                  <a:pt x="20415" y="0"/>
                  <a:pt x="20415" y="0"/>
                </a:cubicBezTo>
                <a:close/>
                <a:moveTo>
                  <a:pt x="20282" y="33"/>
                </a:moveTo>
                <a:lnTo>
                  <a:pt x="19948" y="133"/>
                </a:lnTo>
                <a:lnTo>
                  <a:pt x="19381" y="267"/>
                </a:lnTo>
                <a:lnTo>
                  <a:pt x="18580" y="434"/>
                </a:lnTo>
                <a:cubicBezTo>
                  <a:pt x="17880" y="567"/>
                  <a:pt x="17146" y="667"/>
                  <a:pt x="16412" y="734"/>
                </a:cubicBezTo>
                <a:cubicBezTo>
                  <a:pt x="15822" y="757"/>
                  <a:pt x="15166" y="781"/>
                  <a:pt x="14443" y="781"/>
                </a:cubicBezTo>
                <a:cubicBezTo>
                  <a:pt x="14143" y="781"/>
                  <a:pt x="13832" y="777"/>
                  <a:pt x="13510" y="767"/>
                </a:cubicBezTo>
                <a:cubicBezTo>
                  <a:pt x="12485" y="767"/>
                  <a:pt x="11353" y="721"/>
                  <a:pt x="10139" y="721"/>
                </a:cubicBezTo>
                <a:cubicBezTo>
                  <a:pt x="8824" y="721"/>
                  <a:pt x="7412" y="775"/>
                  <a:pt x="5938" y="1001"/>
                </a:cubicBezTo>
                <a:cubicBezTo>
                  <a:pt x="5604" y="1034"/>
                  <a:pt x="5237" y="1134"/>
                  <a:pt x="4871" y="1201"/>
                </a:cubicBezTo>
                <a:cubicBezTo>
                  <a:pt x="4537" y="1301"/>
                  <a:pt x="4170" y="1434"/>
                  <a:pt x="3803" y="1534"/>
                </a:cubicBezTo>
                <a:cubicBezTo>
                  <a:pt x="3069" y="1768"/>
                  <a:pt x="2369" y="2102"/>
                  <a:pt x="1735" y="2535"/>
                </a:cubicBezTo>
                <a:cubicBezTo>
                  <a:pt x="1068" y="3002"/>
                  <a:pt x="567" y="3669"/>
                  <a:pt x="301" y="4437"/>
                </a:cubicBezTo>
                <a:cubicBezTo>
                  <a:pt x="0" y="5270"/>
                  <a:pt x="100" y="6138"/>
                  <a:pt x="534" y="6872"/>
                </a:cubicBezTo>
                <a:cubicBezTo>
                  <a:pt x="634" y="7072"/>
                  <a:pt x="768" y="7205"/>
                  <a:pt x="934" y="7372"/>
                </a:cubicBezTo>
                <a:cubicBezTo>
                  <a:pt x="1201" y="7672"/>
                  <a:pt x="1501" y="7939"/>
                  <a:pt x="1868" y="8139"/>
                </a:cubicBezTo>
                <a:cubicBezTo>
                  <a:pt x="2235" y="8339"/>
                  <a:pt x="2602" y="8506"/>
                  <a:pt x="2969" y="8640"/>
                </a:cubicBezTo>
                <a:cubicBezTo>
                  <a:pt x="3736" y="8873"/>
                  <a:pt x="4504" y="9006"/>
                  <a:pt x="5271" y="9073"/>
                </a:cubicBezTo>
                <a:cubicBezTo>
                  <a:pt x="5627" y="9089"/>
                  <a:pt x="5983" y="9098"/>
                  <a:pt x="6339" y="9098"/>
                </a:cubicBezTo>
                <a:cubicBezTo>
                  <a:pt x="7449" y="9098"/>
                  <a:pt x="8554" y="9017"/>
                  <a:pt x="9641" y="8840"/>
                </a:cubicBezTo>
                <a:cubicBezTo>
                  <a:pt x="12409" y="8439"/>
                  <a:pt x="14878" y="8006"/>
                  <a:pt x="16912" y="7605"/>
                </a:cubicBezTo>
                <a:cubicBezTo>
                  <a:pt x="18981" y="7239"/>
                  <a:pt x="20648" y="6872"/>
                  <a:pt x="21783" y="6638"/>
                </a:cubicBezTo>
                <a:lnTo>
                  <a:pt x="23117" y="6305"/>
                </a:lnTo>
                <a:lnTo>
                  <a:pt x="23450" y="6238"/>
                </a:lnTo>
                <a:lnTo>
                  <a:pt x="23551" y="6204"/>
                </a:lnTo>
                <a:cubicBezTo>
                  <a:pt x="23517" y="6171"/>
                  <a:pt x="23450" y="6171"/>
                  <a:pt x="23384" y="6171"/>
                </a:cubicBezTo>
                <a:lnTo>
                  <a:pt x="23050" y="6204"/>
                </a:lnTo>
                <a:lnTo>
                  <a:pt x="21716" y="6471"/>
                </a:lnTo>
                <a:cubicBezTo>
                  <a:pt x="20582" y="6705"/>
                  <a:pt x="18914" y="7038"/>
                  <a:pt x="16846" y="7405"/>
                </a:cubicBezTo>
                <a:cubicBezTo>
                  <a:pt x="14811" y="7772"/>
                  <a:pt x="12343" y="8239"/>
                  <a:pt x="9574" y="8573"/>
                </a:cubicBezTo>
                <a:cubicBezTo>
                  <a:pt x="8488" y="8750"/>
                  <a:pt x="7401" y="8831"/>
                  <a:pt x="6300" y="8831"/>
                </a:cubicBezTo>
                <a:cubicBezTo>
                  <a:pt x="5948" y="8831"/>
                  <a:pt x="5594" y="8823"/>
                  <a:pt x="5237" y="8806"/>
                </a:cubicBezTo>
                <a:cubicBezTo>
                  <a:pt x="4504" y="8740"/>
                  <a:pt x="3736" y="8606"/>
                  <a:pt x="3003" y="8373"/>
                </a:cubicBezTo>
                <a:cubicBezTo>
                  <a:pt x="2636" y="8239"/>
                  <a:pt x="2302" y="8106"/>
                  <a:pt x="1935" y="7906"/>
                </a:cubicBezTo>
                <a:cubicBezTo>
                  <a:pt x="1602" y="7706"/>
                  <a:pt x="1301" y="7472"/>
                  <a:pt x="1068" y="7172"/>
                </a:cubicBezTo>
                <a:cubicBezTo>
                  <a:pt x="934" y="7072"/>
                  <a:pt x="801" y="6938"/>
                  <a:pt x="701" y="6772"/>
                </a:cubicBezTo>
                <a:cubicBezTo>
                  <a:pt x="301" y="6071"/>
                  <a:pt x="234" y="5270"/>
                  <a:pt x="501" y="4503"/>
                </a:cubicBezTo>
                <a:cubicBezTo>
                  <a:pt x="734" y="3803"/>
                  <a:pt x="1235" y="3169"/>
                  <a:pt x="1868" y="2702"/>
                </a:cubicBezTo>
                <a:cubicBezTo>
                  <a:pt x="2469" y="2268"/>
                  <a:pt x="3169" y="1935"/>
                  <a:pt x="3870" y="1735"/>
                </a:cubicBezTo>
                <a:cubicBezTo>
                  <a:pt x="4237" y="1635"/>
                  <a:pt x="4570" y="1501"/>
                  <a:pt x="4937" y="1401"/>
                </a:cubicBezTo>
                <a:cubicBezTo>
                  <a:pt x="5271" y="1334"/>
                  <a:pt x="5638" y="1234"/>
                  <a:pt x="5971" y="1201"/>
                </a:cubicBezTo>
                <a:cubicBezTo>
                  <a:pt x="7429" y="958"/>
                  <a:pt x="8823" y="905"/>
                  <a:pt x="10131" y="905"/>
                </a:cubicBezTo>
                <a:cubicBezTo>
                  <a:pt x="11156" y="905"/>
                  <a:pt x="12129" y="937"/>
                  <a:pt x="13036" y="937"/>
                </a:cubicBezTo>
                <a:cubicBezTo>
                  <a:pt x="13196" y="937"/>
                  <a:pt x="13354" y="936"/>
                  <a:pt x="13510" y="934"/>
                </a:cubicBezTo>
                <a:cubicBezTo>
                  <a:pt x="14611" y="934"/>
                  <a:pt x="15578" y="901"/>
                  <a:pt x="16412" y="834"/>
                </a:cubicBezTo>
                <a:cubicBezTo>
                  <a:pt x="17146" y="767"/>
                  <a:pt x="17880" y="667"/>
                  <a:pt x="18614" y="534"/>
                </a:cubicBezTo>
                <a:lnTo>
                  <a:pt x="19381" y="334"/>
                </a:lnTo>
                <a:lnTo>
                  <a:pt x="19948" y="167"/>
                </a:lnTo>
                <a:lnTo>
                  <a:pt x="20282" y="33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1" name="Google Shape;1591;p18"/>
          <p:cNvSpPr/>
          <p:nvPr/>
        </p:nvSpPr>
        <p:spPr>
          <a:xfrm>
            <a:off x="7893958" y="5762823"/>
            <a:ext cx="28629" cy="203683"/>
          </a:xfrm>
          <a:custGeom>
            <a:avLst/>
            <a:gdLst/>
            <a:ahLst/>
            <a:cxnLst/>
            <a:rect l="l" t="t" r="r" b="b"/>
            <a:pathLst>
              <a:path w="1102" h="7840" extrusionOk="0">
                <a:moveTo>
                  <a:pt x="1" y="0"/>
                </a:moveTo>
                <a:cubicBezTo>
                  <a:pt x="34" y="367"/>
                  <a:pt x="101" y="768"/>
                  <a:pt x="201" y="1135"/>
                </a:cubicBezTo>
                <a:cubicBezTo>
                  <a:pt x="335" y="1835"/>
                  <a:pt x="501" y="2836"/>
                  <a:pt x="668" y="3903"/>
                </a:cubicBezTo>
                <a:cubicBezTo>
                  <a:pt x="802" y="4971"/>
                  <a:pt x="902" y="5971"/>
                  <a:pt x="935" y="6672"/>
                </a:cubicBezTo>
                <a:cubicBezTo>
                  <a:pt x="935" y="7072"/>
                  <a:pt x="968" y="7472"/>
                  <a:pt x="1035" y="7839"/>
                </a:cubicBezTo>
                <a:cubicBezTo>
                  <a:pt x="1102" y="7439"/>
                  <a:pt x="1102" y="7072"/>
                  <a:pt x="1102" y="6672"/>
                </a:cubicBezTo>
                <a:cubicBezTo>
                  <a:pt x="1068" y="5738"/>
                  <a:pt x="1002" y="4804"/>
                  <a:pt x="868" y="3870"/>
                </a:cubicBezTo>
                <a:cubicBezTo>
                  <a:pt x="735" y="2936"/>
                  <a:pt x="568" y="2002"/>
                  <a:pt x="335" y="1101"/>
                </a:cubicBezTo>
                <a:cubicBezTo>
                  <a:pt x="268" y="734"/>
                  <a:pt x="168" y="334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2" name="Google Shape;1592;p18"/>
          <p:cNvSpPr/>
          <p:nvPr/>
        </p:nvSpPr>
        <p:spPr>
          <a:xfrm>
            <a:off x="8231074" y="5733361"/>
            <a:ext cx="132628" cy="192408"/>
          </a:xfrm>
          <a:custGeom>
            <a:avLst/>
            <a:gdLst/>
            <a:ahLst/>
            <a:cxnLst/>
            <a:rect l="l" t="t" r="r" b="b"/>
            <a:pathLst>
              <a:path w="5105" h="7406" extrusionOk="0">
                <a:moveTo>
                  <a:pt x="835" y="0"/>
                </a:moveTo>
                <a:lnTo>
                  <a:pt x="1" y="234"/>
                </a:lnTo>
                <a:lnTo>
                  <a:pt x="2870" y="7406"/>
                </a:lnTo>
                <a:lnTo>
                  <a:pt x="5105" y="7005"/>
                </a:lnTo>
                <a:lnTo>
                  <a:pt x="8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3" name="Google Shape;1593;p18"/>
          <p:cNvSpPr/>
          <p:nvPr/>
        </p:nvSpPr>
        <p:spPr>
          <a:xfrm>
            <a:off x="7707655" y="4916213"/>
            <a:ext cx="1495799" cy="936839"/>
          </a:xfrm>
          <a:custGeom>
            <a:avLst/>
            <a:gdLst/>
            <a:ahLst/>
            <a:cxnLst/>
            <a:rect l="l" t="t" r="r" b="b"/>
            <a:pathLst>
              <a:path w="57575" h="36060" extrusionOk="0">
                <a:moveTo>
                  <a:pt x="12346" y="1"/>
                </a:moveTo>
                <a:cubicBezTo>
                  <a:pt x="10174" y="1"/>
                  <a:pt x="8017" y="632"/>
                  <a:pt x="6138" y="1832"/>
                </a:cubicBezTo>
                <a:lnTo>
                  <a:pt x="6004" y="1932"/>
                </a:lnTo>
                <a:cubicBezTo>
                  <a:pt x="1968" y="4534"/>
                  <a:pt x="0" y="9404"/>
                  <a:pt x="1101" y="14074"/>
                </a:cubicBezTo>
                <a:cubicBezTo>
                  <a:pt x="1768" y="17043"/>
                  <a:pt x="3636" y="19611"/>
                  <a:pt x="6238" y="21213"/>
                </a:cubicBezTo>
                <a:cubicBezTo>
                  <a:pt x="14067" y="26035"/>
                  <a:pt x="30564" y="36060"/>
                  <a:pt x="31402" y="36060"/>
                </a:cubicBezTo>
                <a:cubicBezTo>
                  <a:pt x="31411" y="36060"/>
                  <a:pt x="31417" y="36059"/>
                  <a:pt x="31423" y="36057"/>
                </a:cubicBezTo>
                <a:cubicBezTo>
                  <a:pt x="32090" y="35823"/>
                  <a:pt x="53005" y="35256"/>
                  <a:pt x="53005" y="35256"/>
                </a:cubicBezTo>
                <a:lnTo>
                  <a:pt x="27820" y="17176"/>
                </a:lnTo>
                <a:lnTo>
                  <a:pt x="39795" y="24915"/>
                </a:lnTo>
                <a:lnTo>
                  <a:pt x="57575" y="11973"/>
                </a:lnTo>
                <a:lnTo>
                  <a:pt x="57575" y="11973"/>
                </a:lnTo>
                <a:cubicBezTo>
                  <a:pt x="57571" y="11974"/>
                  <a:pt x="57565" y="11974"/>
                  <a:pt x="57558" y="11974"/>
                </a:cubicBezTo>
                <a:cubicBezTo>
                  <a:pt x="56636" y="11974"/>
                  <a:pt x="27324" y="3773"/>
                  <a:pt x="15411" y="431"/>
                </a:cubicBezTo>
                <a:cubicBezTo>
                  <a:pt x="14404" y="142"/>
                  <a:pt x="13373" y="1"/>
                  <a:pt x="1234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4" name="Google Shape;1594;p18"/>
          <p:cNvSpPr/>
          <p:nvPr/>
        </p:nvSpPr>
        <p:spPr>
          <a:xfrm>
            <a:off x="8518801" y="4907458"/>
            <a:ext cx="1053827" cy="413420"/>
          </a:xfrm>
          <a:custGeom>
            <a:avLst/>
            <a:gdLst/>
            <a:ahLst/>
            <a:cxnLst/>
            <a:rect l="l" t="t" r="r" b="b"/>
            <a:pathLst>
              <a:path w="40563" h="15913" extrusionOk="0">
                <a:moveTo>
                  <a:pt x="7873" y="1"/>
                </a:moveTo>
                <a:lnTo>
                  <a:pt x="1568" y="3270"/>
                </a:lnTo>
                <a:cubicBezTo>
                  <a:pt x="1568" y="3270"/>
                  <a:pt x="0" y="5905"/>
                  <a:pt x="467" y="7306"/>
                </a:cubicBezTo>
                <a:cubicBezTo>
                  <a:pt x="730" y="8074"/>
                  <a:pt x="2770" y="8243"/>
                  <a:pt x="4509" y="8243"/>
                </a:cubicBezTo>
                <a:cubicBezTo>
                  <a:pt x="5866" y="8243"/>
                  <a:pt x="7039" y="8140"/>
                  <a:pt x="7039" y="8140"/>
                </a:cubicBezTo>
                <a:lnTo>
                  <a:pt x="40563" y="15912"/>
                </a:lnTo>
                <a:lnTo>
                  <a:pt x="37227" y="4638"/>
                </a:lnTo>
                <a:lnTo>
                  <a:pt x="14077" y="3870"/>
                </a:lnTo>
                <a:lnTo>
                  <a:pt x="7873" y="1"/>
                </a:ln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5" name="Google Shape;1595;p18"/>
          <p:cNvSpPr/>
          <p:nvPr/>
        </p:nvSpPr>
        <p:spPr>
          <a:xfrm>
            <a:off x="8971166" y="5243717"/>
            <a:ext cx="719335" cy="688756"/>
          </a:xfrm>
          <a:custGeom>
            <a:avLst/>
            <a:gdLst/>
            <a:ahLst/>
            <a:cxnLst/>
            <a:rect l="l" t="t" r="r" b="b"/>
            <a:pathLst>
              <a:path w="27688" h="26511" extrusionOk="0">
                <a:moveTo>
                  <a:pt x="27621" y="0"/>
                </a:moveTo>
                <a:lnTo>
                  <a:pt x="3136" y="8406"/>
                </a:lnTo>
                <a:lnTo>
                  <a:pt x="1" y="18647"/>
                </a:lnTo>
                <a:lnTo>
                  <a:pt x="401" y="21783"/>
                </a:lnTo>
                <a:cubicBezTo>
                  <a:pt x="3507" y="24907"/>
                  <a:pt x="7634" y="26510"/>
                  <a:pt x="11778" y="26510"/>
                </a:cubicBezTo>
                <a:cubicBezTo>
                  <a:pt x="15200" y="26510"/>
                  <a:pt x="18635" y="25417"/>
                  <a:pt x="21516" y="23184"/>
                </a:cubicBezTo>
                <a:cubicBezTo>
                  <a:pt x="25419" y="20215"/>
                  <a:pt x="27687" y="15578"/>
                  <a:pt x="27654" y="10675"/>
                </a:cubicBezTo>
                <a:lnTo>
                  <a:pt x="27621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6" name="Google Shape;1596;p18"/>
          <p:cNvSpPr/>
          <p:nvPr/>
        </p:nvSpPr>
        <p:spPr>
          <a:xfrm>
            <a:off x="8152224" y="5152708"/>
            <a:ext cx="418589" cy="311163"/>
          </a:xfrm>
          <a:custGeom>
            <a:avLst/>
            <a:gdLst/>
            <a:ahLst/>
            <a:cxnLst/>
            <a:rect l="l" t="t" r="r" b="b"/>
            <a:pathLst>
              <a:path w="16112" h="11977" extrusionOk="0">
                <a:moveTo>
                  <a:pt x="35" y="1"/>
                </a:moveTo>
                <a:cubicBezTo>
                  <a:pt x="34" y="1"/>
                  <a:pt x="34" y="1"/>
                  <a:pt x="34" y="1"/>
                </a:cubicBezTo>
                <a:cubicBezTo>
                  <a:pt x="0" y="68"/>
                  <a:pt x="3570" y="2770"/>
                  <a:pt x="8006" y="6072"/>
                </a:cubicBezTo>
                <a:cubicBezTo>
                  <a:pt x="12415" y="9354"/>
                  <a:pt x="16000" y="11977"/>
                  <a:pt x="16077" y="11977"/>
                </a:cubicBezTo>
                <a:cubicBezTo>
                  <a:pt x="16078" y="11977"/>
                  <a:pt x="16078" y="11976"/>
                  <a:pt x="16079" y="11976"/>
                </a:cubicBezTo>
                <a:cubicBezTo>
                  <a:pt x="16112" y="11909"/>
                  <a:pt x="12576" y="9208"/>
                  <a:pt x="8140" y="5905"/>
                </a:cubicBezTo>
                <a:cubicBezTo>
                  <a:pt x="3731" y="2624"/>
                  <a:pt x="113" y="1"/>
                  <a:pt x="3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7" name="Google Shape;1597;p18"/>
          <p:cNvSpPr/>
          <p:nvPr/>
        </p:nvSpPr>
        <p:spPr>
          <a:xfrm>
            <a:off x="8550005" y="4960327"/>
            <a:ext cx="162089" cy="52037"/>
          </a:xfrm>
          <a:custGeom>
            <a:avLst/>
            <a:gdLst/>
            <a:ahLst/>
            <a:cxnLst/>
            <a:rect l="l" t="t" r="r" b="b"/>
            <a:pathLst>
              <a:path w="6239" h="2003" extrusionOk="0">
                <a:moveTo>
                  <a:pt x="6238" y="1"/>
                </a:moveTo>
                <a:lnTo>
                  <a:pt x="6238" y="1"/>
                </a:lnTo>
                <a:cubicBezTo>
                  <a:pt x="5171" y="234"/>
                  <a:pt x="4137" y="534"/>
                  <a:pt x="3103" y="901"/>
                </a:cubicBezTo>
                <a:cubicBezTo>
                  <a:pt x="2035" y="1202"/>
                  <a:pt x="1001" y="1568"/>
                  <a:pt x="0" y="2002"/>
                </a:cubicBezTo>
                <a:cubicBezTo>
                  <a:pt x="1068" y="1769"/>
                  <a:pt x="2135" y="1468"/>
                  <a:pt x="3169" y="1101"/>
                </a:cubicBezTo>
                <a:cubicBezTo>
                  <a:pt x="4203" y="801"/>
                  <a:pt x="5237" y="434"/>
                  <a:pt x="6238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8" name="Google Shape;1598;p18"/>
          <p:cNvSpPr/>
          <p:nvPr/>
        </p:nvSpPr>
        <p:spPr>
          <a:xfrm>
            <a:off x="8536131" y="5010597"/>
            <a:ext cx="188095" cy="43360"/>
          </a:xfrm>
          <a:custGeom>
            <a:avLst/>
            <a:gdLst/>
            <a:ahLst/>
            <a:cxnLst/>
            <a:rect l="l" t="t" r="r" b="b"/>
            <a:pathLst>
              <a:path w="7240" h="1669" extrusionOk="0">
                <a:moveTo>
                  <a:pt x="7239" y="0"/>
                </a:moveTo>
                <a:cubicBezTo>
                  <a:pt x="6872" y="0"/>
                  <a:pt x="6505" y="0"/>
                  <a:pt x="6172" y="67"/>
                </a:cubicBezTo>
                <a:cubicBezTo>
                  <a:pt x="5271" y="167"/>
                  <a:pt x="4404" y="301"/>
                  <a:pt x="3536" y="501"/>
                </a:cubicBezTo>
                <a:cubicBezTo>
                  <a:pt x="2703" y="701"/>
                  <a:pt x="1835" y="968"/>
                  <a:pt x="1001" y="1268"/>
                </a:cubicBezTo>
                <a:cubicBezTo>
                  <a:pt x="668" y="1335"/>
                  <a:pt x="334" y="1501"/>
                  <a:pt x="1" y="1668"/>
                </a:cubicBezTo>
                <a:cubicBezTo>
                  <a:pt x="368" y="1602"/>
                  <a:pt x="701" y="1501"/>
                  <a:pt x="1068" y="1368"/>
                </a:cubicBezTo>
                <a:cubicBezTo>
                  <a:pt x="1702" y="1201"/>
                  <a:pt x="2602" y="934"/>
                  <a:pt x="3603" y="701"/>
                </a:cubicBezTo>
                <a:cubicBezTo>
                  <a:pt x="4604" y="467"/>
                  <a:pt x="5505" y="301"/>
                  <a:pt x="6172" y="201"/>
                </a:cubicBezTo>
                <a:cubicBezTo>
                  <a:pt x="6539" y="167"/>
                  <a:pt x="6906" y="100"/>
                  <a:pt x="7239" y="0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9" name="Google Shape;1599;p18"/>
          <p:cNvSpPr/>
          <p:nvPr/>
        </p:nvSpPr>
        <p:spPr>
          <a:xfrm>
            <a:off x="8529193" y="5056531"/>
            <a:ext cx="182016" cy="36424"/>
          </a:xfrm>
          <a:custGeom>
            <a:avLst/>
            <a:gdLst/>
            <a:ahLst/>
            <a:cxnLst/>
            <a:rect l="l" t="t" r="r" b="b"/>
            <a:pathLst>
              <a:path w="7006" h="1402" extrusionOk="0">
                <a:moveTo>
                  <a:pt x="7006" y="0"/>
                </a:moveTo>
                <a:lnTo>
                  <a:pt x="7006" y="0"/>
                </a:lnTo>
                <a:cubicBezTo>
                  <a:pt x="5805" y="134"/>
                  <a:pt x="4637" y="334"/>
                  <a:pt x="3470" y="601"/>
                </a:cubicBezTo>
                <a:cubicBezTo>
                  <a:pt x="2302" y="801"/>
                  <a:pt x="1135" y="1068"/>
                  <a:pt x="1" y="1401"/>
                </a:cubicBezTo>
                <a:cubicBezTo>
                  <a:pt x="1168" y="1268"/>
                  <a:pt x="2369" y="1068"/>
                  <a:pt x="3503" y="801"/>
                </a:cubicBezTo>
                <a:cubicBezTo>
                  <a:pt x="4704" y="601"/>
                  <a:pt x="5838" y="334"/>
                  <a:pt x="7006" y="0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0" name="Google Shape;1600;p18"/>
          <p:cNvSpPr/>
          <p:nvPr/>
        </p:nvSpPr>
        <p:spPr>
          <a:xfrm>
            <a:off x="7731036" y="4588448"/>
            <a:ext cx="1356285" cy="604165"/>
          </a:xfrm>
          <a:custGeom>
            <a:avLst/>
            <a:gdLst/>
            <a:ahLst/>
            <a:cxnLst/>
            <a:rect l="l" t="t" r="r" b="b"/>
            <a:pathLst>
              <a:path w="52205" h="23255" extrusionOk="0">
                <a:moveTo>
                  <a:pt x="29013" y="1"/>
                </a:moveTo>
                <a:cubicBezTo>
                  <a:pt x="28994" y="1"/>
                  <a:pt x="28974" y="2"/>
                  <a:pt x="28955" y="4"/>
                </a:cubicBezTo>
                <a:lnTo>
                  <a:pt x="635" y="1339"/>
                </a:lnTo>
                <a:cubicBezTo>
                  <a:pt x="234" y="1339"/>
                  <a:pt x="1" y="1739"/>
                  <a:pt x="134" y="2073"/>
                </a:cubicBezTo>
                <a:lnTo>
                  <a:pt x="7773" y="22054"/>
                </a:lnTo>
                <a:cubicBezTo>
                  <a:pt x="7840" y="22254"/>
                  <a:pt x="8040" y="22420"/>
                  <a:pt x="8273" y="22420"/>
                </a:cubicBezTo>
                <a:lnTo>
                  <a:pt x="51638" y="23254"/>
                </a:lnTo>
                <a:cubicBezTo>
                  <a:pt x="51938" y="23254"/>
                  <a:pt x="52205" y="22988"/>
                  <a:pt x="52205" y="22687"/>
                </a:cubicBezTo>
                <a:lnTo>
                  <a:pt x="52205" y="21720"/>
                </a:lnTo>
                <a:cubicBezTo>
                  <a:pt x="52205" y="21420"/>
                  <a:pt x="51971" y="21153"/>
                  <a:pt x="51671" y="21153"/>
                </a:cubicBezTo>
                <a:lnTo>
                  <a:pt x="35826" y="19952"/>
                </a:lnTo>
                <a:cubicBezTo>
                  <a:pt x="35593" y="19952"/>
                  <a:pt x="35426" y="19785"/>
                  <a:pt x="35359" y="19585"/>
                </a:cubicBezTo>
                <a:lnTo>
                  <a:pt x="29522" y="438"/>
                </a:lnTo>
                <a:cubicBezTo>
                  <a:pt x="29460" y="191"/>
                  <a:pt x="29255" y="1"/>
                  <a:pt x="29013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1" name="Google Shape;1601;p18"/>
          <p:cNvSpPr/>
          <p:nvPr/>
        </p:nvSpPr>
        <p:spPr>
          <a:xfrm>
            <a:off x="8157420" y="4811565"/>
            <a:ext cx="74563" cy="65600"/>
          </a:xfrm>
          <a:custGeom>
            <a:avLst/>
            <a:gdLst/>
            <a:ahLst/>
            <a:cxnLst/>
            <a:rect l="l" t="t" r="r" b="b"/>
            <a:pathLst>
              <a:path w="2870" h="2525" extrusionOk="0">
                <a:moveTo>
                  <a:pt x="1324" y="0"/>
                </a:moveTo>
                <a:cubicBezTo>
                  <a:pt x="1170" y="0"/>
                  <a:pt x="1024" y="28"/>
                  <a:pt x="901" y="89"/>
                </a:cubicBezTo>
                <a:cubicBezTo>
                  <a:pt x="468" y="256"/>
                  <a:pt x="134" y="623"/>
                  <a:pt x="34" y="1057"/>
                </a:cubicBezTo>
                <a:cubicBezTo>
                  <a:pt x="1" y="1524"/>
                  <a:pt x="234" y="1991"/>
                  <a:pt x="601" y="2258"/>
                </a:cubicBezTo>
                <a:cubicBezTo>
                  <a:pt x="846" y="2433"/>
                  <a:pt x="1137" y="2525"/>
                  <a:pt x="1431" y="2525"/>
                </a:cubicBezTo>
                <a:cubicBezTo>
                  <a:pt x="1697" y="2525"/>
                  <a:pt x="1964" y="2449"/>
                  <a:pt x="2202" y="2291"/>
                </a:cubicBezTo>
                <a:cubicBezTo>
                  <a:pt x="2702" y="1924"/>
                  <a:pt x="2869" y="1290"/>
                  <a:pt x="2602" y="723"/>
                </a:cubicBezTo>
                <a:cubicBezTo>
                  <a:pt x="2448" y="312"/>
                  <a:pt x="1839" y="0"/>
                  <a:pt x="1324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2" name="Google Shape;1602;p18"/>
          <p:cNvSpPr/>
          <p:nvPr/>
        </p:nvSpPr>
        <p:spPr>
          <a:xfrm>
            <a:off x="8244090" y="4953625"/>
            <a:ext cx="1466285" cy="961753"/>
          </a:xfrm>
          <a:custGeom>
            <a:avLst/>
            <a:gdLst/>
            <a:ahLst/>
            <a:cxnLst/>
            <a:rect l="l" t="t" r="r" b="b"/>
            <a:pathLst>
              <a:path w="56439" h="37019" extrusionOk="0">
                <a:moveTo>
                  <a:pt x="42323" y="1"/>
                </a:moveTo>
                <a:cubicBezTo>
                  <a:pt x="41907" y="1"/>
                  <a:pt x="41487" y="20"/>
                  <a:pt x="41063" y="59"/>
                </a:cubicBezTo>
                <a:cubicBezTo>
                  <a:pt x="38361" y="292"/>
                  <a:pt x="35792" y="1359"/>
                  <a:pt x="33691" y="3061"/>
                </a:cubicBezTo>
                <a:lnTo>
                  <a:pt x="0" y="29480"/>
                </a:lnTo>
                <a:lnTo>
                  <a:pt x="4604" y="37018"/>
                </a:lnTo>
                <a:lnTo>
                  <a:pt x="32890" y="28312"/>
                </a:lnTo>
                <a:lnTo>
                  <a:pt x="55240" y="21107"/>
                </a:lnTo>
                <a:lnTo>
                  <a:pt x="55773" y="14669"/>
                </a:lnTo>
                <a:cubicBezTo>
                  <a:pt x="56438" y="6688"/>
                  <a:pt x="50128" y="1"/>
                  <a:pt x="4232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3" name="Google Shape;1603;p18"/>
          <p:cNvSpPr/>
          <p:nvPr/>
        </p:nvSpPr>
        <p:spPr>
          <a:xfrm>
            <a:off x="8362817" y="5450830"/>
            <a:ext cx="1123168" cy="464548"/>
          </a:xfrm>
          <a:custGeom>
            <a:avLst/>
            <a:gdLst/>
            <a:ahLst/>
            <a:cxnLst/>
            <a:rect l="l" t="t" r="r" b="b"/>
            <a:pathLst>
              <a:path w="43232" h="17881" extrusionOk="0">
                <a:moveTo>
                  <a:pt x="43231" y="1"/>
                </a:moveTo>
                <a:cubicBezTo>
                  <a:pt x="43231" y="1"/>
                  <a:pt x="43223" y="1"/>
                  <a:pt x="43206" y="9"/>
                </a:cubicBezTo>
                <a:lnTo>
                  <a:pt x="43206" y="9"/>
                </a:lnTo>
                <a:lnTo>
                  <a:pt x="43231" y="1"/>
                </a:lnTo>
                <a:close/>
                <a:moveTo>
                  <a:pt x="43206" y="9"/>
                </a:moveTo>
                <a:lnTo>
                  <a:pt x="43131" y="34"/>
                </a:lnTo>
                <a:lnTo>
                  <a:pt x="42864" y="234"/>
                </a:lnTo>
                <a:lnTo>
                  <a:pt x="41763" y="1068"/>
                </a:lnTo>
                <a:lnTo>
                  <a:pt x="40963" y="1669"/>
                </a:lnTo>
                <a:cubicBezTo>
                  <a:pt x="40696" y="1902"/>
                  <a:pt x="40329" y="2102"/>
                  <a:pt x="39995" y="2336"/>
                </a:cubicBezTo>
                <a:lnTo>
                  <a:pt x="38828" y="3103"/>
                </a:lnTo>
                <a:cubicBezTo>
                  <a:pt x="38628" y="3236"/>
                  <a:pt x="38428" y="3370"/>
                  <a:pt x="38227" y="3503"/>
                </a:cubicBezTo>
                <a:lnTo>
                  <a:pt x="37527" y="3904"/>
                </a:lnTo>
                <a:cubicBezTo>
                  <a:pt x="36626" y="4437"/>
                  <a:pt x="35626" y="5071"/>
                  <a:pt x="34525" y="5605"/>
                </a:cubicBezTo>
                <a:cubicBezTo>
                  <a:pt x="33958" y="5905"/>
                  <a:pt x="33391" y="6205"/>
                  <a:pt x="32790" y="6506"/>
                </a:cubicBezTo>
                <a:lnTo>
                  <a:pt x="30922" y="7373"/>
                </a:lnTo>
                <a:cubicBezTo>
                  <a:pt x="28354" y="8540"/>
                  <a:pt x="25518" y="9708"/>
                  <a:pt x="22416" y="10742"/>
                </a:cubicBezTo>
                <a:cubicBezTo>
                  <a:pt x="16278" y="12877"/>
                  <a:pt x="10608" y="14411"/>
                  <a:pt x="6538" y="15679"/>
                </a:cubicBezTo>
                <a:cubicBezTo>
                  <a:pt x="5504" y="16012"/>
                  <a:pt x="4603" y="16279"/>
                  <a:pt x="3803" y="16546"/>
                </a:cubicBezTo>
                <a:cubicBezTo>
                  <a:pt x="3002" y="16846"/>
                  <a:pt x="2302" y="17046"/>
                  <a:pt x="1735" y="17247"/>
                </a:cubicBezTo>
                <a:lnTo>
                  <a:pt x="434" y="17714"/>
                </a:lnTo>
                <a:lnTo>
                  <a:pt x="100" y="17847"/>
                </a:lnTo>
                <a:lnTo>
                  <a:pt x="0" y="17880"/>
                </a:lnTo>
                <a:cubicBezTo>
                  <a:pt x="34" y="17880"/>
                  <a:pt x="67" y="17880"/>
                  <a:pt x="134" y="17847"/>
                </a:cubicBezTo>
                <a:lnTo>
                  <a:pt x="467" y="17747"/>
                </a:lnTo>
                <a:lnTo>
                  <a:pt x="1768" y="17347"/>
                </a:lnTo>
                <a:cubicBezTo>
                  <a:pt x="2335" y="17146"/>
                  <a:pt x="3036" y="16946"/>
                  <a:pt x="3836" y="16679"/>
                </a:cubicBezTo>
                <a:cubicBezTo>
                  <a:pt x="4670" y="16446"/>
                  <a:pt x="5571" y="16146"/>
                  <a:pt x="6605" y="15846"/>
                </a:cubicBezTo>
                <a:cubicBezTo>
                  <a:pt x="10674" y="14611"/>
                  <a:pt x="16345" y="13077"/>
                  <a:pt x="22516" y="10975"/>
                </a:cubicBezTo>
                <a:cubicBezTo>
                  <a:pt x="25418" y="9975"/>
                  <a:pt x="28254" y="8841"/>
                  <a:pt x="31022" y="7573"/>
                </a:cubicBezTo>
                <a:lnTo>
                  <a:pt x="32890" y="6706"/>
                </a:lnTo>
                <a:cubicBezTo>
                  <a:pt x="33491" y="6405"/>
                  <a:pt x="34058" y="6072"/>
                  <a:pt x="34625" y="5772"/>
                </a:cubicBezTo>
                <a:cubicBezTo>
                  <a:pt x="35726" y="5205"/>
                  <a:pt x="36726" y="4604"/>
                  <a:pt x="37627" y="4037"/>
                </a:cubicBezTo>
                <a:lnTo>
                  <a:pt x="38294" y="3637"/>
                </a:lnTo>
                <a:cubicBezTo>
                  <a:pt x="38494" y="3503"/>
                  <a:pt x="38728" y="3337"/>
                  <a:pt x="38928" y="3203"/>
                </a:cubicBezTo>
                <a:lnTo>
                  <a:pt x="40029" y="2436"/>
                </a:lnTo>
                <a:cubicBezTo>
                  <a:pt x="40396" y="2169"/>
                  <a:pt x="40729" y="2002"/>
                  <a:pt x="40996" y="1769"/>
                </a:cubicBezTo>
                <a:lnTo>
                  <a:pt x="41797" y="1168"/>
                </a:lnTo>
                <a:lnTo>
                  <a:pt x="42864" y="301"/>
                </a:lnTo>
                <a:lnTo>
                  <a:pt x="43131" y="68"/>
                </a:lnTo>
                <a:cubicBezTo>
                  <a:pt x="43164" y="34"/>
                  <a:pt x="43189" y="18"/>
                  <a:pt x="43206" y="9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4" name="Google Shape;1604;p18"/>
          <p:cNvSpPr/>
          <p:nvPr/>
        </p:nvSpPr>
        <p:spPr>
          <a:xfrm>
            <a:off x="9261492" y="5541836"/>
            <a:ext cx="245277" cy="53752"/>
          </a:xfrm>
          <a:custGeom>
            <a:avLst/>
            <a:gdLst/>
            <a:ahLst/>
            <a:cxnLst/>
            <a:rect l="l" t="t" r="r" b="b"/>
            <a:pathLst>
              <a:path w="9441" h="2069" extrusionOk="0">
                <a:moveTo>
                  <a:pt x="9441" y="0"/>
                </a:moveTo>
                <a:cubicBezTo>
                  <a:pt x="8974" y="134"/>
                  <a:pt x="8540" y="267"/>
                  <a:pt x="8106" y="434"/>
                </a:cubicBezTo>
                <a:cubicBezTo>
                  <a:pt x="7272" y="701"/>
                  <a:pt x="6072" y="1034"/>
                  <a:pt x="4804" y="1335"/>
                </a:cubicBezTo>
                <a:cubicBezTo>
                  <a:pt x="3503" y="1602"/>
                  <a:pt x="2302" y="1768"/>
                  <a:pt x="1435" y="1868"/>
                </a:cubicBezTo>
                <a:cubicBezTo>
                  <a:pt x="935" y="1902"/>
                  <a:pt x="468" y="1935"/>
                  <a:pt x="1" y="2035"/>
                </a:cubicBezTo>
                <a:cubicBezTo>
                  <a:pt x="134" y="2069"/>
                  <a:pt x="267" y="2069"/>
                  <a:pt x="401" y="2069"/>
                </a:cubicBezTo>
                <a:cubicBezTo>
                  <a:pt x="634" y="2069"/>
                  <a:pt x="1001" y="2035"/>
                  <a:pt x="1435" y="2002"/>
                </a:cubicBezTo>
                <a:cubicBezTo>
                  <a:pt x="2569" y="1935"/>
                  <a:pt x="3703" y="1768"/>
                  <a:pt x="4837" y="1535"/>
                </a:cubicBezTo>
                <a:cubicBezTo>
                  <a:pt x="5971" y="1301"/>
                  <a:pt x="7072" y="968"/>
                  <a:pt x="8140" y="567"/>
                </a:cubicBezTo>
                <a:cubicBezTo>
                  <a:pt x="8573" y="434"/>
                  <a:pt x="8874" y="301"/>
                  <a:pt x="9107" y="200"/>
                </a:cubicBezTo>
                <a:cubicBezTo>
                  <a:pt x="9240" y="134"/>
                  <a:pt x="9341" y="67"/>
                  <a:pt x="9441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5" name="Google Shape;1605;p18"/>
          <p:cNvSpPr/>
          <p:nvPr/>
        </p:nvSpPr>
        <p:spPr>
          <a:xfrm>
            <a:off x="8243206" y="5066065"/>
            <a:ext cx="842401" cy="653475"/>
          </a:xfrm>
          <a:custGeom>
            <a:avLst/>
            <a:gdLst/>
            <a:ahLst/>
            <a:cxnLst/>
            <a:rect l="l" t="t" r="r" b="b"/>
            <a:pathLst>
              <a:path w="32425" h="25153" extrusionOk="0">
                <a:moveTo>
                  <a:pt x="32390" y="0"/>
                </a:moveTo>
                <a:cubicBezTo>
                  <a:pt x="32314" y="0"/>
                  <a:pt x="25059" y="5591"/>
                  <a:pt x="16146" y="12509"/>
                </a:cubicBezTo>
                <a:cubicBezTo>
                  <a:pt x="7206" y="19448"/>
                  <a:pt x="1" y="25118"/>
                  <a:pt x="34" y="25152"/>
                </a:cubicBezTo>
                <a:cubicBezTo>
                  <a:pt x="34" y="25152"/>
                  <a:pt x="35" y="25152"/>
                  <a:pt x="36" y="25152"/>
                </a:cubicBezTo>
                <a:cubicBezTo>
                  <a:pt x="153" y="25152"/>
                  <a:pt x="7392" y="19573"/>
                  <a:pt x="16279" y="12676"/>
                </a:cubicBezTo>
                <a:cubicBezTo>
                  <a:pt x="25219" y="5738"/>
                  <a:pt x="32424" y="67"/>
                  <a:pt x="32391" y="0"/>
                </a:cubicBezTo>
                <a:cubicBezTo>
                  <a:pt x="32391" y="0"/>
                  <a:pt x="32390" y="0"/>
                  <a:pt x="3239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6" name="Google Shape;1606;p18"/>
          <p:cNvSpPr/>
          <p:nvPr/>
        </p:nvSpPr>
        <p:spPr>
          <a:xfrm>
            <a:off x="8443408" y="5697405"/>
            <a:ext cx="646512" cy="291496"/>
          </a:xfrm>
          <a:custGeom>
            <a:avLst/>
            <a:gdLst/>
            <a:ahLst/>
            <a:cxnLst/>
            <a:rect l="l" t="t" r="r" b="b"/>
            <a:pathLst>
              <a:path w="24885" h="11220" extrusionOk="0">
                <a:moveTo>
                  <a:pt x="4622" y="1"/>
                </a:moveTo>
                <a:cubicBezTo>
                  <a:pt x="4416" y="1"/>
                  <a:pt x="4210" y="6"/>
                  <a:pt x="4003" y="17"/>
                </a:cubicBezTo>
                <a:cubicBezTo>
                  <a:pt x="3103" y="83"/>
                  <a:pt x="2235" y="450"/>
                  <a:pt x="1602" y="1117"/>
                </a:cubicBezTo>
                <a:cubicBezTo>
                  <a:pt x="0" y="2819"/>
                  <a:pt x="1201" y="5054"/>
                  <a:pt x="2636" y="6521"/>
                </a:cubicBezTo>
                <a:cubicBezTo>
                  <a:pt x="5171" y="9090"/>
                  <a:pt x="8506" y="10724"/>
                  <a:pt x="12109" y="11125"/>
                </a:cubicBezTo>
                <a:cubicBezTo>
                  <a:pt x="12720" y="11187"/>
                  <a:pt x="13380" y="11219"/>
                  <a:pt x="14069" y="11219"/>
                </a:cubicBezTo>
                <a:cubicBezTo>
                  <a:pt x="16692" y="11219"/>
                  <a:pt x="19739" y="10754"/>
                  <a:pt x="22116" y="9724"/>
                </a:cubicBezTo>
                <a:cubicBezTo>
                  <a:pt x="23951" y="8923"/>
                  <a:pt x="24885" y="6755"/>
                  <a:pt x="23917" y="4987"/>
                </a:cubicBezTo>
                <a:cubicBezTo>
                  <a:pt x="23651" y="4453"/>
                  <a:pt x="23250" y="4020"/>
                  <a:pt x="22717" y="3719"/>
                </a:cubicBezTo>
                <a:cubicBezTo>
                  <a:pt x="22101" y="3399"/>
                  <a:pt x="21450" y="3275"/>
                  <a:pt x="20796" y="3275"/>
                </a:cubicBezTo>
                <a:cubicBezTo>
                  <a:pt x="19749" y="3275"/>
                  <a:pt x="18691" y="3591"/>
                  <a:pt x="17746" y="3919"/>
                </a:cubicBezTo>
                <a:cubicBezTo>
                  <a:pt x="16908" y="4190"/>
                  <a:pt x="16047" y="4592"/>
                  <a:pt x="15200" y="4592"/>
                </a:cubicBezTo>
                <a:cubicBezTo>
                  <a:pt x="15003" y="4592"/>
                  <a:pt x="14806" y="4570"/>
                  <a:pt x="14611" y="4520"/>
                </a:cubicBezTo>
                <a:cubicBezTo>
                  <a:pt x="13844" y="4286"/>
                  <a:pt x="13277" y="3686"/>
                  <a:pt x="12709" y="3152"/>
                </a:cubicBezTo>
                <a:cubicBezTo>
                  <a:pt x="10494" y="1124"/>
                  <a:pt x="7607" y="1"/>
                  <a:pt x="4622" y="1"/>
                </a:cubicBezTo>
                <a:close/>
              </a:path>
            </a:pathLst>
          </a:custGeom>
          <a:solidFill>
            <a:srgbClr val="A0D9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7" name="Google Shape;1607;p18"/>
          <p:cNvSpPr/>
          <p:nvPr/>
        </p:nvSpPr>
        <p:spPr>
          <a:xfrm>
            <a:off x="8467674" y="5733647"/>
            <a:ext cx="605801" cy="254396"/>
          </a:xfrm>
          <a:custGeom>
            <a:avLst/>
            <a:gdLst/>
            <a:ahLst/>
            <a:cxnLst/>
            <a:rect l="l" t="t" r="r" b="b"/>
            <a:pathLst>
              <a:path w="23318" h="9792" extrusionOk="0">
                <a:moveTo>
                  <a:pt x="3795" y="0"/>
                </a:moveTo>
                <a:cubicBezTo>
                  <a:pt x="3553" y="0"/>
                  <a:pt x="3311" y="8"/>
                  <a:pt x="3069" y="23"/>
                </a:cubicBezTo>
                <a:cubicBezTo>
                  <a:pt x="2135" y="56"/>
                  <a:pt x="1301" y="423"/>
                  <a:pt x="668" y="1090"/>
                </a:cubicBezTo>
                <a:cubicBezTo>
                  <a:pt x="334" y="1424"/>
                  <a:pt x="100" y="1857"/>
                  <a:pt x="0" y="2291"/>
                </a:cubicBezTo>
                <a:cubicBezTo>
                  <a:pt x="301" y="3358"/>
                  <a:pt x="901" y="4326"/>
                  <a:pt x="1702" y="5126"/>
                </a:cubicBezTo>
                <a:cubicBezTo>
                  <a:pt x="4237" y="7695"/>
                  <a:pt x="7572" y="9296"/>
                  <a:pt x="11175" y="9696"/>
                </a:cubicBezTo>
                <a:cubicBezTo>
                  <a:pt x="11789" y="9759"/>
                  <a:pt x="12452" y="9791"/>
                  <a:pt x="13145" y="9791"/>
                </a:cubicBezTo>
                <a:cubicBezTo>
                  <a:pt x="15766" y="9791"/>
                  <a:pt x="18808" y="9331"/>
                  <a:pt x="21182" y="8329"/>
                </a:cubicBezTo>
                <a:cubicBezTo>
                  <a:pt x="22250" y="7862"/>
                  <a:pt x="23050" y="6928"/>
                  <a:pt x="23317" y="5793"/>
                </a:cubicBezTo>
                <a:cubicBezTo>
                  <a:pt x="23117" y="4893"/>
                  <a:pt x="22550" y="4159"/>
                  <a:pt x="21783" y="3725"/>
                </a:cubicBezTo>
                <a:cubicBezTo>
                  <a:pt x="21155" y="3385"/>
                  <a:pt x="20491" y="3255"/>
                  <a:pt x="19824" y="3255"/>
                </a:cubicBezTo>
                <a:cubicBezTo>
                  <a:pt x="18789" y="3255"/>
                  <a:pt x="17745" y="3568"/>
                  <a:pt x="16812" y="3892"/>
                </a:cubicBezTo>
                <a:cubicBezTo>
                  <a:pt x="15983" y="4160"/>
                  <a:pt x="15132" y="4577"/>
                  <a:pt x="14294" y="4577"/>
                </a:cubicBezTo>
                <a:cubicBezTo>
                  <a:pt x="14088" y="4577"/>
                  <a:pt x="13882" y="4552"/>
                  <a:pt x="13677" y="4493"/>
                </a:cubicBezTo>
                <a:cubicBezTo>
                  <a:pt x="12910" y="4259"/>
                  <a:pt x="12343" y="3659"/>
                  <a:pt x="11775" y="3125"/>
                </a:cubicBezTo>
                <a:cubicBezTo>
                  <a:pt x="9586" y="1121"/>
                  <a:pt x="6742" y="0"/>
                  <a:pt x="379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8" name="Google Shape;1608;p18"/>
          <p:cNvSpPr/>
          <p:nvPr/>
        </p:nvSpPr>
        <p:spPr>
          <a:xfrm>
            <a:off x="8465933" y="5731414"/>
            <a:ext cx="607543" cy="151905"/>
          </a:xfrm>
          <a:custGeom>
            <a:avLst/>
            <a:gdLst/>
            <a:ahLst/>
            <a:cxnLst/>
            <a:rect l="l" t="t" r="r" b="b"/>
            <a:pathLst>
              <a:path w="23385" h="5847" extrusionOk="0">
                <a:moveTo>
                  <a:pt x="4004" y="0"/>
                </a:moveTo>
                <a:cubicBezTo>
                  <a:pt x="3670" y="0"/>
                  <a:pt x="3336" y="25"/>
                  <a:pt x="3003" y="75"/>
                </a:cubicBezTo>
                <a:cubicBezTo>
                  <a:pt x="2436" y="175"/>
                  <a:pt x="1935" y="376"/>
                  <a:pt x="1435" y="642"/>
                </a:cubicBezTo>
                <a:cubicBezTo>
                  <a:pt x="1101" y="876"/>
                  <a:pt x="768" y="1176"/>
                  <a:pt x="534" y="1476"/>
                </a:cubicBezTo>
                <a:cubicBezTo>
                  <a:pt x="301" y="1777"/>
                  <a:pt x="134" y="2077"/>
                  <a:pt x="1" y="2410"/>
                </a:cubicBezTo>
                <a:cubicBezTo>
                  <a:pt x="1" y="2410"/>
                  <a:pt x="167" y="2077"/>
                  <a:pt x="601" y="1543"/>
                </a:cubicBezTo>
                <a:cubicBezTo>
                  <a:pt x="868" y="1243"/>
                  <a:pt x="1168" y="976"/>
                  <a:pt x="1535" y="776"/>
                </a:cubicBezTo>
                <a:cubicBezTo>
                  <a:pt x="2002" y="509"/>
                  <a:pt x="2502" y="342"/>
                  <a:pt x="3036" y="275"/>
                </a:cubicBezTo>
                <a:cubicBezTo>
                  <a:pt x="3353" y="225"/>
                  <a:pt x="3678" y="200"/>
                  <a:pt x="4008" y="200"/>
                </a:cubicBezTo>
                <a:cubicBezTo>
                  <a:pt x="4337" y="200"/>
                  <a:pt x="4671" y="225"/>
                  <a:pt x="5004" y="275"/>
                </a:cubicBezTo>
                <a:cubicBezTo>
                  <a:pt x="5738" y="342"/>
                  <a:pt x="6472" y="542"/>
                  <a:pt x="7172" y="776"/>
                </a:cubicBezTo>
                <a:cubicBezTo>
                  <a:pt x="8840" y="1310"/>
                  <a:pt x="10341" y="2210"/>
                  <a:pt x="11609" y="3411"/>
                </a:cubicBezTo>
                <a:cubicBezTo>
                  <a:pt x="11943" y="3711"/>
                  <a:pt x="12309" y="3978"/>
                  <a:pt x="12710" y="4245"/>
                </a:cubicBezTo>
                <a:cubicBezTo>
                  <a:pt x="13110" y="4478"/>
                  <a:pt x="13544" y="4612"/>
                  <a:pt x="14011" y="4679"/>
                </a:cubicBezTo>
                <a:cubicBezTo>
                  <a:pt x="14134" y="4692"/>
                  <a:pt x="14256" y="4698"/>
                  <a:pt x="14376" y="4698"/>
                </a:cubicBezTo>
                <a:cubicBezTo>
                  <a:pt x="15138" y="4698"/>
                  <a:pt x="15850" y="4451"/>
                  <a:pt x="16512" y="4278"/>
                </a:cubicBezTo>
                <a:cubicBezTo>
                  <a:pt x="17875" y="3893"/>
                  <a:pt x="19132" y="3456"/>
                  <a:pt x="20237" y="3456"/>
                </a:cubicBezTo>
                <a:cubicBezTo>
                  <a:pt x="20377" y="3456"/>
                  <a:pt x="20514" y="3463"/>
                  <a:pt x="20649" y="3478"/>
                </a:cubicBezTo>
                <a:cubicBezTo>
                  <a:pt x="21182" y="3544"/>
                  <a:pt x="21683" y="3745"/>
                  <a:pt x="22150" y="4045"/>
                </a:cubicBezTo>
                <a:cubicBezTo>
                  <a:pt x="22483" y="4278"/>
                  <a:pt x="22750" y="4545"/>
                  <a:pt x="22984" y="4879"/>
                </a:cubicBezTo>
                <a:cubicBezTo>
                  <a:pt x="23184" y="5179"/>
                  <a:pt x="23317" y="5513"/>
                  <a:pt x="23384" y="5846"/>
                </a:cubicBezTo>
                <a:cubicBezTo>
                  <a:pt x="23384" y="5779"/>
                  <a:pt x="23384" y="5679"/>
                  <a:pt x="23351" y="5613"/>
                </a:cubicBezTo>
                <a:cubicBezTo>
                  <a:pt x="23317" y="5346"/>
                  <a:pt x="23217" y="5112"/>
                  <a:pt x="23050" y="4879"/>
                </a:cubicBezTo>
                <a:cubicBezTo>
                  <a:pt x="22517" y="4045"/>
                  <a:pt x="21649" y="3511"/>
                  <a:pt x="20649" y="3344"/>
                </a:cubicBezTo>
                <a:cubicBezTo>
                  <a:pt x="20482" y="3322"/>
                  <a:pt x="20312" y="3311"/>
                  <a:pt x="20138" y="3311"/>
                </a:cubicBezTo>
                <a:cubicBezTo>
                  <a:pt x="19025" y="3311"/>
                  <a:pt x="17773" y="3736"/>
                  <a:pt x="16446" y="4112"/>
                </a:cubicBezTo>
                <a:cubicBezTo>
                  <a:pt x="15793" y="4282"/>
                  <a:pt x="15093" y="4500"/>
                  <a:pt x="14385" y="4500"/>
                </a:cubicBezTo>
                <a:cubicBezTo>
                  <a:pt x="14260" y="4500"/>
                  <a:pt x="14135" y="4493"/>
                  <a:pt x="14011" y="4478"/>
                </a:cubicBezTo>
                <a:cubicBezTo>
                  <a:pt x="13610" y="4412"/>
                  <a:pt x="13177" y="4278"/>
                  <a:pt x="12810" y="4078"/>
                </a:cubicBezTo>
                <a:cubicBezTo>
                  <a:pt x="12443" y="3811"/>
                  <a:pt x="12076" y="3544"/>
                  <a:pt x="11742" y="3244"/>
                </a:cubicBezTo>
                <a:cubicBezTo>
                  <a:pt x="11375" y="2944"/>
                  <a:pt x="11042" y="2610"/>
                  <a:pt x="10675" y="2344"/>
                </a:cubicBezTo>
                <a:cubicBezTo>
                  <a:pt x="10341" y="2077"/>
                  <a:pt x="9941" y="1810"/>
                  <a:pt x="9574" y="1610"/>
                </a:cubicBezTo>
                <a:cubicBezTo>
                  <a:pt x="8807" y="1176"/>
                  <a:pt x="8040" y="843"/>
                  <a:pt x="7239" y="576"/>
                </a:cubicBezTo>
                <a:cubicBezTo>
                  <a:pt x="6505" y="342"/>
                  <a:pt x="5771" y="175"/>
                  <a:pt x="5004" y="75"/>
                </a:cubicBezTo>
                <a:cubicBezTo>
                  <a:pt x="4671" y="25"/>
                  <a:pt x="4337" y="0"/>
                  <a:pt x="400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9" name="Google Shape;1609;p18"/>
          <p:cNvSpPr/>
          <p:nvPr/>
        </p:nvSpPr>
        <p:spPr>
          <a:xfrm>
            <a:off x="8465933" y="5731414"/>
            <a:ext cx="607543" cy="151905"/>
          </a:xfrm>
          <a:custGeom>
            <a:avLst/>
            <a:gdLst/>
            <a:ahLst/>
            <a:cxnLst/>
            <a:rect l="l" t="t" r="r" b="b"/>
            <a:pathLst>
              <a:path w="23385" h="5847" extrusionOk="0">
                <a:moveTo>
                  <a:pt x="4004" y="0"/>
                </a:moveTo>
                <a:cubicBezTo>
                  <a:pt x="3670" y="0"/>
                  <a:pt x="3336" y="25"/>
                  <a:pt x="3003" y="75"/>
                </a:cubicBezTo>
                <a:cubicBezTo>
                  <a:pt x="2436" y="175"/>
                  <a:pt x="1935" y="376"/>
                  <a:pt x="1435" y="642"/>
                </a:cubicBezTo>
                <a:cubicBezTo>
                  <a:pt x="1101" y="876"/>
                  <a:pt x="768" y="1176"/>
                  <a:pt x="534" y="1476"/>
                </a:cubicBezTo>
                <a:cubicBezTo>
                  <a:pt x="301" y="1777"/>
                  <a:pt x="134" y="2077"/>
                  <a:pt x="1" y="2410"/>
                </a:cubicBezTo>
                <a:cubicBezTo>
                  <a:pt x="1" y="2410"/>
                  <a:pt x="167" y="2077"/>
                  <a:pt x="601" y="1543"/>
                </a:cubicBezTo>
                <a:cubicBezTo>
                  <a:pt x="868" y="1243"/>
                  <a:pt x="1168" y="976"/>
                  <a:pt x="1535" y="776"/>
                </a:cubicBezTo>
                <a:cubicBezTo>
                  <a:pt x="2002" y="509"/>
                  <a:pt x="2502" y="342"/>
                  <a:pt x="3036" y="275"/>
                </a:cubicBezTo>
                <a:cubicBezTo>
                  <a:pt x="3353" y="225"/>
                  <a:pt x="3678" y="200"/>
                  <a:pt x="4008" y="200"/>
                </a:cubicBezTo>
                <a:cubicBezTo>
                  <a:pt x="4337" y="200"/>
                  <a:pt x="4671" y="225"/>
                  <a:pt x="5004" y="275"/>
                </a:cubicBezTo>
                <a:cubicBezTo>
                  <a:pt x="5738" y="342"/>
                  <a:pt x="6472" y="542"/>
                  <a:pt x="7172" y="776"/>
                </a:cubicBezTo>
                <a:cubicBezTo>
                  <a:pt x="8840" y="1310"/>
                  <a:pt x="10341" y="2210"/>
                  <a:pt x="11609" y="3411"/>
                </a:cubicBezTo>
                <a:cubicBezTo>
                  <a:pt x="11943" y="3711"/>
                  <a:pt x="12309" y="3978"/>
                  <a:pt x="12710" y="4245"/>
                </a:cubicBezTo>
                <a:cubicBezTo>
                  <a:pt x="13110" y="4478"/>
                  <a:pt x="13544" y="4612"/>
                  <a:pt x="14011" y="4679"/>
                </a:cubicBezTo>
                <a:cubicBezTo>
                  <a:pt x="14134" y="4692"/>
                  <a:pt x="14256" y="4698"/>
                  <a:pt x="14376" y="4698"/>
                </a:cubicBezTo>
                <a:cubicBezTo>
                  <a:pt x="15138" y="4698"/>
                  <a:pt x="15850" y="4451"/>
                  <a:pt x="16512" y="4278"/>
                </a:cubicBezTo>
                <a:cubicBezTo>
                  <a:pt x="17875" y="3893"/>
                  <a:pt x="19132" y="3456"/>
                  <a:pt x="20237" y="3456"/>
                </a:cubicBezTo>
                <a:cubicBezTo>
                  <a:pt x="20377" y="3456"/>
                  <a:pt x="20514" y="3463"/>
                  <a:pt x="20649" y="3478"/>
                </a:cubicBezTo>
                <a:cubicBezTo>
                  <a:pt x="21182" y="3544"/>
                  <a:pt x="21683" y="3745"/>
                  <a:pt x="22150" y="4045"/>
                </a:cubicBezTo>
                <a:cubicBezTo>
                  <a:pt x="22483" y="4278"/>
                  <a:pt x="22750" y="4545"/>
                  <a:pt x="22984" y="4879"/>
                </a:cubicBezTo>
                <a:cubicBezTo>
                  <a:pt x="23184" y="5179"/>
                  <a:pt x="23317" y="5513"/>
                  <a:pt x="23384" y="5846"/>
                </a:cubicBezTo>
                <a:cubicBezTo>
                  <a:pt x="23384" y="5779"/>
                  <a:pt x="23384" y="5679"/>
                  <a:pt x="23351" y="5613"/>
                </a:cubicBezTo>
                <a:cubicBezTo>
                  <a:pt x="23317" y="5346"/>
                  <a:pt x="23217" y="5112"/>
                  <a:pt x="23050" y="4879"/>
                </a:cubicBezTo>
                <a:cubicBezTo>
                  <a:pt x="22517" y="4045"/>
                  <a:pt x="21649" y="3511"/>
                  <a:pt x="20649" y="3344"/>
                </a:cubicBezTo>
                <a:cubicBezTo>
                  <a:pt x="20482" y="3322"/>
                  <a:pt x="20312" y="3311"/>
                  <a:pt x="20138" y="3311"/>
                </a:cubicBezTo>
                <a:cubicBezTo>
                  <a:pt x="19025" y="3311"/>
                  <a:pt x="17773" y="3736"/>
                  <a:pt x="16446" y="4112"/>
                </a:cubicBezTo>
                <a:cubicBezTo>
                  <a:pt x="15793" y="4282"/>
                  <a:pt x="15093" y="4500"/>
                  <a:pt x="14385" y="4500"/>
                </a:cubicBezTo>
                <a:cubicBezTo>
                  <a:pt x="14260" y="4500"/>
                  <a:pt x="14135" y="4493"/>
                  <a:pt x="14011" y="4478"/>
                </a:cubicBezTo>
                <a:cubicBezTo>
                  <a:pt x="13610" y="4412"/>
                  <a:pt x="13177" y="4278"/>
                  <a:pt x="12810" y="4078"/>
                </a:cubicBezTo>
                <a:cubicBezTo>
                  <a:pt x="12443" y="3811"/>
                  <a:pt x="12076" y="3544"/>
                  <a:pt x="11742" y="3244"/>
                </a:cubicBezTo>
                <a:cubicBezTo>
                  <a:pt x="11375" y="2944"/>
                  <a:pt x="11042" y="2610"/>
                  <a:pt x="10675" y="2344"/>
                </a:cubicBezTo>
                <a:cubicBezTo>
                  <a:pt x="10341" y="2077"/>
                  <a:pt x="9941" y="1810"/>
                  <a:pt x="9574" y="1610"/>
                </a:cubicBezTo>
                <a:cubicBezTo>
                  <a:pt x="8807" y="1176"/>
                  <a:pt x="8040" y="843"/>
                  <a:pt x="7239" y="576"/>
                </a:cubicBezTo>
                <a:cubicBezTo>
                  <a:pt x="6505" y="342"/>
                  <a:pt x="5771" y="175"/>
                  <a:pt x="5004" y="75"/>
                </a:cubicBezTo>
                <a:cubicBezTo>
                  <a:pt x="4671" y="25"/>
                  <a:pt x="4337" y="0"/>
                  <a:pt x="400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0" name="Google Shape;1610;p18"/>
          <p:cNvSpPr/>
          <p:nvPr/>
        </p:nvSpPr>
        <p:spPr>
          <a:xfrm>
            <a:off x="8552602" y="5797481"/>
            <a:ext cx="161205" cy="75420"/>
          </a:xfrm>
          <a:custGeom>
            <a:avLst/>
            <a:gdLst/>
            <a:ahLst/>
            <a:cxnLst/>
            <a:rect l="l" t="t" r="r" b="b"/>
            <a:pathLst>
              <a:path w="6205" h="2903" extrusionOk="0">
                <a:moveTo>
                  <a:pt x="6205" y="1"/>
                </a:moveTo>
                <a:lnTo>
                  <a:pt x="6205" y="1"/>
                </a:lnTo>
                <a:cubicBezTo>
                  <a:pt x="5871" y="67"/>
                  <a:pt x="5538" y="134"/>
                  <a:pt x="5237" y="268"/>
                </a:cubicBezTo>
                <a:cubicBezTo>
                  <a:pt x="4470" y="534"/>
                  <a:pt x="3703" y="868"/>
                  <a:pt x="3003" y="1202"/>
                </a:cubicBezTo>
                <a:cubicBezTo>
                  <a:pt x="2269" y="1535"/>
                  <a:pt x="1535" y="1935"/>
                  <a:pt x="834" y="2336"/>
                </a:cubicBezTo>
                <a:cubicBezTo>
                  <a:pt x="534" y="2503"/>
                  <a:pt x="267" y="2703"/>
                  <a:pt x="0" y="2903"/>
                </a:cubicBezTo>
                <a:cubicBezTo>
                  <a:pt x="334" y="2803"/>
                  <a:pt x="634" y="2636"/>
                  <a:pt x="934" y="2469"/>
                </a:cubicBezTo>
                <a:cubicBezTo>
                  <a:pt x="1468" y="2202"/>
                  <a:pt x="2235" y="1802"/>
                  <a:pt x="3069" y="1402"/>
                </a:cubicBezTo>
                <a:cubicBezTo>
                  <a:pt x="3937" y="1001"/>
                  <a:pt x="4704" y="668"/>
                  <a:pt x="5271" y="434"/>
                </a:cubicBezTo>
                <a:cubicBezTo>
                  <a:pt x="5604" y="301"/>
                  <a:pt x="5905" y="168"/>
                  <a:pt x="620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1" name="Google Shape;1611;p18"/>
          <p:cNvSpPr/>
          <p:nvPr/>
        </p:nvSpPr>
        <p:spPr>
          <a:xfrm>
            <a:off x="8568190" y="5834761"/>
            <a:ext cx="166428" cy="80616"/>
          </a:xfrm>
          <a:custGeom>
            <a:avLst/>
            <a:gdLst/>
            <a:ahLst/>
            <a:cxnLst/>
            <a:rect l="l" t="t" r="r" b="b"/>
            <a:pathLst>
              <a:path w="6406" h="3103" extrusionOk="0">
                <a:moveTo>
                  <a:pt x="6405" y="0"/>
                </a:moveTo>
                <a:lnTo>
                  <a:pt x="6405" y="0"/>
                </a:lnTo>
                <a:cubicBezTo>
                  <a:pt x="5271" y="400"/>
                  <a:pt x="4204" y="901"/>
                  <a:pt x="3136" y="1434"/>
                </a:cubicBezTo>
                <a:cubicBezTo>
                  <a:pt x="2069" y="1935"/>
                  <a:pt x="1002" y="2469"/>
                  <a:pt x="1" y="3102"/>
                </a:cubicBezTo>
                <a:cubicBezTo>
                  <a:pt x="1102" y="2669"/>
                  <a:pt x="2169" y="2202"/>
                  <a:pt x="3236" y="1635"/>
                </a:cubicBezTo>
                <a:cubicBezTo>
                  <a:pt x="4337" y="1168"/>
                  <a:pt x="5371" y="601"/>
                  <a:pt x="640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2" name="Google Shape;1612;p18"/>
          <p:cNvSpPr/>
          <p:nvPr/>
        </p:nvSpPr>
        <p:spPr>
          <a:xfrm>
            <a:off x="8543925" y="5809535"/>
            <a:ext cx="198487" cy="124055"/>
          </a:xfrm>
          <a:custGeom>
            <a:avLst/>
            <a:gdLst/>
            <a:ahLst/>
            <a:cxnLst/>
            <a:rect l="l" t="t" r="r" b="b"/>
            <a:pathLst>
              <a:path w="7640" h="4775" extrusionOk="0">
                <a:moveTo>
                  <a:pt x="6" y="1"/>
                </a:moveTo>
                <a:cubicBezTo>
                  <a:pt x="2" y="1"/>
                  <a:pt x="1" y="2"/>
                  <a:pt x="1" y="4"/>
                </a:cubicBezTo>
                <a:cubicBezTo>
                  <a:pt x="1" y="37"/>
                  <a:pt x="1669" y="1171"/>
                  <a:pt x="3737" y="2472"/>
                </a:cubicBezTo>
                <a:cubicBezTo>
                  <a:pt x="5804" y="3785"/>
                  <a:pt x="7517" y="4775"/>
                  <a:pt x="7603" y="4775"/>
                </a:cubicBezTo>
                <a:cubicBezTo>
                  <a:pt x="7605" y="4775"/>
                  <a:pt x="7606" y="4774"/>
                  <a:pt x="7606" y="4774"/>
                </a:cubicBezTo>
                <a:cubicBezTo>
                  <a:pt x="7640" y="4707"/>
                  <a:pt x="5938" y="3606"/>
                  <a:pt x="3837" y="2305"/>
                </a:cubicBezTo>
                <a:cubicBezTo>
                  <a:pt x="1800" y="1012"/>
                  <a:pt x="107" y="1"/>
                  <a:pt x="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3" name="Google Shape;1613;p18"/>
          <p:cNvSpPr/>
          <p:nvPr/>
        </p:nvSpPr>
        <p:spPr>
          <a:xfrm>
            <a:off x="8619319" y="5787945"/>
            <a:ext cx="147359" cy="102283"/>
          </a:xfrm>
          <a:custGeom>
            <a:avLst/>
            <a:gdLst/>
            <a:ahLst/>
            <a:cxnLst/>
            <a:rect l="l" t="t" r="r" b="b"/>
            <a:pathLst>
              <a:path w="5672" h="3937" extrusionOk="0">
                <a:moveTo>
                  <a:pt x="1" y="1"/>
                </a:moveTo>
                <a:lnTo>
                  <a:pt x="1" y="1"/>
                </a:lnTo>
                <a:cubicBezTo>
                  <a:pt x="234" y="201"/>
                  <a:pt x="535" y="401"/>
                  <a:pt x="835" y="568"/>
                </a:cubicBezTo>
                <a:cubicBezTo>
                  <a:pt x="1335" y="935"/>
                  <a:pt x="2069" y="1402"/>
                  <a:pt x="2836" y="1936"/>
                </a:cubicBezTo>
                <a:cubicBezTo>
                  <a:pt x="3637" y="2503"/>
                  <a:pt x="4337" y="3003"/>
                  <a:pt x="4838" y="3370"/>
                </a:cubicBezTo>
                <a:cubicBezTo>
                  <a:pt x="5105" y="3570"/>
                  <a:pt x="5371" y="3770"/>
                  <a:pt x="5672" y="3937"/>
                </a:cubicBezTo>
                <a:cubicBezTo>
                  <a:pt x="5438" y="3670"/>
                  <a:pt x="5205" y="3437"/>
                  <a:pt x="4938" y="3236"/>
                </a:cubicBezTo>
                <a:cubicBezTo>
                  <a:pt x="4471" y="2836"/>
                  <a:pt x="3770" y="2302"/>
                  <a:pt x="2970" y="1769"/>
                </a:cubicBezTo>
                <a:cubicBezTo>
                  <a:pt x="2169" y="1235"/>
                  <a:pt x="1435" y="768"/>
                  <a:pt x="902" y="434"/>
                </a:cubicBezTo>
                <a:cubicBezTo>
                  <a:pt x="601" y="268"/>
                  <a:pt x="301" y="101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117;p18">
            <a:extLst>
              <a:ext uri="{FF2B5EF4-FFF2-40B4-BE49-F238E27FC236}">
                <a16:creationId xmlns:a16="http://schemas.microsoft.com/office/drawing/2014/main" id="{00A09754-4FBD-094F-9DAC-BE7511E626CA}"/>
              </a:ext>
            </a:extLst>
          </p:cNvPr>
          <p:cNvSpPr/>
          <p:nvPr userDrawn="1"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A2A2E9"/>
          </a:solidFill>
          <a:ln w="38100"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îṩ1îḓé">
            <a:extLst>
              <a:ext uri="{FF2B5EF4-FFF2-40B4-BE49-F238E27FC236}">
                <a16:creationId xmlns:a16="http://schemas.microsoft.com/office/drawing/2014/main" id="{FA7FC276-0557-E34D-B441-C5EE5DE03660}"/>
              </a:ext>
            </a:extLst>
          </p:cNvPr>
          <p:cNvSpPr/>
          <p:nvPr userDrawn="1"/>
        </p:nvSpPr>
        <p:spPr bwMode="auto">
          <a:xfrm>
            <a:off x="285277" y="263545"/>
            <a:ext cx="332560" cy="319932"/>
          </a:xfrm>
          <a:custGeom>
            <a:avLst/>
            <a:gdLst>
              <a:gd name="connsiteX0" fmla="*/ 195114 w 608814"/>
              <a:gd name="connsiteY0" fmla="*/ 351627 h 585693"/>
              <a:gd name="connsiteX1" fmla="*/ 258290 w 608814"/>
              <a:gd name="connsiteY1" fmla="*/ 351627 h 585693"/>
              <a:gd name="connsiteX2" fmla="*/ 282731 w 608814"/>
              <a:gd name="connsiteY2" fmla="*/ 376018 h 585693"/>
              <a:gd name="connsiteX3" fmla="*/ 282731 w 608814"/>
              <a:gd name="connsiteY3" fmla="*/ 561210 h 585693"/>
              <a:gd name="connsiteX4" fmla="*/ 258290 w 608814"/>
              <a:gd name="connsiteY4" fmla="*/ 585693 h 585693"/>
              <a:gd name="connsiteX5" fmla="*/ 195114 w 608814"/>
              <a:gd name="connsiteY5" fmla="*/ 585693 h 585693"/>
              <a:gd name="connsiteX6" fmla="*/ 170673 w 608814"/>
              <a:gd name="connsiteY6" fmla="*/ 561210 h 585693"/>
              <a:gd name="connsiteX7" fmla="*/ 170673 w 608814"/>
              <a:gd name="connsiteY7" fmla="*/ 376018 h 585693"/>
              <a:gd name="connsiteX8" fmla="*/ 195114 w 608814"/>
              <a:gd name="connsiteY8" fmla="*/ 351627 h 585693"/>
              <a:gd name="connsiteX9" fmla="*/ 358100 w 608814"/>
              <a:gd name="connsiteY9" fmla="*/ 249872 h 585693"/>
              <a:gd name="connsiteX10" fmla="*/ 421316 w 608814"/>
              <a:gd name="connsiteY10" fmla="*/ 249872 h 585693"/>
              <a:gd name="connsiteX11" fmla="*/ 445737 w 608814"/>
              <a:gd name="connsiteY11" fmla="*/ 274267 h 585693"/>
              <a:gd name="connsiteX12" fmla="*/ 445737 w 608814"/>
              <a:gd name="connsiteY12" fmla="*/ 561206 h 585693"/>
              <a:gd name="connsiteX13" fmla="*/ 421316 w 608814"/>
              <a:gd name="connsiteY13" fmla="*/ 585693 h 585693"/>
              <a:gd name="connsiteX14" fmla="*/ 358100 w 608814"/>
              <a:gd name="connsiteY14" fmla="*/ 585693 h 585693"/>
              <a:gd name="connsiteX15" fmla="*/ 333679 w 608814"/>
              <a:gd name="connsiteY15" fmla="*/ 561206 h 585693"/>
              <a:gd name="connsiteX16" fmla="*/ 333679 w 608814"/>
              <a:gd name="connsiteY16" fmla="*/ 274267 h 585693"/>
              <a:gd name="connsiteX17" fmla="*/ 358100 w 608814"/>
              <a:gd name="connsiteY17" fmla="*/ 249872 h 585693"/>
              <a:gd name="connsiteX18" fmla="*/ 140260 w 608814"/>
              <a:gd name="connsiteY18" fmla="*/ 224680 h 585693"/>
              <a:gd name="connsiteX19" fmla="*/ 191844 w 608814"/>
              <a:gd name="connsiteY19" fmla="*/ 276122 h 585693"/>
              <a:gd name="connsiteX20" fmla="*/ 140260 w 608814"/>
              <a:gd name="connsiteY20" fmla="*/ 327564 h 585693"/>
              <a:gd name="connsiteX21" fmla="*/ 88676 w 608814"/>
              <a:gd name="connsiteY21" fmla="*/ 276122 h 585693"/>
              <a:gd name="connsiteX22" fmla="*/ 140260 w 608814"/>
              <a:gd name="connsiteY22" fmla="*/ 224680 h 585693"/>
              <a:gd name="connsiteX23" fmla="*/ 521177 w 608814"/>
              <a:gd name="connsiteY23" fmla="*/ 148117 h 585693"/>
              <a:gd name="connsiteX24" fmla="*/ 584301 w 608814"/>
              <a:gd name="connsiteY24" fmla="*/ 148117 h 585693"/>
              <a:gd name="connsiteX25" fmla="*/ 608814 w 608814"/>
              <a:gd name="connsiteY25" fmla="*/ 172601 h 585693"/>
              <a:gd name="connsiteX26" fmla="*/ 608814 w 608814"/>
              <a:gd name="connsiteY26" fmla="*/ 561209 h 585693"/>
              <a:gd name="connsiteX27" fmla="*/ 584301 w 608814"/>
              <a:gd name="connsiteY27" fmla="*/ 585693 h 585693"/>
              <a:gd name="connsiteX28" fmla="*/ 521177 w 608814"/>
              <a:gd name="connsiteY28" fmla="*/ 585693 h 585693"/>
              <a:gd name="connsiteX29" fmla="*/ 496756 w 608814"/>
              <a:gd name="connsiteY29" fmla="*/ 561209 h 585693"/>
              <a:gd name="connsiteX30" fmla="*/ 496756 w 608814"/>
              <a:gd name="connsiteY30" fmla="*/ 172601 h 585693"/>
              <a:gd name="connsiteX31" fmla="*/ 521177 w 608814"/>
              <a:gd name="connsiteY31" fmla="*/ 148117 h 585693"/>
              <a:gd name="connsiteX32" fmla="*/ 116229 w 608814"/>
              <a:gd name="connsiteY32" fmla="*/ 131322 h 585693"/>
              <a:gd name="connsiteX33" fmla="*/ 164246 w 608814"/>
              <a:gd name="connsiteY33" fmla="*/ 131322 h 585693"/>
              <a:gd name="connsiteX34" fmla="*/ 184061 w 608814"/>
              <a:gd name="connsiteY34" fmla="*/ 151113 h 585693"/>
              <a:gd name="connsiteX35" fmla="*/ 184061 w 608814"/>
              <a:gd name="connsiteY35" fmla="*/ 171457 h 585693"/>
              <a:gd name="connsiteX36" fmla="*/ 208669 w 608814"/>
              <a:gd name="connsiteY36" fmla="*/ 186094 h 585693"/>
              <a:gd name="connsiteX37" fmla="*/ 226641 w 608814"/>
              <a:gd name="connsiteY37" fmla="*/ 175692 h 585693"/>
              <a:gd name="connsiteX38" fmla="*/ 253737 w 608814"/>
              <a:gd name="connsiteY38" fmla="*/ 182964 h 585693"/>
              <a:gd name="connsiteX39" fmla="*/ 277792 w 608814"/>
              <a:gd name="connsiteY39" fmla="*/ 224572 h 585693"/>
              <a:gd name="connsiteX40" fmla="*/ 279727 w 608814"/>
              <a:gd name="connsiteY40" fmla="*/ 239577 h 585693"/>
              <a:gd name="connsiteX41" fmla="*/ 270511 w 608814"/>
              <a:gd name="connsiteY41" fmla="*/ 251544 h 585693"/>
              <a:gd name="connsiteX42" fmla="*/ 252355 w 608814"/>
              <a:gd name="connsiteY42" fmla="*/ 262038 h 585693"/>
              <a:gd name="connsiteX43" fmla="*/ 253829 w 608814"/>
              <a:gd name="connsiteY43" fmla="*/ 276122 h 585693"/>
              <a:gd name="connsiteX44" fmla="*/ 252355 w 608814"/>
              <a:gd name="connsiteY44" fmla="*/ 290206 h 585693"/>
              <a:gd name="connsiteX45" fmla="*/ 270511 w 608814"/>
              <a:gd name="connsiteY45" fmla="*/ 300700 h 585693"/>
              <a:gd name="connsiteX46" fmla="*/ 278714 w 608814"/>
              <a:gd name="connsiteY46" fmla="*/ 325094 h 585693"/>
              <a:gd name="connsiteX47" fmla="*/ 258253 w 608814"/>
              <a:gd name="connsiteY47" fmla="*/ 321136 h 585693"/>
              <a:gd name="connsiteX48" fmla="*/ 195858 w 608814"/>
              <a:gd name="connsiteY48" fmla="*/ 321136 h 585693"/>
              <a:gd name="connsiteX49" fmla="*/ 212171 w 608814"/>
              <a:gd name="connsiteY49" fmla="*/ 276122 h 585693"/>
              <a:gd name="connsiteX50" fmla="*/ 140191 w 608814"/>
              <a:gd name="connsiteY50" fmla="*/ 204320 h 585693"/>
              <a:gd name="connsiteX51" fmla="*/ 68304 w 608814"/>
              <a:gd name="connsiteY51" fmla="*/ 276122 h 585693"/>
              <a:gd name="connsiteX52" fmla="*/ 140191 w 608814"/>
              <a:gd name="connsiteY52" fmla="*/ 348016 h 585693"/>
              <a:gd name="connsiteX53" fmla="*/ 148486 w 608814"/>
              <a:gd name="connsiteY53" fmla="*/ 347095 h 585693"/>
              <a:gd name="connsiteX54" fmla="*/ 140099 w 608814"/>
              <a:gd name="connsiteY54" fmla="*/ 376000 h 585693"/>
              <a:gd name="connsiteX55" fmla="*/ 140099 w 608814"/>
              <a:gd name="connsiteY55" fmla="*/ 420922 h 585693"/>
              <a:gd name="connsiteX56" fmla="*/ 116229 w 608814"/>
              <a:gd name="connsiteY56" fmla="*/ 420922 h 585693"/>
              <a:gd name="connsiteX57" fmla="*/ 96413 w 608814"/>
              <a:gd name="connsiteY57" fmla="*/ 401131 h 585693"/>
              <a:gd name="connsiteX58" fmla="*/ 96413 w 608814"/>
              <a:gd name="connsiteY58" fmla="*/ 380787 h 585693"/>
              <a:gd name="connsiteX59" fmla="*/ 71806 w 608814"/>
              <a:gd name="connsiteY59" fmla="*/ 366150 h 585693"/>
              <a:gd name="connsiteX60" fmla="*/ 53742 w 608814"/>
              <a:gd name="connsiteY60" fmla="*/ 376552 h 585693"/>
              <a:gd name="connsiteX61" fmla="*/ 38719 w 608814"/>
              <a:gd name="connsiteY61" fmla="*/ 378577 h 585693"/>
              <a:gd name="connsiteX62" fmla="*/ 26738 w 608814"/>
              <a:gd name="connsiteY62" fmla="*/ 369372 h 585693"/>
              <a:gd name="connsiteX63" fmla="*/ 2683 w 608814"/>
              <a:gd name="connsiteY63" fmla="*/ 327764 h 585693"/>
              <a:gd name="connsiteX64" fmla="*/ 9872 w 608814"/>
              <a:gd name="connsiteY64" fmla="*/ 300700 h 585693"/>
              <a:gd name="connsiteX65" fmla="*/ 28120 w 608814"/>
              <a:gd name="connsiteY65" fmla="*/ 290206 h 585693"/>
              <a:gd name="connsiteX66" fmla="*/ 26645 w 608814"/>
              <a:gd name="connsiteY66" fmla="*/ 276122 h 585693"/>
              <a:gd name="connsiteX67" fmla="*/ 28120 w 608814"/>
              <a:gd name="connsiteY67" fmla="*/ 262038 h 585693"/>
              <a:gd name="connsiteX68" fmla="*/ 9872 w 608814"/>
              <a:gd name="connsiteY68" fmla="*/ 251544 h 585693"/>
              <a:gd name="connsiteX69" fmla="*/ 2683 w 608814"/>
              <a:gd name="connsiteY69" fmla="*/ 224572 h 585693"/>
              <a:gd name="connsiteX70" fmla="*/ 26738 w 608814"/>
              <a:gd name="connsiteY70" fmla="*/ 182964 h 585693"/>
              <a:gd name="connsiteX71" fmla="*/ 38719 w 608814"/>
              <a:gd name="connsiteY71" fmla="*/ 173759 h 585693"/>
              <a:gd name="connsiteX72" fmla="*/ 53742 w 608814"/>
              <a:gd name="connsiteY72" fmla="*/ 175692 h 585693"/>
              <a:gd name="connsiteX73" fmla="*/ 71806 w 608814"/>
              <a:gd name="connsiteY73" fmla="*/ 186094 h 585693"/>
              <a:gd name="connsiteX74" fmla="*/ 96413 w 608814"/>
              <a:gd name="connsiteY74" fmla="*/ 171457 h 585693"/>
              <a:gd name="connsiteX75" fmla="*/ 96413 w 608814"/>
              <a:gd name="connsiteY75" fmla="*/ 151113 h 585693"/>
              <a:gd name="connsiteX76" fmla="*/ 116229 w 608814"/>
              <a:gd name="connsiteY76" fmla="*/ 131322 h 585693"/>
              <a:gd name="connsiteX77" fmla="*/ 445756 w 608814"/>
              <a:gd name="connsiteY77" fmla="*/ 83476 h 585693"/>
              <a:gd name="connsiteX78" fmla="*/ 414140 w 608814"/>
              <a:gd name="connsiteY78" fmla="*/ 115044 h 585693"/>
              <a:gd name="connsiteX79" fmla="*/ 445756 w 608814"/>
              <a:gd name="connsiteY79" fmla="*/ 146520 h 585693"/>
              <a:gd name="connsiteX80" fmla="*/ 477371 w 608814"/>
              <a:gd name="connsiteY80" fmla="*/ 115044 h 585693"/>
              <a:gd name="connsiteX81" fmla="*/ 445756 w 608814"/>
              <a:gd name="connsiteY81" fmla="*/ 83476 h 585693"/>
              <a:gd name="connsiteX82" fmla="*/ 426676 w 608814"/>
              <a:gd name="connsiteY82" fmla="*/ 0 h 585693"/>
              <a:gd name="connsiteX83" fmla="*/ 464835 w 608814"/>
              <a:gd name="connsiteY83" fmla="*/ 0 h 585693"/>
              <a:gd name="connsiteX84" fmla="*/ 480597 w 608814"/>
              <a:gd name="connsiteY84" fmla="*/ 15738 h 585693"/>
              <a:gd name="connsiteX85" fmla="*/ 480597 w 608814"/>
              <a:gd name="connsiteY85" fmla="*/ 31936 h 585693"/>
              <a:gd name="connsiteX86" fmla="*/ 500138 w 608814"/>
              <a:gd name="connsiteY86" fmla="*/ 43533 h 585693"/>
              <a:gd name="connsiteX87" fmla="*/ 514425 w 608814"/>
              <a:gd name="connsiteY87" fmla="*/ 35249 h 585693"/>
              <a:gd name="connsiteX88" fmla="*/ 535901 w 608814"/>
              <a:gd name="connsiteY88" fmla="*/ 40956 h 585693"/>
              <a:gd name="connsiteX89" fmla="*/ 554981 w 608814"/>
              <a:gd name="connsiteY89" fmla="*/ 73996 h 585693"/>
              <a:gd name="connsiteX90" fmla="*/ 556640 w 608814"/>
              <a:gd name="connsiteY90" fmla="*/ 85961 h 585693"/>
              <a:gd name="connsiteX91" fmla="*/ 549266 w 608814"/>
              <a:gd name="connsiteY91" fmla="*/ 95440 h 585693"/>
              <a:gd name="connsiteX92" fmla="*/ 534887 w 608814"/>
              <a:gd name="connsiteY92" fmla="*/ 103815 h 585693"/>
              <a:gd name="connsiteX93" fmla="*/ 535993 w 608814"/>
              <a:gd name="connsiteY93" fmla="*/ 115044 h 585693"/>
              <a:gd name="connsiteX94" fmla="*/ 535717 w 608814"/>
              <a:gd name="connsiteY94" fmla="*/ 117621 h 585693"/>
              <a:gd name="connsiteX95" fmla="*/ 521153 w 608814"/>
              <a:gd name="connsiteY95" fmla="*/ 117621 h 585693"/>
              <a:gd name="connsiteX96" fmla="*/ 466126 w 608814"/>
              <a:gd name="connsiteY96" fmla="*/ 172565 h 585693"/>
              <a:gd name="connsiteX97" fmla="*/ 466126 w 608814"/>
              <a:gd name="connsiteY97" fmla="*/ 229719 h 585693"/>
              <a:gd name="connsiteX98" fmla="*/ 466126 w 608814"/>
              <a:gd name="connsiteY98" fmla="*/ 242604 h 585693"/>
              <a:gd name="connsiteX99" fmla="*/ 453590 w 608814"/>
              <a:gd name="connsiteY99" fmla="*/ 229995 h 585693"/>
              <a:gd name="connsiteX100" fmla="*/ 421330 w 608814"/>
              <a:gd name="connsiteY100" fmla="*/ 219319 h 585693"/>
              <a:gd name="connsiteX101" fmla="*/ 411928 w 608814"/>
              <a:gd name="connsiteY101" fmla="*/ 219319 h 585693"/>
              <a:gd name="connsiteX102" fmla="*/ 410914 w 608814"/>
              <a:gd name="connsiteY102" fmla="*/ 214257 h 585693"/>
              <a:gd name="connsiteX103" fmla="*/ 410914 w 608814"/>
              <a:gd name="connsiteY103" fmla="*/ 198059 h 585693"/>
              <a:gd name="connsiteX104" fmla="*/ 391373 w 608814"/>
              <a:gd name="connsiteY104" fmla="*/ 186463 h 585693"/>
              <a:gd name="connsiteX105" fmla="*/ 377086 w 608814"/>
              <a:gd name="connsiteY105" fmla="*/ 194746 h 585693"/>
              <a:gd name="connsiteX106" fmla="*/ 365104 w 608814"/>
              <a:gd name="connsiteY106" fmla="*/ 196310 h 585693"/>
              <a:gd name="connsiteX107" fmla="*/ 355610 w 608814"/>
              <a:gd name="connsiteY107" fmla="*/ 189040 h 585693"/>
              <a:gd name="connsiteX108" fmla="*/ 336530 w 608814"/>
              <a:gd name="connsiteY108" fmla="*/ 155999 h 585693"/>
              <a:gd name="connsiteX109" fmla="*/ 342245 w 608814"/>
              <a:gd name="connsiteY109" fmla="*/ 134463 h 585693"/>
              <a:gd name="connsiteX110" fmla="*/ 356716 w 608814"/>
              <a:gd name="connsiteY110" fmla="*/ 126180 h 585693"/>
              <a:gd name="connsiteX111" fmla="*/ 355518 w 608814"/>
              <a:gd name="connsiteY111" fmla="*/ 115044 h 585693"/>
              <a:gd name="connsiteX112" fmla="*/ 356716 w 608814"/>
              <a:gd name="connsiteY112" fmla="*/ 103815 h 585693"/>
              <a:gd name="connsiteX113" fmla="*/ 342245 w 608814"/>
              <a:gd name="connsiteY113" fmla="*/ 95440 h 585693"/>
              <a:gd name="connsiteX114" fmla="*/ 336530 w 608814"/>
              <a:gd name="connsiteY114" fmla="*/ 73996 h 585693"/>
              <a:gd name="connsiteX115" fmla="*/ 355610 w 608814"/>
              <a:gd name="connsiteY115" fmla="*/ 40956 h 585693"/>
              <a:gd name="connsiteX116" fmla="*/ 365104 w 608814"/>
              <a:gd name="connsiteY116" fmla="*/ 33685 h 585693"/>
              <a:gd name="connsiteX117" fmla="*/ 377086 w 608814"/>
              <a:gd name="connsiteY117" fmla="*/ 35249 h 585693"/>
              <a:gd name="connsiteX118" fmla="*/ 391373 w 608814"/>
              <a:gd name="connsiteY118" fmla="*/ 43533 h 585693"/>
              <a:gd name="connsiteX119" fmla="*/ 410914 w 608814"/>
              <a:gd name="connsiteY119" fmla="*/ 31936 h 585693"/>
              <a:gd name="connsiteX120" fmla="*/ 410914 w 608814"/>
              <a:gd name="connsiteY120" fmla="*/ 15738 h 585693"/>
              <a:gd name="connsiteX121" fmla="*/ 426676 w 608814"/>
              <a:gd name="connsiteY121" fmla="*/ 0 h 5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608814" h="585693">
                <a:moveTo>
                  <a:pt x="195114" y="351627"/>
                </a:moveTo>
                <a:lnTo>
                  <a:pt x="258290" y="351627"/>
                </a:lnTo>
                <a:cubicBezTo>
                  <a:pt x="271848" y="351627"/>
                  <a:pt x="282731" y="362580"/>
                  <a:pt x="282731" y="376018"/>
                </a:cubicBezTo>
                <a:lnTo>
                  <a:pt x="282731" y="561210"/>
                </a:lnTo>
                <a:cubicBezTo>
                  <a:pt x="282731" y="574740"/>
                  <a:pt x="271848" y="585693"/>
                  <a:pt x="258290" y="585693"/>
                </a:cubicBezTo>
                <a:lnTo>
                  <a:pt x="195114" y="585693"/>
                </a:lnTo>
                <a:cubicBezTo>
                  <a:pt x="181556" y="585693"/>
                  <a:pt x="170673" y="574740"/>
                  <a:pt x="170673" y="561210"/>
                </a:cubicBezTo>
                <a:lnTo>
                  <a:pt x="170673" y="376018"/>
                </a:lnTo>
                <a:cubicBezTo>
                  <a:pt x="170673" y="362580"/>
                  <a:pt x="181556" y="351627"/>
                  <a:pt x="195114" y="351627"/>
                </a:cubicBezTo>
                <a:close/>
                <a:moveTo>
                  <a:pt x="358100" y="249872"/>
                </a:moveTo>
                <a:lnTo>
                  <a:pt x="421316" y="249872"/>
                </a:lnTo>
                <a:cubicBezTo>
                  <a:pt x="434771" y="249872"/>
                  <a:pt x="445737" y="260735"/>
                  <a:pt x="445737" y="274267"/>
                </a:cubicBezTo>
                <a:lnTo>
                  <a:pt x="445737" y="561206"/>
                </a:lnTo>
                <a:cubicBezTo>
                  <a:pt x="445737" y="574738"/>
                  <a:pt x="434771" y="585693"/>
                  <a:pt x="421316" y="585693"/>
                </a:cubicBezTo>
                <a:lnTo>
                  <a:pt x="358100" y="585693"/>
                </a:lnTo>
                <a:cubicBezTo>
                  <a:pt x="344645" y="585693"/>
                  <a:pt x="333679" y="574738"/>
                  <a:pt x="333679" y="561206"/>
                </a:cubicBezTo>
                <a:lnTo>
                  <a:pt x="333679" y="274267"/>
                </a:lnTo>
                <a:cubicBezTo>
                  <a:pt x="333679" y="260735"/>
                  <a:pt x="344645" y="249872"/>
                  <a:pt x="358100" y="249872"/>
                </a:cubicBezTo>
                <a:close/>
                <a:moveTo>
                  <a:pt x="140260" y="224680"/>
                </a:moveTo>
                <a:cubicBezTo>
                  <a:pt x="168749" y="224680"/>
                  <a:pt x="191844" y="247711"/>
                  <a:pt x="191844" y="276122"/>
                </a:cubicBezTo>
                <a:cubicBezTo>
                  <a:pt x="191844" y="304533"/>
                  <a:pt x="168749" y="327564"/>
                  <a:pt x="140260" y="327564"/>
                </a:cubicBezTo>
                <a:cubicBezTo>
                  <a:pt x="111771" y="327564"/>
                  <a:pt x="88676" y="304533"/>
                  <a:pt x="88676" y="276122"/>
                </a:cubicBezTo>
                <a:cubicBezTo>
                  <a:pt x="88676" y="247711"/>
                  <a:pt x="111771" y="224680"/>
                  <a:pt x="140260" y="224680"/>
                </a:cubicBezTo>
                <a:close/>
                <a:moveTo>
                  <a:pt x="521177" y="148117"/>
                </a:moveTo>
                <a:lnTo>
                  <a:pt x="584301" y="148117"/>
                </a:lnTo>
                <a:cubicBezTo>
                  <a:pt x="597848" y="148117"/>
                  <a:pt x="608814" y="159070"/>
                  <a:pt x="608814" y="172601"/>
                </a:cubicBezTo>
                <a:lnTo>
                  <a:pt x="608814" y="561209"/>
                </a:lnTo>
                <a:cubicBezTo>
                  <a:pt x="608814" y="574740"/>
                  <a:pt x="597848" y="585693"/>
                  <a:pt x="584301" y="585693"/>
                </a:cubicBezTo>
                <a:lnTo>
                  <a:pt x="521177" y="585693"/>
                </a:lnTo>
                <a:cubicBezTo>
                  <a:pt x="507722" y="585693"/>
                  <a:pt x="496756" y="574740"/>
                  <a:pt x="496756" y="561209"/>
                </a:cubicBezTo>
                <a:lnTo>
                  <a:pt x="496756" y="172601"/>
                </a:lnTo>
                <a:cubicBezTo>
                  <a:pt x="496756" y="159070"/>
                  <a:pt x="507722" y="148117"/>
                  <a:pt x="521177" y="148117"/>
                </a:cubicBezTo>
                <a:close/>
                <a:moveTo>
                  <a:pt x="116229" y="131322"/>
                </a:moveTo>
                <a:lnTo>
                  <a:pt x="164246" y="131322"/>
                </a:lnTo>
                <a:cubicBezTo>
                  <a:pt x="175214" y="131322"/>
                  <a:pt x="184061" y="140159"/>
                  <a:pt x="184061" y="151113"/>
                </a:cubicBezTo>
                <a:lnTo>
                  <a:pt x="184061" y="171457"/>
                </a:lnTo>
                <a:cubicBezTo>
                  <a:pt x="193001" y="175231"/>
                  <a:pt x="201019" y="180386"/>
                  <a:pt x="208669" y="186094"/>
                </a:cubicBezTo>
                <a:lnTo>
                  <a:pt x="226641" y="175692"/>
                </a:lnTo>
                <a:cubicBezTo>
                  <a:pt x="236134" y="170261"/>
                  <a:pt x="248300" y="173482"/>
                  <a:pt x="253737" y="182964"/>
                </a:cubicBezTo>
                <a:lnTo>
                  <a:pt x="277792" y="224572"/>
                </a:lnTo>
                <a:cubicBezTo>
                  <a:pt x="280465" y="229083"/>
                  <a:pt x="281110" y="234514"/>
                  <a:pt x="279727" y="239577"/>
                </a:cubicBezTo>
                <a:cubicBezTo>
                  <a:pt x="278437" y="244640"/>
                  <a:pt x="275119" y="248966"/>
                  <a:pt x="270511" y="251544"/>
                </a:cubicBezTo>
                <a:lnTo>
                  <a:pt x="252355" y="262038"/>
                </a:lnTo>
                <a:cubicBezTo>
                  <a:pt x="253000" y="266733"/>
                  <a:pt x="253829" y="271335"/>
                  <a:pt x="253829" y="276122"/>
                </a:cubicBezTo>
                <a:cubicBezTo>
                  <a:pt x="253829" y="281001"/>
                  <a:pt x="253000" y="285604"/>
                  <a:pt x="252355" y="290206"/>
                </a:cubicBezTo>
                <a:lnTo>
                  <a:pt x="270511" y="300700"/>
                </a:lnTo>
                <a:cubicBezTo>
                  <a:pt x="279174" y="305671"/>
                  <a:pt x="282308" y="316165"/>
                  <a:pt x="278714" y="325094"/>
                </a:cubicBezTo>
                <a:cubicBezTo>
                  <a:pt x="272354" y="322609"/>
                  <a:pt x="265442" y="321136"/>
                  <a:pt x="258253" y="321136"/>
                </a:cubicBezTo>
                <a:lnTo>
                  <a:pt x="195858" y="321136"/>
                </a:lnTo>
                <a:cubicBezTo>
                  <a:pt x="205904" y="308709"/>
                  <a:pt x="212171" y="293244"/>
                  <a:pt x="212171" y="276122"/>
                </a:cubicBezTo>
                <a:cubicBezTo>
                  <a:pt x="212171" y="236539"/>
                  <a:pt x="179914" y="204320"/>
                  <a:pt x="140191" y="204320"/>
                </a:cubicBezTo>
                <a:cubicBezTo>
                  <a:pt x="100561" y="204320"/>
                  <a:pt x="68304" y="236539"/>
                  <a:pt x="68304" y="276122"/>
                </a:cubicBezTo>
                <a:cubicBezTo>
                  <a:pt x="68304" y="315797"/>
                  <a:pt x="100561" y="348016"/>
                  <a:pt x="140191" y="348016"/>
                </a:cubicBezTo>
                <a:cubicBezTo>
                  <a:pt x="143048" y="348016"/>
                  <a:pt x="145721" y="347463"/>
                  <a:pt x="148486" y="347095"/>
                </a:cubicBezTo>
                <a:cubicBezTo>
                  <a:pt x="143233" y="355564"/>
                  <a:pt x="140099" y="365414"/>
                  <a:pt x="140099" y="376000"/>
                </a:cubicBezTo>
                <a:lnTo>
                  <a:pt x="140099" y="420922"/>
                </a:lnTo>
                <a:lnTo>
                  <a:pt x="116229" y="420922"/>
                </a:lnTo>
                <a:cubicBezTo>
                  <a:pt x="105261" y="420922"/>
                  <a:pt x="96413" y="412085"/>
                  <a:pt x="96413" y="401131"/>
                </a:cubicBezTo>
                <a:lnTo>
                  <a:pt x="96413" y="380787"/>
                </a:lnTo>
                <a:cubicBezTo>
                  <a:pt x="87474" y="377013"/>
                  <a:pt x="79455" y="371950"/>
                  <a:pt x="71806" y="366150"/>
                </a:cubicBezTo>
                <a:lnTo>
                  <a:pt x="53742" y="376552"/>
                </a:lnTo>
                <a:cubicBezTo>
                  <a:pt x="49226" y="379222"/>
                  <a:pt x="43788" y="379866"/>
                  <a:pt x="38719" y="378577"/>
                </a:cubicBezTo>
                <a:cubicBezTo>
                  <a:pt x="33650" y="377197"/>
                  <a:pt x="29318" y="373883"/>
                  <a:pt x="26738" y="369372"/>
                </a:cubicBezTo>
                <a:lnTo>
                  <a:pt x="2683" y="327764"/>
                </a:lnTo>
                <a:cubicBezTo>
                  <a:pt x="-2847" y="318282"/>
                  <a:pt x="471" y="306131"/>
                  <a:pt x="9872" y="300700"/>
                </a:cubicBezTo>
                <a:lnTo>
                  <a:pt x="28120" y="290206"/>
                </a:lnTo>
                <a:cubicBezTo>
                  <a:pt x="27475" y="285604"/>
                  <a:pt x="26645" y="281001"/>
                  <a:pt x="26645" y="276122"/>
                </a:cubicBezTo>
                <a:cubicBezTo>
                  <a:pt x="26645" y="271335"/>
                  <a:pt x="27475" y="266733"/>
                  <a:pt x="28120" y="262038"/>
                </a:cubicBezTo>
                <a:lnTo>
                  <a:pt x="9872" y="251544"/>
                </a:lnTo>
                <a:cubicBezTo>
                  <a:pt x="471" y="246113"/>
                  <a:pt x="-2847" y="233962"/>
                  <a:pt x="2683" y="224572"/>
                </a:cubicBezTo>
                <a:lnTo>
                  <a:pt x="26738" y="182964"/>
                </a:lnTo>
                <a:cubicBezTo>
                  <a:pt x="29318" y="178361"/>
                  <a:pt x="33650" y="175139"/>
                  <a:pt x="38719" y="173759"/>
                </a:cubicBezTo>
                <a:cubicBezTo>
                  <a:pt x="43788" y="172378"/>
                  <a:pt x="49226" y="173114"/>
                  <a:pt x="53742" y="175692"/>
                </a:cubicBezTo>
                <a:lnTo>
                  <a:pt x="71806" y="186094"/>
                </a:lnTo>
                <a:cubicBezTo>
                  <a:pt x="79455" y="180386"/>
                  <a:pt x="87474" y="175231"/>
                  <a:pt x="96413" y="171457"/>
                </a:cubicBezTo>
                <a:lnTo>
                  <a:pt x="96413" y="151113"/>
                </a:lnTo>
                <a:cubicBezTo>
                  <a:pt x="96413" y="140159"/>
                  <a:pt x="105261" y="131322"/>
                  <a:pt x="116229" y="131322"/>
                </a:cubicBezTo>
                <a:close/>
                <a:moveTo>
                  <a:pt x="445756" y="83476"/>
                </a:moveTo>
                <a:cubicBezTo>
                  <a:pt x="428335" y="83476"/>
                  <a:pt x="414140" y="97557"/>
                  <a:pt x="414140" y="115044"/>
                </a:cubicBezTo>
                <a:cubicBezTo>
                  <a:pt x="414140" y="132438"/>
                  <a:pt x="428335" y="146520"/>
                  <a:pt x="445756" y="146520"/>
                </a:cubicBezTo>
                <a:cubicBezTo>
                  <a:pt x="463176" y="146520"/>
                  <a:pt x="477371" y="132438"/>
                  <a:pt x="477371" y="115044"/>
                </a:cubicBezTo>
                <a:cubicBezTo>
                  <a:pt x="477371" y="97557"/>
                  <a:pt x="463176" y="83476"/>
                  <a:pt x="445756" y="83476"/>
                </a:cubicBezTo>
                <a:close/>
                <a:moveTo>
                  <a:pt x="426676" y="0"/>
                </a:moveTo>
                <a:lnTo>
                  <a:pt x="464835" y="0"/>
                </a:lnTo>
                <a:cubicBezTo>
                  <a:pt x="473500" y="0"/>
                  <a:pt x="480597" y="7087"/>
                  <a:pt x="480597" y="15738"/>
                </a:cubicBezTo>
                <a:lnTo>
                  <a:pt x="480597" y="31936"/>
                </a:lnTo>
                <a:cubicBezTo>
                  <a:pt x="487694" y="34881"/>
                  <a:pt x="494054" y="38931"/>
                  <a:pt x="500138" y="43533"/>
                </a:cubicBezTo>
                <a:lnTo>
                  <a:pt x="514425" y="35249"/>
                </a:lnTo>
                <a:cubicBezTo>
                  <a:pt x="521983" y="30924"/>
                  <a:pt x="531569" y="33501"/>
                  <a:pt x="535901" y="40956"/>
                </a:cubicBezTo>
                <a:lnTo>
                  <a:pt x="554981" y="73996"/>
                </a:lnTo>
                <a:cubicBezTo>
                  <a:pt x="557101" y="77585"/>
                  <a:pt x="557654" y="81911"/>
                  <a:pt x="556640" y="85961"/>
                </a:cubicBezTo>
                <a:cubicBezTo>
                  <a:pt x="555534" y="89918"/>
                  <a:pt x="552861" y="93415"/>
                  <a:pt x="549266" y="95440"/>
                </a:cubicBezTo>
                <a:lnTo>
                  <a:pt x="534887" y="103815"/>
                </a:lnTo>
                <a:cubicBezTo>
                  <a:pt x="535348" y="107497"/>
                  <a:pt x="535993" y="111178"/>
                  <a:pt x="535993" y="115044"/>
                </a:cubicBezTo>
                <a:cubicBezTo>
                  <a:pt x="535993" y="115872"/>
                  <a:pt x="535809" y="116700"/>
                  <a:pt x="535717" y="117621"/>
                </a:cubicBezTo>
                <a:lnTo>
                  <a:pt x="521153" y="117621"/>
                </a:lnTo>
                <a:cubicBezTo>
                  <a:pt x="490828" y="117621"/>
                  <a:pt x="466126" y="142286"/>
                  <a:pt x="466126" y="172565"/>
                </a:cubicBezTo>
                <a:lnTo>
                  <a:pt x="466126" y="229719"/>
                </a:lnTo>
                <a:lnTo>
                  <a:pt x="466126" y="242604"/>
                </a:lnTo>
                <a:cubicBezTo>
                  <a:pt x="462715" y="237726"/>
                  <a:pt x="458383" y="233493"/>
                  <a:pt x="453590" y="229995"/>
                </a:cubicBezTo>
                <a:cubicBezTo>
                  <a:pt x="444465" y="223369"/>
                  <a:pt x="433404" y="219319"/>
                  <a:pt x="421330" y="219319"/>
                </a:cubicBezTo>
                <a:lnTo>
                  <a:pt x="411928" y="219319"/>
                </a:lnTo>
                <a:cubicBezTo>
                  <a:pt x="411375" y="217755"/>
                  <a:pt x="410914" y="216098"/>
                  <a:pt x="410914" y="214257"/>
                </a:cubicBezTo>
                <a:lnTo>
                  <a:pt x="410914" y="198059"/>
                </a:lnTo>
                <a:cubicBezTo>
                  <a:pt x="403817" y="195114"/>
                  <a:pt x="397457" y="191064"/>
                  <a:pt x="391373" y="186463"/>
                </a:cubicBezTo>
                <a:lnTo>
                  <a:pt x="377086" y="194746"/>
                </a:lnTo>
                <a:cubicBezTo>
                  <a:pt x="373492" y="196863"/>
                  <a:pt x="369160" y="197415"/>
                  <a:pt x="365104" y="196310"/>
                </a:cubicBezTo>
                <a:cubicBezTo>
                  <a:pt x="361140" y="195206"/>
                  <a:pt x="357638" y="192629"/>
                  <a:pt x="355610" y="189040"/>
                </a:cubicBezTo>
                <a:lnTo>
                  <a:pt x="336530" y="155999"/>
                </a:lnTo>
                <a:cubicBezTo>
                  <a:pt x="332198" y="148452"/>
                  <a:pt x="334687" y="138881"/>
                  <a:pt x="342245" y="134463"/>
                </a:cubicBezTo>
                <a:lnTo>
                  <a:pt x="356716" y="126180"/>
                </a:lnTo>
                <a:cubicBezTo>
                  <a:pt x="356163" y="122498"/>
                  <a:pt x="355518" y="118817"/>
                  <a:pt x="355518" y="115044"/>
                </a:cubicBezTo>
                <a:cubicBezTo>
                  <a:pt x="355518" y="111178"/>
                  <a:pt x="356163" y="107497"/>
                  <a:pt x="356716" y="103815"/>
                </a:cubicBezTo>
                <a:lnTo>
                  <a:pt x="342245" y="95440"/>
                </a:lnTo>
                <a:cubicBezTo>
                  <a:pt x="334687" y="91115"/>
                  <a:pt x="332198" y="81543"/>
                  <a:pt x="336530" y="73996"/>
                </a:cubicBezTo>
                <a:lnTo>
                  <a:pt x="355610" y="40956"/>
                </a:lnTo>
                <a:cubicBezTo>
                  <a:pt x="357638" y="37366"/>
                  <a:pt x="361140" y="34789"/>
                  <a:pt x="365104" y="33685"/>
                </a:cubicBezTo>
                <a:cubicBezTo>
                  <a:pt x="369160" y="32580"/>
                  <a:pt x="373492" y="33133"/>
                  <a:pt x="377086" y="35249"/>
                </a:cubicBezTo>
                <a:lnTo>
                  <a:pt x="391373" y="43533"/>
                </a:lnTo>
                <a:cubicBezTo>
                  <a:pt x="397457" y="38931"/>
                  <a:pt x="403817" y="34881"/>
                  <a:pt x="410914" y="31936"/>
                </a:cubicBezTo>
                <a:lnTo>
                  <a:pt x="410914" y="15738"/>
                </a:lnTo>
                <a:cubicBezTo>
                  <a:pt x="410914" y="7087"/>
                  <a:pt x="418011" y="0"/>
                  <a:pt x="42667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150551" dist="38100" dir="2700000" algn="tl" rotWithShape="0">
              <a:schemeClr val="bg1">
                <a:alpha val="20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5D3B42E-3860-A746-AE25-5108D99ADAA6}"/>
              </a:ext>
            </a:extLst>
          </p:cNvPr>
          <p:cNvSpPr txBox="1"/>
          <p:nvPr userDrawn="1"/>
        </p:nvSpPr>
        <p:spPr>
          <a:xfrm>
            <a:off x="510744" y="224596"/>
            <a:ext cx="201003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2200" b="1">
                <a:solidFill>
                  <a:schemeClr val="tx1"/>
                </a:solidFill>
                <a:effectLst>
                  <a:outerShdw blurRad="543608" dist="38100" dir="2700000" algn="tl" rotWithShape="0">
                    <a:schemeClr val="bg1">
                      <a:alpha val="81000"/>
                    </a:schemeClr>
                  </a:outerShdw>
                </a:effectLst>
                <a:ea typeface="PingFang SC Semibold" panose="020B0400000000000000" pitchFamily="34" charset="-122"/>
              </a:rPr>
              <a:t>收获与成长</a:t>
            </a:r>
          </a:p>
        </p:txBody>
      </p:sp>
    </p:spTree>
    <p:extLst>
      <p:ext uri="{BB962C8B-B14F-4D97-AF65-F5344CB8AC3E}">
        <p14:creationId xmlns:p14="http://schemas.microsoft.com/office/powerpoint/2010/main" val="546652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 preserve="1" userDrawn="1">
  <p:cSld name="1_Title design 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6CDE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" name="íṩlîḋê">
            <a:extLst>
              <a:ext uri="{FF2B5EF4-FFF2-40B4-BE49-F238E27FC236}">
                <a16:creationId xmlns:a16="http://schemas.microsoft.com/office/drawing/2014/main" id="{E3D4C7B2-9219-2A4B-A4D0-0C72315D4B04}"/>
              </a:ext>
            </a:extLst>
          </p:cNvPr>
          <p:cNvSpPr/>
          <p:nvPr userDrawn="1"/>
        </p:nvSpPr>
        <p:spPr bwMode="auto">
          <a:xfrm>
            <a:off x="285281" y="257598"/>
            <a:ext cx="332556" cy="331932"/>
          </a:xfrm>
          <a:custGeom>
            <a:avLst/>
            <a:gdLst>
              <a:gd name="connsiteX0" fmla="*/ 290910 w 605702"/>
              <a:gd name="connsiteY0" fmla="*/ 156336 h 604568"/>
              <a:gd name="connsiteX1" fmla="*/ 335849 w 605702"/>
              <a:gd name="connsiteY1" fmla="*/ 164992 h 604568"/>
              <a:gd name="connsiteX2" fmla="*/ 288310 w 605702"/>
              <a:gd name="connsiteY2" fmla="*/ 212456 h 604568"/>
              <a:gd name="connsiteX3" fmla="*/ 203632 w 605702"/>
              <a:gd name="connsiteY3" fmla="*/ 244717 h 604568"/>
              <a:gd name="connsiteX4" fmla="*/ 203632 w 605702"/>
              <a:gd name="connsiteY4" fmla="*/ 401388 h 604568"/>
              <a:gd name="connsiteX5" fmla="*/ 360547 w 605702"/>
              <a:gd name="connsiteY5" fmla="*/ 401388 h 604568"/>
              <a:gd name="connsiteX6" fmla="*/ 392859 w 605702"/>
              <a:gd name="connsiteY6" fmla="*/ 316749 h 604568"/>
              <a:gd name="connsiteX7" fmla="*/ 440397 w 605702"/>
              <a:gd name="connsiteY7" fmla="*/ 269284 h 604568"/>
              <a:gd name="connsiteX8" fmla="*/ 400287 w 605702"/>
              <a:gd name="connsiteY8" fmla="*/ 441065 h 604568"/>
              <a:gd name="connsiteX9" fmla="*/ 163892 w 605702"/>
              <a:gd name="connsiteY9" fmla="*/ 441065 h 604568"/>
              <a:gd name="connsiteX10" fmla="*/ 163892 w 605702"/>
              <a:gd name="connsiteY10" fmla="*/ 205040 h 604568"/>
              <a:gd name="connsiteX11" fmla="*/ 290910 w 605702"/>
              <a:gd name="connsiteY11" fmla="*/ 156336 h 604568"/>
              <a:gd name="connsiteX12" fmla="*/ 246542 w 605702"/>
              <a:gd name="connsiteY12" fmla="*/ 43775 h 604568"/>
              <a:gd name="connsiteX13" fmla="*/ 422196 w 605702"/>
              <a:gd name="connsiteY13" fmla="*/ 78723 h 604568"/>
              <a:gd name="connsiteX14" fmla="*/ 376794 w 605702"/>
              <a:gd name="connsiteY14" fmla="*/ 124054 h 604568"/>
              <a:gd name="connsiteX15" fmla="*/ 126109 w 605702"/>
              <a:gd name="connsiteY15" fmla="*/ 167345 h 604568"/>
              <a:gd name="connsiteX16" fmla="*/ 126109 w 605702"/>
              <a:gd name="connsiteY16" fmla="*/ 478820 h 604568"/>
              <a:gd name="connsiteX17" fmla="*/ 438073 w 605702"/>
              <a:gd name="connsiteY17" fmla="*/ 478820 h 604568"/>
              <a:gd name="connsiteX18" fmla="*/ 481432 w 605702"/>
              <a:gd name="connsiteY18" fmla="*/ 228527 h 604568"/>
              <a:gd name="connsiteX19" fmla="*/ 526741 w 605702"/>
              <a:gd name="connsiteY19" fmla="*/ 183011 h 604568"/>
              <a:gd name="connsiteX20" fmla="*/ 481432 w 605702"/>
              <a:gd name="connsiteY20" fmla="*/ 522111 h 604568"/>
              <a:gd name="connsiteX21" fmla="*/ 82657 w 605702"/>
              <a:gd name="connsiteY21" fmla="*/ 522111 h 604568"/>
              <a:gd name="connsiteX22" fmla="*/ 82657 w 605702"/>
              <a:gd name="connsiteY22" fmla="*/ 123961 h 604568"/>
              <a:gd name="connsiteX23" fmla="*/ 246542 w 605702"/>
              <a:gd name="connsiteY23" fmla="*/ 43775 h 604568"/>
              <a:gd name="connsiteX24" fmla="*/ 536061 w 605702"/>
              <a:gd name="connsiteY24" fmla="*/ 0 h 604568"/>
              <a:gd name="connsiteX25" fmla="*/ 544232 w 605702"/>
              <a:gd name="connsiteY25" fmla="*/ 61368 h 604568"/>
              <a:gd name="connsiteX26" fmla="*/ 605702 w 605702"/>
              <a:gd name="connsiteY26" fmla="*/ 69526 h 604568"/>
              <a:gd name="connsiteX27" fmla="*/ 524361 w 605702"/>
              <a:gd name="connsiteY27" fmla="*/ 150732 h 604568"/>
              <a:gd name="connsiteX28" fmla="*/ 498361 w 605702"/>
              <a:gd name="connsiteY28" fmla="*/ 147302 h 604568"/>
              <a:gd name="connsiteX29" fmla="*/ 337721 w 605702"/>
              <a:gd name="connsiteY29" fmla="*/ 307767 h 604568"/>
              <a:gd name="connsiteX30" fmla="*/ 339764 w 605702"/>
              <a:gd name="connsiteY30" fmla="*/ 323063 h 604568"/>
              <a:gd name="connsiteX31" fmla="*/ 282101 w 605702"/>
              <a:gd name="connsiteY31" fmla="*/ 380630 h 604568"/>
              <a:gd name="connsiteX32" fmla="*/ 224437 w 605702"/>
              <a:gd name="connsiteY32" fmla="*/ 323063 h 604568"/>
              <a:gd name="connsiteX33" fmla="*/ 282101 w 605702"/>
              <a:gd name="connsiteY33" fmla="*/ 265495 h 604568"/>
              <a:gd name="connsiteX34" fmla="*/ 297422 w 605702"/>
              <a:gd name="connsiteY34" fmla="*/ 267535 h 604568"/>
              <a:gd name="connsiteX35" fmla="*/ 458155 w 605702"/>
              <a:gd name="connsiteY35" fmla="*/ 107162 h 604568"/>
              <a:gd name="connsiteX36" fmla="*/ 454719 w 605702"/>
              <a:gd name="connsiteY36" fmla="*/ 81206 h 60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5702" h="604568">
                <a:moveTo>
                  <a:pt x="290910" y="156336"/>
                </a:moveTo>
                <a:cubicBezTo>
                  <a:pt x="306137" y="157147"/>
                  <a:pt x="321272" y="160032"/>
                  <a:pt x="335849" y="164992"/>
                </a:cubicBezTo>
                <a:lnTo>
                  <a:pt x="288310" y="212456"/>
                </a:lnTo>
                <a:cubicBezTo>
                  <a:pt x="257856" y="210695"/>
                  <a:pt x="226844" y="221449"/>
                  <a:pt x="203632" y="244717"/>
                </a:cubicBezTo>
                <a:cubicBezTo>
                  <a:pt x="160271" y="287918"/>
                  <a:pt x="160271" y="358187"/>
                  <a:pt x="203632" y="401388"/>
                </a:cubicBezTo>
                <a:cubicBezTo>
                  <a:pt x="246900" y="444680"/>
                  <a:pt x="317279" y="444680"/>
                  <a:pt x="360547" y="401388"/>
                </a:cubicBezTo>
                <a:cubicBezTo>
                  <a:pt x="383852" y="378211"/>
                  <a:pt x="394623" y="347156"/>
                  <a:pt x="392859" y="316749"/>
                </a:cubicBezTo>
                <a:lnTo>
                  <a:pt x="440397" y="269284"/>
                </a:lnTo>
                <a:cubicBezTo>
                  <a:pt x="460267" y="327595"/>
                  <a:pt x="446897" y="394620"/>
                  <a:pt x="400287" y="441065"/>
                </a:cubicBezTo>
                <a:cubicBezTo>
                  <a:pt x="335106" y="506236"/>
                  <a:pt x="229073" y="506236"/>
                  <a:pt x="163892" y="441065"/>
                </a:cubicBezTo>
                <a:cubicBezTo>
                  <a:pt x="98619" y="375987"/>
                  <a:pt x="98619" y="270118"/>
                  <a:pt x="163892" y="205040"/>
                </a:cubicBezTo>
                <a:cubicBezTo>
                  <a:pt x="198711" y="170137"/>
                  <a:pt x="245228" y="153902"/>
                  <a:pt x="290910" y="156336"/>
                </a:cubicBezTo>
                <a:close/>
                <a:moveTo>
                  <a:pt x="246542" y="43775"/>
                </a:moveTo>
                <a:cubicBezTo>
                  <a:pt x="306463" y="36243"/>
                  <a:pt x="368345" y="47900"/>
                  <a:pt x="422196" y="78723"/>
                </a:cubicBezTo>
                <a:lnTo>
                  <a:pt x="376794" y="124054"/>
                </a:lnTo>
                <a:cubicBezTo>
                  <a:pt x="294811" y="85305"/>
                  <a:pt x="193980" y="99581"/>
                  <a:pt x="126109" y="167345"/>
                </a:cubicBezTo>
                <a:cubicBezTo>
                  <a:pt x="39948" y="253371"/>
                  <a:pt x="39948" y="392793"/>
                  <a:pt x="126109" y="478820"/>
                </a:cubicBezTo>
                <a:cubicBezTo>
                  <a:pt x="212271" y="564846"/>
                  <a:pt x="351912" y="564846"/>
                  <a:pt x="438073" y="478820"/>
                </a:cubicBezTo>
                <a:cubicBezTo>
                  <a:pt x="505944" y="411055"/>
                  <a:pt x="520428" y="310382"/>
                  <a:pt x="481432" y="228527"/>
                </a:cubicBezTo>
                <a:lnTo>
                  <a:pt x="526741" y="183011"/>
                </a:lnTo>
                <a:cubicBezTo>
                  <a:pt x="588484" y="290544"/>
                  <a:pt x="573350" y="430244"/>
                  <a:pt x="481432" y="522111"/>
                </a:cubicBezTo>
                <a:cubicBezTo>
                  <a:pt x="371316" y="632054"/>
                  <a:pt x="192866" y="632054"/>
                  <a:pt x="82657" y="522111"/>
                </a:cubicBezTo>
                <a:cubicBezTo>
                  <a:pt x="-27552" y="412168"/>
                  <a:pt x="-27552" y="233997"/>
                  <a:pt x="82657" y="123961"/>
                </a:cubicBezTo>
                <a:cubicBezTo>
                  <a:pt x="128662" y="78028"/>
                  <a:pt x="186622" y="51307"/>
                  <a:pt x="246542" y="43775"/>
                </a:cubicBezTo>
                <a:close/>
                <a:moveTo>
                  <a:pt x="536061" y="0"/>
                </a:moveTo>
                <a:lnTo>
                  <a:pt x="544232" y="61368"/>
                </a:lnTo>
                <a:lnTo>
                  <a:pt x="605702" y="69526"/>
                </a:lnTo>
                <a:lnTo>
                  <a:pt x="524361" y="150732"/>
                </a:lnTo>
                <a:lnTo>
                  <a:pt x="498361" y="147302"/>
                </a:lnTo>
                <a:lnTo>
                  <a:pt x="337721" y="307767"/>
                </a:lnTo>
                <a:cubicBezTo>
                  <a:pt x="339021" y="312588"/>
                  <a:pt x="339764" y="317779"/>
                  <a:pt x="339764" y="323063"/>
                </a:cubicBezTo>
                <a:cubicBezTo>
                  <a:pt x="339764" y="354859"/>
                  <a:pt x="313950" y="380630"/>
                  <a:pt x="282101" y="380630"/>
                </a:cubicBezTo>
                <a:cubicBezTo>
                  <a:pt x="250251" y="380630"/>
                  <a:pt x="224437" y="354859"/>
                  <a:pt x="224437" y="323063"/>
                </a:cubicBezTo>
                <a:cubicBezTo>
                  <a:pt x="224437" y="291266"/>
                  <a:pt x="250251" y="265495"/>
                  <a:pt x="282101" y="265495"/>
                </a:cubicBezTo>
                <a:cubicBezTo>
                  <a:pt x="287393" y="265495"/>
                  <a:pt x="292500" y="266237"/>
                  <a:pt x="297422" y="267535"/>
                </a:cubicBezTo>
                <a:lnTo>
                  <a:pt x="458155" y="107162"/>
                </a:lnTo>
                <a:lnTo>
                  <a:pt x="454719" y="81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8701" dist="38100" dir="2700000" algn="tl" rotWithShape="0">
              <a:prstClr val="black">
                <a:alpha val="7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176AE4-BC60-D54A-A89E-8892B1A7058A}"/>
              </a:ext>
            </a:extLst>
          </p:cNvPr>
          <p:cNvSpPr txBox="1"/>
          <p:nvPr userDrawn="1"/>
        </p:nvSpPr>
        <p:spPr>
          <a:xfrm>
            <a:off x="510744" y="224596"/>
            <a:ext cx="201003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2200" b="1">
                <a:solidFill>
                  <a:schemeClr val="bg1"/>
                </a:solidFill>
                <a:effectLst>
                  <a:outerShdw blurRad="1270000" dist="38100" dir="2700000" algn="tl" rotWithShape="0">
                    <a:srgbClr val="2E5E53">
                      <a:alpha val="89000"/>
                    </a:srgbClr>
                  </a:outerShdw>
                </a:effectLst>
                <a:ea typeface="PingFang SC Semibold" panose="020B0400000000000000" pitchFamily="34" charset="-122"/>
              </a:rPr>
              <a:t>不足及改进</a:t>
            </a:r>
          </a:p>
        </p:txBody>
      </p:sp>
    </p:spTree>
    <p:extLst>
      <p:ext uri="{BB962C8B-B14F-4D97-AF65-F5344CB8AC3E}">
        <p14:creationId xmlns:p14="http://schemas.microsoft.com/office/powerpoint/2010/main" val="24376717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 preserve="1" userDrawn="1">
  <p:cSld name="1_Title design 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6CDEC5"/>
          </a:solidFill>
          <a:ln w="38100"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" name="íṩlîḋê">
            <a:extLst>
              <a:ext uri="{FF2B5EF4-FFF2-40B4-BE49-F238E27FC236}">
                <a16:creationId xmlns:a16="http://schemas.microsoft.com/office/drawing/2014/main" id="{E3D4C7B2-9219-2A4B-A4D0-0C72315D4B04}"/>
              </a:ext>
            </a:extLst>
          </p:cNvPr>
          <p:cNvSpPr/>
          <p:nvPr userDrawn="1"/>
        </p:nvSpPr>
        <p:spPr bwMode="auto">
          <a:xfrm>
            <a:off x="285281" y="257598"/>
            <a:ext cx="332556" cy="331932"/>
          </a:xfrm>
          <a:custGeom>
            <a:avLst/>
            <a:gdLst>
              <a:gd name="connsiteX0" fmla="*/ 290910 w 605702"/>
              <a:gd name="connsiteY0" fmla="*/ 156336 h 604568"/>
              <a:gd name="connsiteX1" fmla="*/ 335849 w 605702"/>
              <a:gd name="connsiteY1" fmla="*/ 164992 h 604568"/>
              <a:gd name="connsiteX2" fmla="*/ 288310 w 605702"/>
              <a:gd name="connsiteY2" fmla="*/ 212456 h 604568"/>
              <a:gd name="connsiteX3" fmla="*/ 203632 w 605702"/>
              <a:gd name="connsiteY3" fmla="*/ 244717 h 604568"/>
              <a:gd name="connsiteX4" fmla="*/ 203632 w 605702"/>
              <a:gd name="connsiteY4" fmla="*/ 401388 h 604568"/>
              <a:gd name="connsiteX5" fmla="*/ 360547 w 605702"/>
              <a:gd name="connsiteY5" fmla="*/ 401388 h 604568"/>
              <a:gd name="connsiteX6" fmla="*/ 392859 w 605702"/>
              <a:gd name="connsiteY6" fmla="*/ 316749 h 604568"/>
              <a:gd name="connsiteX7" fmla="*/ 440397 w 605702"/>
              <a:gd name="connsiteY7" fmla="*/ 269284 h 604568"/>
              <a:gd name="connsiteX8" fmla="*/ 400287 w 605702"/>
              <a:gd name="connsiteY8" fmla="*/ 441065 h 604568"/>
              <a:gd name="connsiteX9" fmla="*/ 163892 w 605702"/>
              <a:gd name="connsiteY9" fmla="*/ 441065 h 604568"/>
              <a:gd name="connsiteX10" fmla="*/ 163892 w 605702"/>
              <a:gd name="connsiteY10" fmla="*/ 205040 h 604568"/>
              <a:gd name="connsiteX11" fmla="*/ 290910 w 605702"/>
              <a:gd name="connsiteY11" fmla="*/ 156336 h 604568"/>
              <a:gd name="connsiteX12" fmla="*/ 246542 w 605702"/>
              <a:gd name="connsiteY12" fmla="*/ 43775 h 604568"/>
              <a:gd name="connsiteX13" fmla="*/ 422196 w 605702"/>
              <a:gd name="connsiteY13" fmla="*/ 78723 h 604568"/>
              <a:gd name="connsiteX14" fmla="*/ 376794 w 605702"/>
              <a:gd name="connsiteY14" fmla="*/ 124054 h 604568"/>
              <a:gd name="connsiteX15" fmla="*/ 126109 w 605702"/>
              <a:gd name="connsiteY15" fmla="*/ 167345 h 604568"/>
              <a:gd name="connsiteX16" fmla="*/ 126109 w 605702"/>
              <a:gd name="connsiteY16" fmla="*/ 478820 h 604568"/>
              <a:gd name="connsiteX17" fmla="*/ 438073 w 605702"/>
              <a:gd name="connsiteY17" fmla="*/ 478820 h 604568"/>
              <a:gd name="connsiteX18" fmla="*/ 481432 w 605702"/>
              <a:gd name="connsiteY18" fmla="*/ 228527 h 604568"/>
              <a:gd name="connsiteX19" fmla="*/ 526741 w 605702"/>
              <a:gd name="connsiteY19" fmla="*/ 183011 h 604568"/>
              <a:gd name="connsiteX20" fmla="*/ 481432 w 605702"/>
              <a:gd name="connsiteY20" fmla="*/ 522111 h 604568"/>
              <a:gd name="connsiteX21" fmla="*/ 82657 w 605702"/>
              <a:gd name="connsiteY21" fmla="*/ 522111 h 604568"/>
              <a:gd name="connsiteX22" fmla="*/ 82657 w 605702"/>
              <a:gd name="connsiteY22" fmla="*/ 123961 h 604568"/>
              <a:gd name="connsiteX23" fmla="*/ 246542 w 605702"/>
              <a:gd name="connsiteY23" fmla="*/ 43775 h 604568"/>
              <a:gd name="connsiteX24" fmla="*/ 536061 w 605702"/>
              <a:gd name="connsiteY24" fmla="*/ 0 h 604568"/>
              <a:gd name="connsiteX25" fmla="*/ 544232 w 605702"/>
              <a:gd name="connsiteY25" fmla="*/ 61368 h 604568"/>
              <a:gd name="connsiteX26" fmla="*/ 605702 w 605702"/>
              <a:gd name="connsiteY26" fmla="*/ 69526 h 604568"/>
              <a:gd name="connsiteX27" fmla="*/ 524361 w 605702"/>
              <a:gd name="connsiteY27" fmla="*/ 150732 h 604568"/>
              <a:gd name="connsiteX28" fmla="*/ 498361 w 605702"/>
              <a:gd name="connsiteY28" fmla="*/ 147302 h 604568"/>
              <a:gd name="connsiteX29" fmla="*/ 337721 w 605702"/>
              <a:gd name="connsiteY29" fmla="*/ 307767 h 604568"/>
              <a:gd name="connsiteX30" fmla="*/ 339764 w 605702"/>
              <a:gd name="connsiteY30" fmla="*/ 323063 h 604568"/>
              <a:gd name="connsiteX31" fmla="*/ 282101 w 605702"/>
              <a:gd name="connsiteY31" fmla="*/ 380630 h 604568"/>
              <a:gd name="connsiteX32" fmla="*/ 224437 w 605702"/>
              <a:gd name="connsiteY32" fmla="*/ 323063 h 604568"/>
              <a:gd name="connsiteX33" fmla="*/ 282101 w 605702"/>
              <a:gd name="connsiteY33" fmla="*/ 265495 h 604568"/>
              <a:gd name="connsiteX34" fmla="*/ 297422 w 605702"/>
              <a:gd name="connsiteY34" fmla="*/ 267535 h 604568"/>
              <a:gd name="connsiteX35" fmla="*/ 458155 w 605702"/>
              <a:gd name="connsiteY35" fmla="*/ 107162 h 604568"/>
              <a:gd name="connsiteX36" fmla="*/ 454719 w 605702"/>
              <a:gd name="connsiteY36" fmla="*/ 81206 h 60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5702" h="604568">
                <a:moveTo>
                  <a:pt x="290910" y="156336"/>
                </a:moveTo>
                <a:cubicBezTo>
                  <a:pt x="306137" y="157147"/>
                  <a:pt x="321272" y="160032"/>
                  <a:pt x="335849" y="164992"/>
                </a:cubicBezTo>
                <a:lnTo>
                  <a:pt x="288310" y="212456"/>
                </a:lnTo>
                <a:cubicBezTo>
                  <a:pt x="257856" y="210695"/>
                  <a:pt x="226844" y="221449"/>
                  <a:pt x="203632" y="244717"/>
                </a:cubicBezTo>
                <a:cubicBezTo>
                  <a:pt x="160271" y="287918"/>
                  <a:pt x="160271" y="358187"/>
                  <a:pt x="203632" y="401388"/>
                </a:cubicBezTo>
                <a:cubicBezTo>
                  <a:pt x="246900" y="444680"/>
                  <a:pt x="317279" y="444680"/>
                  <a:pt x="360547" y="401388"/>
                </a:cubicBezTo>
                <a:cubicBezTo>
                  <a:pt x="383852" y="378211"/>
                  <a:pt x="394623" y="347156"/>
                  <a:pt x="392859" y="316749"/>
                </a:cubicBezTo>
                <a:lnTo>
                  <a:pt x="440397" y="269284"/>
                </a:lnTo>
                <a:cubicBezTo>
                  <a:pt x="460267" y="327595"/>
                  <a:pt x="446897" y="394620"/>
                  <a:pt x="400287" y="441065"/>
                </a:cubicBezTo>
                <a:cubicBezTo>
                  <a:pt x="335106" y="506236"/>
                  <a:pt x="229073" y="506236"/>
                  <a:pt x="163892" y="441065"/>
                </a:cubicBezTo>
                <a:cubicBezTo>
                  <a:pt x="98619" y="375987"/>
                  <a:pt x="98619" y="270118"/>
                  <a:pt x="163892" y="205040"/>
                </a:cubicBezTo>
                <a:cubicBezTo>
                  <a:pt x="198711" y="170137"/>
                  <a:pt x="245228" y="153902"/>
                  <a:pt x="290910" y="156336"/>
                </a:cubicBezTo>
                <a:close/>
                <a:moveTo>
                  <a:pt x="246542" y="43775"/>
                </a:moveTo>
                <a:cubicBezTo>
                  <a:pt x="306463" y="36243"/>
                  <a:pt x="368345" y="47900"/>
                  <a:pt x="422196" y="78723"/>
                </a:cubicBezTo>
                <a:lnTo>
                  <a:pt x="376794" y="124054"/>
                </a:lnTo>
                <a:cubicBezTo>
                  <a:pt x="294811" y="85305"/>
                  <a:pt x="193980" y="99581"/>
                  <a:pt x="126109" y="167345"/>
                </a:cubicBezTo>
                <a:cubicBezTo>
                  <a:pt x="39948" y="253371"/>
                  <a:pt x="39948" y="392793"/>
                  <a:pt x="126109" y="478820"/>
                </a:cubicBezTo>
                <a:cubicBezTo>
                  <a:pt x="212271" y="564846"/>
                  <a:pt x="351912" y="564846"/>
                  <a:pt x="438073" y="478820"/>
                </a:cubicBezTo>
                <a:cubicBezTo>
                  <a:pt x="505944" y="411055"/>
                  <a:pt x="520428" y="310382"/>
                  <a:pt x="481432" y="228527"/>
                </a:cubicBezTo>
                <a:lnTo>
                  <a:pt x="526741" y="183011"/>
                </a:lnTo>
                <a:cubicBezTo>
                  <a:pt x="588484" y="290544"/>
                  <a:pt x="573350" y="430244"/>
                  <a:pt x="481432" y="522111"/>
                </a:cubicBezTo>
                <a:cubicBezTo>
                  <a:pt x="371316" y="632054"/>
                  <a:pt x="192866" y="632054"/>
                  <a:pt x="82657" y="522111"/>
                </a:cubicBezTo>
                <a:cubicBezTo>
                  <a:pt x="-27552" y="412168"/>
                  <a:pt x="-27552" y="233997"/>
                  <a:pt x="82657" y="123961"/>
                </a:cubicBezTo>
                <a:cubicBezTo>
                  <a:pt x="128662" y="78028"/>
                  <a:pt x="186622" y="51307"/>
                  <a:pt x="246542" y="43775"/>
                </a:cubicBezTo>
                <a:close/>
                <a:moveTo>
                  <a:pt x="536061" y="0"/>
                </a:moveTo>
                <a:lnTo>
                  <a:pt x="544232" y="61368"/>
                </a:lnTo>
                <a:lnTo>
                  <a:pt x="605702" y="69526"/>
                </a:lnTo>
                <a:lnTo>
                  <a:pt x="524361" y="150732"/>
                </a:lnTo>
                <a:lnTo>
                  <a:pt x="498361" y="147302"/>
                </a:lnTo>
                <a:lnTo>
                  <a:pt x="337721" y="307767"/>
                </a:lnTo>
                <a:cubicBezTo>
                  <a:pt x="339021" y="312588"/>
                  <a:pt x="339764" y="317779"/>
                  <a:pt x="339764" y="323063"/>
                </a:cubicBezTo>
                <a:cubicBezTo>
                  <a:pt x="339764" y="354859"/>
                  <a:pt x="313950" y="380630"/>
                  <a:pt x="282101" y="380630"/>
                </a:cubicBezTo>
                <a:cubicBezTo>
                  <a:pt x="250251" y="380630"/>
                  <a:pt x="224437" y="354859"/>
                  <a:pt x="224437" y="323063"/>
                </a:cubicBezTo>
                <a:cubicBezTo>
                  <a:pt x="224437" y="291266"/>
                  <a:pt x="250251" y="265495"/>
                  <a:pt x="282101" y="265495"/>
                </a:cubicBezTo>
                <a:cubicBezTo>
                  <a:pt x="287393" y="265495"/>
                  <a:pt x="292500" y="266237"/>
                  <a:pt x="297422" y="267535"/>
                </a:cubicBezTo>
                <a:lnTo>
                  <a:pt x="458155" y="107162"/>
                </a:lnTo>
                <a:lnTo>
                  <a:pt x="454719" y="8120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638701" dist="38100" dir="2700000" algn="tl" rotWithShape="0">
              <a:schemeClr val="bg1">
                <a:alpha val="70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176AE4-BC60-D54A-A89E-8892B1A7058A}"/>
              </a:ext>
            </a:extLst>
          </p:cNvPr>
          <p:cNvSpPr txBox="1"/>
          <p:nvPr userDrawn="1"/>
        </p:nvSpPr>
        <p:spPr>
          <a:xfrm>
            <a:off x="510744" y="224596"/>
            <a:ext cx="201003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2200" b="1">
                <a:solidFill>
                  <a:schemeClr val="tx1"/>
                </a:solidFill>
                <a:effectLst>
                  <a:outerShdw blurRad="1270000" dist="38100" dir="2700000" algn="tl" rotWithShape="0">
                    <a:schemeClr val="bg1">
                      <a:alpha val="89000"/>
                    </a:schemeClr>
                  </a:outerShdw>
                </a:effectLst>
                <a:ea typeface="PingFang SC Semibold" panose="020B0400000000000000" pitchFamily="34" charset="-122"/>
              </a:rPr>
              <a:t>不足及改进</a:t>
            </a:r>
          </a:p>
        </p:txBody>
      </p:sp>
    </p:spTree>
    <p:extLst>
      <p:ext uri="{BB962C8B-B14F-4D97-AF65-F5344CB8AC3E}">
        <p14:creationId xmlns:p14="http://schemas.microsoft.com/office/powerpoint/2010/main" val="1640778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 preserve="1" userDrawn="1">
  <p:cSld name="1_Title design 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14;p16">
            <a:extLst>
              <a:ext uri="{FF2B5EF4-FFF2-40B4-BE49-F238E27FC236}">
                <a16:creationId xmlns:a16="http://schemas.microsoft.com/office/drawing/2014/main" id="{4BAC60FF-A27F-BB46-BB27-1543B7088C5F}"/>
              </a:ext>
            </a:extLst>
          </p:cNvPr>
          <p:cNvSpPr/>
          <p:nvPr userDrawn="1"/>
        </p:nvSpPr>
        <p:spPr>
          <a:xfrm rot="-5400000" flipH="1">
            <a:off x="19200" y="6187000"/>
            <a:ext cx="651600" cy="690000"/>
          </a:xfrm>
          <a:prstGeom prst="rect">
            <a:avLst/>
          </a:prstGeom>
          <a:solidFill>
            <a:srgbClr val="6CDEC5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15;p16">
            <a:extLst>
              <a:ext uri="{FF2B5EF4-FFF2-40B4-BE49-F238E27FC236}">
                <a16:creationId xmlns:a16="http://schemas.microsoft.com/office/drawing/2014/main" id="{927C1B21-AD1B-884E-BE09-A6466F151D1C}"/>
              </a:ext>
            </a:extLst>
          </p:cNvPr>
          <p:cNvSpPr/>
          <p:nvPr userDrawn="1"/>
        </p:nvSpPr>
        <p:spPr>
          <a:xfrm rot="10800000" flipH="1">
            <a:off x="0" y="2365999"/>
            <a:ext cx="690000" cy="202680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116;p16">
            <a:extLst>
              <a:ext uri="{FF2B5EF4-FFF2-40B4-BE49-F238E27FC236}">
                <a16:creationId xmlns:a16="http://schemas.microsoft.com/office/drawing/2014/main" id="{33393035-F107-F148-B85F-6395DCF3B0D7}"/>
              </a:ext>
            </a:extLst>
          </p:cNvPr>
          <p:cNvSpPr/>
          <p:nvPr userDrawn="1"/>
        </p:nvSpPr>
        <p:spPr>
          <a:xfrm rot="-5400000" flipH="1">
            <a:off x="-564196" y="4951863"/>
            <a:ext cx="1818400" cy="69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117;p16">
            <a:extLst>
              <a:ext uri="{FF2B5EF4-FFF2-40B4-BE49-F238E27FC236}">
                <a16:creationId xmlns:a16="http://schemas.microsoft.com/office/drawing/2014/main" id="{C7A2F280-C3DE-0F40-A591-48B2C027D2B7}"/>
              </a:ext>
            </a:extLst>
          </p:cNvPr>
          <p:cNvSpPr/>
          <p:nvPr userDrawn="1"/>
        </p:nvSpPr>
        <p:spPr>
          <a:xfrm rot="5400000" flipH="1">
            <a:off x="11521204" y="72"/>
            <a:ext cx="651600" cy="6900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118;p16">
            <a:extLst>
              <a:ext uri="{FF2B5EF4-FFF2-40B4-BE49-F238E27FC236}">
                <a16:creationId xmlns:a16="http://schemas.microsoft.com/office/drawing/2014/main" id="{FEEA4037-5846-044E-8CA0-9C8281D6816D}"/>
              </a:ext>
            </a:extLst>
          </p:cNvPr>
          <p:cNvSpPr/>
          <p:nvPr userDrawn="1"/>
        </p:nvSpPr>
        <p:spPr>
          <a:xfrm flipH="1">
            <a:off x="11502000" y="2484276"/>
            <a:ext cx="690000" cy="439280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119;p16">
            <a:extLst>
              <a:ext uri="{FF2B5EF4-FFF2-40B4-BE49-F238E27FC236}">
                <a16:creationId xmlns:a16="http://schemas.microsoft.com/office/drawing/2014/main" id="{9AB4F5AF-E9CC-234D-80F0-72372EECCDF3}"/>
              </a:ext>
            </a:extLst>
          </p:cNvPr>
          <p:cNvSpPr/>
          <p:nvPr userDrawn="1"/>
        </p:nvSpPr>
        <p:spPr>
          <a:xfrm rot="5400000" flipH="1">
            <a:off x="10937800" y="1235209"/>
            <a:ext cx="1818400" cy="6900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7;p18">
            <a:extLst>
              <a:ext uri="{FF2B5EF4-FFF2-40B4-BE49-F238E27FC236}">
                <a16:creationId xmlns:a16="http://schemas.microsoft.com/office/drawing/2014/main" id="{7FDEF750-A96B-6A4A-839F-BAB303A0AAC6}"/>
              </a:ext>
            </a:extLst>
          </p:cNvPr>
          <p:cNvSpPr/>
          <p:nvPr userDrawn="1"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6CDEC5"/>
          </a:solidFill>
          <a:ln w="38100"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íṩlîḋê">
            <a:extLst>
              <a:ext uri="{FF2B5EF4-FFF2-40B4-BE49-F238E27FC236}">
                <a16:creationId xmlns:a16="http://schemas.microsoft.com/office/drawing/2014/main" id="{6F1F3BB9-3391-FC43-94ED-6B9D9B2A1078}"/>
              </a:ext>
            </a:extLst>
          </p:cNvPr>
          <p:cNvSpPr/>
          <p:nvPr userDrawn="1"/>
        </p:nvSpPr>
        <p:spPr bwMode="auto">
          <a:xfrm>
            <a:off x="285281" y="257598"/>
            <a:ext cx="332556" cy="331932"/>
          </a:xfrm>
          <a:custGeom>
            <a:avLst/>
            <a:gdLst>
              <a:gd name="connsiteX0" fmla="*/ 290910 w 605702"/>
              <a:gd name="connsiteY0" fmla="*/ 156336 h 604568"/>
              <a:gd name="connsiteX1" fmla="*/ 335849 w 605702"/>
              <a:gd name="connsiteY1" fmla="*/ 164992 h 604568"/>
              <a:gd name="connsiteX2" fmla="*/ 288310 w 605702"/>
              <a:gd name="connsiteY2" fmla="*/ 212456 h 604568"/>
              <a:gd name="connsiteX3" fmla="*/ 203632 w 605702"/>
              <a:gd name="connsiteY3" fmla="*/ 244717 h 604568"/>
              <a:gd name="connsiteX4" fmla="*/ 203632 w 605702"/>
              <a:gd name="connsiteY4" fmla="*/ 401388 h 604568"/>
              <a:gd name="connsiteX5" fmla="*/ 360547 w 605702"/>
              <a:gd name="connsiteY5" fmla="*/ 401388 h 604568"/>
              <a:gd name="connsiteX6" fmla="*/ 392859 w 605702"/>
              <a:gd name="connsiteY6" fmla="*/ 316749 h 604568"/>
              <a:gd name="connsiteX7" fmla="*/ 440397 w 605702"/>
              <a:gd name="connsiteY7" fmla="*/ 269284 h 604568"/>
              <a:gd name="connsiteX8" fmla="*/ 400287 w 605702"/>
              <a:gd name="connsiteY8" fmla="*/ 441065 h 604568"/>
              <a:gd name="connsiteX9" fmla="*/ 163892 w 605702"/>
              <a:gd name="connsiteY9" fmla="*/ 441065 h 604568"/>
              <a:gd name="connsiteX10" fmla="*/ 163892 w 605702"/>
              <a:gd name="connsiteY10" fmla="*/ 205040 h 604568"/>
              <a:gd name="connsiteX11" fmla="*/ 290910 w 605702"/>
              <a:gd name="connsiteY11" fmla="*/ 156336 h 604568"/>
              <a:gd name="connsiteX12" fmla="*/ 246542 w 605702"/>
              <a:gd name="connsiteY12" fmla="*/ 43775 h 604568"/>
              <a:gd name="connsiteX13" fmla="*/ 422196 w 605702"/>
              <a:gd name="connsiteY13" fmla="*/ 78723 h 604568"/>
              <a:gd name="connsiteX14" fmla="*/ 376794 w 605702"/>
              <a:gd name="connsiteY14" fmla="*/ 124054 h 604568"/>
              <a:gd name="connsiteX15" fmla="*/ 126109 w 605702"/>
              <a:gd name="connsiteY15" fmla="*/ 167345 h 604568"/>
              <a:gd name="connsiteX16" fmla="*/ 126109 w 605702"/>
              <a:gd name="connsiteY16" fmla="*/ 478820 h 604568"/>
              <a:gd name="connsiteX17" fmla="*/ 438073 w 605702"/>
              <a:gd name="connsiteY17" fmla="*/ 478820 h 604568"/>
              <a:gd name="connsiteX18" fmla="*/ 481432 w 605702"/>
              <a:gd name="connsiteY18" fmla="*/ 228527 h 604568"/>
              <a:gd name="connsiteX19" fmla="*/ 526741 w 605702"/>
              <a:gd name="connsiteY19" fmla="*/ 183011 h 604568"/>
              <a:gd name="connsiteX20" fmla="*/ 481432 w 605702"/>
              <a:gd name="connsiteY20" fmla="*/ 522111 h 604568"/>
              <a:gd name="connsiteX21" fmla="*/ 82657 w 605702"/>
              <a:gd name="connsiteY21" fmla="*/ 522111 h 604568"/>
              <a:gd name="connsiteX22" fmla="*/ 82657 w 605702"/>
              <a:gd name="connsiteY22" fmla="*/ 123961 h 604568"/>
              <a:gd name="connsiteX23" fmla="*/ 246542 w 605702"/>
              <a:gd name="connsiteY23" fmla="*/ 43775 h 604568"/>
              <a:gd name="connsiteX24" fmla="*/ 536061 w 605702"/>
              <a:gd name="connsiteY24" fmla="*/ 0 h 604568"/>
              <a:gd name="connsiteX25" fmla="*/ 544232 w 605702"/>
              <a:gd name="connsiteY25" fmla="*/ 61368 h 604568"/>
              <a:gd name="connsiteX26" fmla="*/ 605702 w 605702"/>
              <a:gd name="connsiteY26" fmla="*/ 69526 h 604568"/>
              <a:gd name="connsiteX27" fmla="*/ 524361 w 605702"/>
              <a:gd name="connsiteY27" fmla="*/ 150732 h 604568"/>
              <a:gd name="connsiteX28" fmla="*/ 498361 w 605702"/>
              <a:gd name="connsiteY28" fmla="*/ 147302 h 604568"/>
              <a:gd name="connsiteX29" fmla="*/ 337721 w 605702"/>
              <a:gd name="connsiteY29" fmla="*/ 307767 h 604568"/>
              <a:gd name="connsiteX30" fmla="*/ 339764 w 605702"/>
              <a:gd name="connsiteY30" fmla="*/ 323063 h 604568"/>
              <a:gd name="connsiteX31" fmla="*/ 282101 w 605702"/>
              <a:gd name="connsiteY31" fmla="*/ 380630 h 604568"/>
              <a:gd name="connsiteX32" fmla="*/ 224437 w 605702"/>
              <a:gd name="connsiteY32" fmla="*/ 323063 h 604568"/>
              <a:gd name="connsiteX33" fmla="*/ 282101 w 605702"/>
              <a:gd name="connsiteY33" fmla="*/ 265495 h 604568"/>
              <a:gd name="connsiteX34" fmla="*/ 297422 w 605702"/>
              <a:gd name="connsiteY34" fmla="*/ 267535 h 604568"/>
              <a:gd name="connsiteX35" fmla="*/ 458155 w 605702"/>
              <a:gd name="connsiteY35" fmla="*/ 107162 h 604568"/>
              <a:gd name="connsiteX36" fmla="*/ 454719 w 605702"/>
              <a:gd name="connsiteY36" fmla="*/ 81206 h 60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5702" h="604568">
                <a:moveTo>
                  <a:pt x="290910" y="156336"/>
                </a:moveTo>
                <a:cubicBezTo>
                  <a:pt x="306137" y="157147"/>
                  <a:pt x="321272" y="160032"/>
                  <a:pt x="335849" y="164992"/>
                </a:cubicBezTo>
                <a:lnTo>
                  <a:pt x="288310" y="212456"/>
                </a:lnTo>
                <a:cubicBezTo>
                  <a:pt x="257856" y="210695"/>
                  <a:pt x="226844" y="221449"/>
                  <a:pt x="203632" y="244717"/>
                </a:cubicBezTo>
                <a:cubicBezTo>
                  <a:pt x="160271" y="287918"/>
                  <a:pt x="160271" y="358187"/>
                  <a:pt x="203632" y="401388"/>
                </a:cubicBezTo>
                <a:cubicBezTo>
                  <a:pt x="246900" y="444680"/>
                  <a:pt x="317279" y="444680"/>
                  <a:pt x="360547" y="401388"/>
                </a:cubicBezTo>
                <a:cubicBezTo>
                  <a:pt x="383852" y="378211"/>
                  <a:pt x="394623" y="347156"/>
                  <a:pt x="392859" y="316749"/>
                </a:cubicBezTo>
                <a:lnTo>
                  <a:pt x="440397" y="269284"/>
                </a:lnTo>
                <a:cubicBezTo>
                  <a:pt x="460267" y="327595"/>
                  <a:pt x="446897" y="394620"/>
                  <a:pt x="400287" y="441065"/>
                </a:cubicBezTo>
                <a:cubicBezTo>
                  <a:pt x="335106" y="506236"/>
                  <a:pt x="229073" y="506236"/>
                  <a:pt x="163892" y="441065"/>
                </a:cubicBezTo>
                <a:cubicBezTo>
                  <a:pt x="98619" y="375987"/>
                  <a:pt x="98619" y="270118"/>
                  <a:pt x="163892" y="205040"/>
                </a:cubicBezTo>
                <a:cubicBezTo>
                  <a:pt x="198711" y="170137"/>
                  <a:pt x="245228" y="153902"/>
                  <a:pt x="290910" y="156336"/>
                </a:cubicBezTo>
                <a:close/>
                <a:moveTo>
                  <a:pt x="246542" y="43775"/>
                </a:moveTo>
                <a:cubicBezTo>
                  <a:pt x="306463" y="36243"/>
                  <a:pt x="368345" y="47900"/>
                  <a:pt x="422196" y="78723"/>
                </a:cubicBezTo>
                <a:lnTo>
                  <a:pt x="376794" y="124054"/>
                </a:lnTo>
                <a:cubicBezTo>
                  <a:pt x="294811" y="85305"/>
                  <a:pt x="193980" y="99581"/>
                  <a:pt x="126109" y="167345"/>
                </a:cubicBezTo>
                <a:cubicBezTo>
                  <a:pt x="39948" y="253371"/>
                  <a:pt x="39948" y="392793"/>
                  <a:pt x="126109" y="478820"/>
                </a:cubicBezTo>
                <a:cubicBezTo>
                  <a:pt x="212271" y="564846"/>
                  <a:pt x="351912" y="564846"/>
                  <a:pt x="438073" y="478820"/>
                </a:cubicBezTo>
                <a:cubicBezTo>
                  <a:pt x="505944" y="411055"/>
                  <a:pt x="520428" y="310382"/>
                  <a:pt x="481432" y="228527"/>
                </a:cubicBezTo>
                <a:lnTo>
                  <a:pt x="526741" y="183011"/>
                </a:lnTo>
                <a:cubicBezTo>
                  <a:pt x="588484" y="290544"/>
                  <a:pt x="573350" y="430244"/>
                  <a:pt x="481432" y="522111"/>
                </a:cubicBezTo>
                <a:cubicBezTo>
                  <a:pt x="371316" y="632054"/>
                  <a:pt x="192866" y="632054"/>
                  <a:pt x="82657" y="522111"/>
                </a:cubicBezTo>
                <a:cubicBezTo>
                  <a:pt x="-27552" y="412168"/>
                  <a:pt x="-27552" y="233997"/>
                  <a:pt x="82657" y="123961"/>
                </a:cubicBezTo>
                <a:cubicBezTo>
                  <a:pt x="128662" y="78028"/>
                  <a:pt x="186622" y="51307"/>
                  <a:pt x="246542" y="43775"/>
                </a:cubicBezTo>
                <a:close/>
                <a:moveTo>
                  <a:pt x="536061" y="0"/>
                </a:moveTo>
                <a:lnTo>
                  <a:pt x="544232" y="61368"/>
                </a:lnTo>
                <a:lnTo>
                  <a:pt x="605702" y="69526"/>
                </a:lnTo>
                <a:lnTo>
                  <a:pt x="524361" y="150732"/>
                </a:lnTo>
                <a:lnTo>
                  <a:pt x="498361" y="147302"/>
                </a:lnTo>
                <a:lnTo>
                  <a:pt x="337721" y="307767"/>
                </a:lnTo>
                <a:cubicBezTo>
                  <a:pt x="339021" y="312588"/>
                  <a:pt x="339764" y="317779"/>
                  <a:pt x="339764" y="323063"/>
                </a:cubicBezTo>
                <a:cubicBezTo>
                  <a:pt x="339764" y="354859"/>
                  <a:pt x="313950" y="380630"/>
                  <a:pt x="282101" y="380630"/>
                </a:cubicBezTo>
                <a:cubicBezTo>
                  <a:pt x="250251" y="380630"/>
                  <a:pt x="224437" y="354859"/>
                  <a:pt x="224437" y="323063"/>
                </a:cubicBezTo>
                <a:cubicBezTo>
                  <a:pt x="224437" y="291266"/>
                  <a:pt x="250251" y="265495"/>
                  <a:pt x="282101" y="265495"/>
                </a:cubicBezTo>
                <a:cubicBezTo>
                  <a:pt x="287393" y="265495"/>
                  <a:pt x="292500" y="266237"/>
                  <a:pt x="297422" y="267535"/>
                </a:cubicBezTo>
                <a:lnTo>
                  <a:pt x="458155" y="107162"/>
                </a:lnTo>
                <a:lnTo>
                  <a:pt x="454719" y="8120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638701" dist="38100" dir="2700000" algn="tl" rotWithShape="0">
              <a:schemeClr val="bg1">
                <a:alpha val="70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25005E-33BC-9A4B-A5BD-800F1D5C7670}"/>
              </a:ext>
            </a:extLst>
          </p:cNvPr>
          <p:cNvSpPr txBox="1"/>
          <p:nvPr userDrawn="1"/>
        </p:nvSpPr>
        <p:spPr>
          <a:xfrm>
            <a:off x="510744" y="224596"/>
            <a:ext cx="201003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2200" b="1">
                <a:solidFill>
                  <a:schemeClr val="tx1"/>
                </a:solidFill>
                <a:effectLst>
                  <a:outerShdw blurRad="1270000" dist="38100" dir="2700000" algn="tl" rotWithShape="0">
                    <a:schemeClr val="bg1">
                      <a:alpha val="89000"/>
                    </a:schemeClr>
                  </a:outerShdw>
                </a:effectLst>
                <a:ea typeface="PingFang SC Semibold" panose="020B0400000000000000" pitchFamily="34" charset="-122"/>
              </a:rPr>
              <a:t>不足及改进</a:t>
            </a:r>
          </a:p>
        </p:txBody>
      </p:sp>
    </p:spTree>
    <p:extLst>
      <p:ext uri="{BB962C8B-B14F-4D97-AF65-F5344CB8AC3E}">
        <p14:creationId xmlns:p14="http://schemas.microsoft.com/office/powerpoint/2010/main" val="30613437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 preserve="1" userDrawn="1">
  <p:cSld name="1_Title design 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4;p18">
            <a:extLst>
              <a:ext uri="{FF2B5EF4-FFF2-40B4-BE49-F238E27FC236}">
                <a16:creationId xmlns:a16="http://schemas.microsoft.com/office/drawing/2014/main" id="{025E34AA-C1B5-6840-8C74-E2BE6CB6E354}"/>
              </a:ext>
            </a:extLst>
          </p:cNvPr>
          <p:cNvSpPr/>
          <p:nvPr userDrawn="1"/>
        </p:nvSpPr>
        <p:spPr>
          <a:xfrm rot="10800000" flipH="1">
            <a:off x="11540400" y="-3"/>
            <a:ext cx="651600" cy="6900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45;p18">
            <a:extLst>
              <a:ext uri="{FF2B5EF4-FFF2-40B4-BE49-F238E27FC236}">
                <a16:creationId xmlns:a16="http://schemas.microsoft.com/office/drawing/2014/main" id="{3FE99B6D-04D0-5E4F-BA58-0D2830DE050F}"/>
              </a:ext>
            </a:extLst>
          </p:cNvPr>
          <p:cNvSpPr/>
          <p:nvPr userDrawn="1"/>
        </p:nvSpPr>
        <p:spPr>
          <a:xfrm rot="5400000" flipH="1">
            <a:off x="9208600" y="-1641800"/>
            <a:ext cx="690000" cy="397360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46;p18">
            <a:extLst>
              <a:ext uri="{FF2B5EF4-FFF2-40B4-BE49-F238E27FC236}">
                <a16:creationId xmlns:a16="http://schemas.microsoft.com/office/drawing/2014/main" id="{4A477DA5-1BD5-6147-956E-351C8C1A8B60}"/>
              </a:ext>
            </a:extLst>
          </p:cNvPr>
          <p:cNvSpPr/>
          <p:nvPr userDrawn="1"/>
        </p:nvSpPr>
        <p:spPr>
          <a:xfrm rot="10800000" flipH="1">
            <a:off x="11540400" y="690071"/>
            <a:ext cx="651600" cy="19364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8A46A9-DF09-E44C-9B39-7493C55F32C0}"/>
              </a:ext>
            </a:extLst>
          </p:cNvPr>
          <p:cNvGrpSpPr/>
          <p:nvPr userDrawn="1"/>
        </p:nvGrpSpPr>
        <p:grpSpPr>
          <a:xfrm rot="5400000">
            <a:off x="1770801" y="4397196"/>
            <a:ext cx="690004" cy="4231603"/>
            <a:chOff x="0" y="2626396"/>
            <a:chExt cx="690004" cy="4231603"/>
          </a:xfrm>
        </p:grpSpPr>
        <p:sp>
          <p:nvSpPr>
            <p:cNvPr id="12" name="Google Shape;147;p18">
              <a:extLst>
                <a:ext uri="{FF2B5EF4-FFF2-40B4-BE49-F238E27FC236}">
                  <a16:creationId xmlns:a16="http://schemas.microsoft.com/office/drawing/2014/main" id="{1C1665AA-68E0-F244-9260-386569BC12B8}"/>
                </a:ext>
              </a:extLst>
            </p:cNvPr>
            <p:cNvSpPr/>
            <p:nvPr userDrawn="1"/>
          </p:nvSpPr>
          <p:spPr>
            <a:xfrm rot="5400000" flipH="1">
              <a:off x="19204" y="2607196"/>
              <a:ext cx="651600" cy="69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48;p18">
              <a:extLst>
                <a:ext uri="{FF2B5EF4-FFF2-40B4-BE49-F238E27FC236}">
                  <a16:creationId xmlns:a16="http://schemas.microsoft.com/office/drawing/2014/main" id="{399E63E3-66D4-7444-9AEA-5627282C92F9}"/>
                </a:ext>
              </a:extLst>
            </p:cNvPr>
            <p:cNvSpPr/>
            <p:nvPr userDrawn="1"/>
          </p:nvSpPr>
          <p:spPr>
            <a:xfrm flipH="1">
              <a:off x="0" y="3277999"/>
              <a:ext cx="690000" cy="3580000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" name="Google Shape;117;p18">
            <a:extLst>
              <a:ext uri="{FF2B5EF4-FFF2-40B4-BE49-F238E27FC236}">
                <a16:creationId xmlns:a16="http://schemas.microsoft.com/office/drawing/2014/main" id="{9C0DB58B-6ECD-7349-8F98-4496BC98AA50}"/>
              </a:ext>
            </a:extLst>
          </p:cNvPr>
          <p:cNvSpPr/>
          <p:nvPr userDrawn="1"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6CDEC5"/>
          </a:solidFill>
          <a:ln w="38100"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íṩlîḋê">
            <a:extLst>
              <a:ext uri="{FF2B5EF4-FFF2-40B4-BE49-F238E27FC236}">
                <a16:creationId xmlns:a16="http://schemas.microsoft.com/office/drawing/2014/main" id="{818BE20D-092D-6048-AAB4-37CC1020B45E}"/>
              </a:ext>
            </a:extLst>
          </p:cNvPr>
          <p:cNvSpPr/>
          <p:nvPr userDrawn="1"/>
        </p:nvSpPr>
        <p:spPr bwMode="auto">
          <a:xfrm>
            <a:off x="285281" y="257598"/>
            <a:ext cx="332556" cy="331932"/>
          </a:xfrm>
          <a:custGeom>
            <a:avLst/>
            <a:gdLst>
              <a:gd name="connsiteX0" fmla="*/ 290910 w 605702"/>
              <a:gd name="connsiteY0" fmla="*/ 156336 h 604568"/>
              <a:gd name="connsiteX1" fmla="*/ 335849 w 605702"/>
              <a:gd name="connsiteY1" fmla="*/ 164992 h 604568"/>
              <a:gd name="connsiteX2" fmla="*/ 288310 w 605702"/>
              <a:gd name="connsiteY2" fmla="*/ 212456 h 604568"/>
              <a:gd name="connsiteX3" fmla="*/ 203632 w 605702"/>
              <a:gd name="connsiteY3" fmla="*/ 244717 h 604568"/>
              <a:gd name="connsiteX4" fmla="*/ 203632 w 605702"/>
              <a:gd name="connsiteY4" fmla="*/ 401388 h 604568"/>
              <a:gd name="connsiteX5" fmla="*/ 360547 w 605702"/>
              <a:gd name="connsiteY5" fmla="*/ 401388 h 604568"/>
              <a:gd name="connsiteX6" fmla="*/ 392859 w 605702"/>
              <a:gd name="connsiteY6" fmla="*/ 316749 h 604568"/>
              <a:gd name="connsiteX7" fmla="*/ 440397 w 605702"/>
              <a:gd name="connsiteY7" fmla="*/ 269284 h 604568"/>
              <a:gd name="connsiteX8" fmla="*/ 400287 w 605702"/>
              <a:gd name="connsiteY8" fmla="*/ 441065 h 604568"/>
              <a:gd name="connsiteX9" fmla="*/ 163892 w 605702"/>
              <a:gd name="connsiteY9" fmla="*/ 441065 h 604568"/>
              <a:gd name="connsiteX10" fmla="*/ 163892 w 605702"/>
              <a:gd name="connsiteY10" fmla="*/ 205040 h 604568"/>
              <a:gd name="connsiteX11" fmla="*/ 290910 w 605702"/>
              <a:gd name="connsiteY11" fmla="*/ 156336 h 604568"/>
              <a:gd name="connsiteX12" fmla="*/ 246542 w 605702"/>
              <a:gd name="connsiteY12" fmla="*/ 43775 h 604568"/>
              <a:gd name="connsiteX13" fmla="*/ 422196 w 605702"/>
              <a:gd name="connsiteY13" fmla="*/ 78723 h 604568"/>
              <a:gd name="connsiteX14" fmla="*/ 376794 w 605702"/>
              <a:gd name="connsiteY14" fmla="*/ 124054 h 604568"/>
              <a:gd name="connsiteX15" fmla="*/ 126109 w 605702"/>
              <a:gd name="connsiteY15" fmla="*/ 167345 h 604568"/>
              <a:gd name="connsiteX16" fmla="*/ 126109 w 605702"/>
              <a:gd name="connsiteY16" fmla="*/ 478820 h 604568"/>
              <a:gd name="connsiteX17" fmla="*/ 438073 w 605702"/>
              <a:gd name="connsiteY17" fmla="*/ 478820 h 604568"/>
              <a:gd name="connsiteX18" fmla="*/ 481432 w 605702"/>
              <a:gd name="connsiteY18" fmla="*/ 228527 h 604568"/>
              <a:gd name="connsiteX19" fmla="*/ 526741 w 605702"/>
              <a:gd name="connsiteY19" fmla="*/ 183011 h 604568"/>
              <a:gd name="connsiteX20" fmla="*/ 481432 w 605702"/>
              <a:gd name="connsiteY20" fmla="*/ 522111 h 604568"/>
              <a:gd name="connsiteX21" fmla="*/ 82657 w 605702"/>
              <a:gd name="connsiteY21" fmla="*/ 522111 h 604568"/>
              <a:gd name="connsiteX22" fmla="*/ 82657 w 605702"/>
              <a:gd name="connsiteY22" fmla="*/ 123961 h 604568"/>
              <a:gd name="connsiteX23" fmla="*/ 246542 w 605702"/>
              <a:gd name="connsiteY23" fmla="*/ 43775 h 604568"/>
              <a:gd name="connsiteX24" fmla="*/ 536061 w 605702"/>
              <a:gd name="connsiteY24" fmla="*/ 0 h 604568"/>
              <a:gd name="connsiteX25" fmla="*/ 544232 w 605702"/>
              <a:gd name="connsiteY25" fmla="*/ 61368 h 604568"/>
              <a:gd name="connsiteX26" fmla="*/ 605702 w 605702"/>
              <a:gd name="connsiteY26" fmla="*/ 69526 h 604568"/>
              <a:gd name="connsiteX27" fmla="*/ 524361 w 605702"/>
              <a:gd name="connsiteY27" fmla="*/ 150732 h 604568"/>
              <a:gd name="connsiteX28" fmla="*/ 498361 w 605702"/>
              <a:gd name="connsiteY28" fmla="*/ 147302 h 604568"/>
              <a:gd name="connsiteX29" fmla="*/ 337721 w 605702"/>
              <a:gd name="connsiteY29" fmla="*/ 307767 h 604568"/>
              <a:gd name="connsiteX30" fmla="*/ 339764 w 605702"/>
              <a:gd name="connsiteY30" fmla="*/ 323063 h 604568"/>
              <a:gd name="connsiteX31" fmla="*/ 282101 w 605702"/>
              <a:gd name="connsiteY31" fmla="*/ 380630 h 604568"/>
              <a:gd name="connsiteX32" fmla="*/ 224437 w 605702"/>
              <a:gd name="connsiteY32" fmla="*/ 323063 h 604568"/>
              <a:gd name="connsiteX33" fmla="*/ 282101 w 605702"/>
              <a:gd name="connsiteY33" fmla="*/ 265495 h 604568"/>
              <a:gd name="connsiteX34" fmla="*/ 297422 w 605702"/>
              <a:gd name="connsiteY34" fmla="*/ 267535 h 604568"/>
              <a:gd name="connsiteX35" fmla="*/ 458155 w 605702"/>
              <a:gd name="connsiteY35" fmla="*/ 107162 h 604568"/>
              <a:gd name="connsiteX36" fmla="*/ 454719 w 605702"/>
              <a:gd name="connsiteY36" fmla="*/ 81206 h 60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5702" h="604568">
                <a:moveTo>
                  <a:pt x="290910" y="156336"/>
                </a:moveTo>
                <a:cubicBezTo>
                  <a:pt x="306137" y="157147"/>
                  <a:pt x="321272" y="160032"/>
                  <a:pt x="335849" y="164992"/>
                </a:cubicBezTo>
                <a:lnTo>
                  <a:pt x="288310" y="212456"/>
                </a:lnTo>
                <a:cubicBezTo>
                  <a:pt x="257856" y="210695"/>
                  <a:pt x="226844" y="221449"/>
                  <a:pt x="203632" y="244717"/>
                </a:cubicBezTo>
                <a:cubicBezTo>
                  <a:pt x="160271" y="287918"/>
                  <a:pt x="160271" y="358187"/>
                  <a:pt x="203632" y="401388"/>
                </a:cubicBezTo>
                <a:cubicBezTo>
                  <a:pt x="246900" y="444680"/>
                  <a:pt x="317279" y="444680"/>
                  <a:pt x="360547" y="401388"/>
                </a:cubicBezTo>
                <a:cubicBezTo>
                  <a:pt x="383852" y="378211"/>
                  <a:pt x="394623" y="347156"/>
                  <a:pt x="392859" y="316749"/>
                </a:cubicBezTo>
                <a:lnTo>
                  <a:pt x="440397" y="269284"/>
                </a:lnTo>
                <a:cubicBezTo>
                  <a:pt x="460267" y="327595"/>
                  <a:pt x="446897" y="394620"/>
                  <a:pt x="400287" y="441065"/>
                </a:cubicBezTo>
                <a:cubicBezTo>
                  <a:pt x="335106" y="506236"/>
                  <a:pt x="229073" y="506236"/>
                  <a:pt x="163892" y="441065"/>
                </a:cubicBezTo>
                <a:cubicBezTo>
                  <a:pt x="98619" y="375987"/>
                  <a:pt x="98619" y="270118"/>
                  <a:pt x="163892" y="205040"/>
                </a:cubicBezTo>
                <a:cubicBezTo>
                  <a:pt x="198711" y="170137"/>
                  <a:pt x="245228" y="153902"/>
                  <a:pt x="290910" y="156336"/>
                </a:cubicBezTo>
                <a:close/>
                <a:moveTo>
                  <a:pt x="246542" y="43775"/>
                </a:moveTo>
                <a:cubicBezTo>
                  <a:pt x="306463" y="36243"/>
                  <a:pt x="368345" y="47900"/>
                  <a:pt x="422196" y="78723"/>
                </a:cubicBezTo>
                <a:lnTo>
                  <a:pt x="376794" y="124054"/>
                </a:lnTo>
                <a:cubicBezTo>
                  <a:pt x="294811" y="85305"/>
                  <a:pt x="193980" y="99581"/>
                  <a:pt x="126109" y="167345"/>
                </a:cubicBezTo>
                <a:cubicBezTo>
                  <a:pt x="39948" y="253371"/>
                  <a:pt x="39948" y="392793"/>
                  <a:pt x="126109" y="478820"/>
                </a:cubicBezTo>
                <a:cubicBezTo>
                  <a:pt x="212271" y="564846"/>
                  <a:pt x="351912" y="564846"/>
                  <a:pt x="438073" y="478820"/>
                </a:cubicBezTo>
                <a:cubicBezTo>
                  <a:pt x="505944" y="411055"/>
                  <a:pt x="520428" y="310382"/>
                  <a:pt x="481432" y="228527"/>
                </a:cubicBezTo>
                <a:lnTo>
                  <a:pt x="526741" y="183011"/>
                </a:lnTo>
                <a:cubicBezTo>
                  <a:pt x="588484" y="290544"/>
                  <a:pt x="573350" y="430244"/>
                  <a:pt x="481432" y="522111"/>
                </a:cubicBezTo>
                <a:cubicBezTo>
                  <a:pt x="371316" y="632054"/>
                  <a:pt x="192866" y="632054"/>
                  <a:pt x="82657" y="522111"/>
                </a:cubicBezTo>
                <a:cubicBezTo>
                  <a:pt x="-27552" y="412168"/>
                  <a:pt x="-27552" y="233997"/>
                  <a:pt x="82657" y="123961"/>
                </a:cubicBezTo>
                <a:cubicBezTo>
                  <a:pt x="128662" y="78028"/>
                  <a:pt x="186622" y="51307"/>
                  <a:pt x="246542" y="43775"/>
                </a:cubicBezTo>
                <a:close/>
                <a:moveTo>
                  <a:pt x="536061" y="0"/>
                </a:moveTo>
                <a:lnTo>
                  <a:pt x="544232" y="61368"/>
                </a:lnTo>
                <a:lnTo>
                  <a:pt x="605702" y="69526"/>
                </a:lnTo>
                <a:lnTo>
                  <a:pt x="524361" y="150732"/>
                </a:lnTo>
                <a:lnTo>
                  <a:pt x="498361" y="147302"/>
                </a:lnTo>
                <a:lnTo>
                  <a:pt x="337721" y="307767"/>
                </a:lnTo>
                <a:cubicBezTo>
                  <a:pt x="339021" y="312588"/>
                  <a:pt x="339764" y="317779"/>
                  <a:pt x="339764" y="323063"/>
                </a:cubicBezTo>
                <a:cubicBezTo>
                  <a:pt x="339764" y="354859"/>
                  <a:pt x="313950" y="380630"/>
                  <a:pt x="282101" y="380630"/>
                </a:cubicBezTo>
                <a:cubicBezTo>
                  <a:pt x="250251" y="380630"/>
                  <a:pt x="224437" y="354859"/>
                  <a:pt x="224437" y="323063"/>
                </a:cubicBezTo>
                <a:cubicBezTo>
                  <a:pt x="224437" y="291266"/>
                  <a:pt x="250251" y="265495"/>
                  <a:pt x="282101" y="265495"/>
                </a:cubicBezTo>
                <a:cubicBezTo>
                  <a:pt x="287393" y="265495"/>
                  <a:pt x="292500" y="266237"/>
                  <a:pt x="297422" y="267535"/>
                </a:cubicBezTo>
                <a:lnTo>
                  <a:pt x="458155" y="107162"/>
                </a:lnTo>
                <a:lnTo>
                  <a:pt x="454719" y="8120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638701" dist="38100" dir="2700000" algn="tl" rotWithShape="0">
              <a:schemeClr val="bg1">
                <a:alpha val="70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9859952-72BD-BD4C-B49E-5B947AA93DCA}"/>
              </a:ext>
            </a:extLst>
          </p:cNvPr>
          <p:cNvSpPr txBox="1"/>
          <p:nvPr userDrawn="1"/>
        </p:nvSpPr>
        <p:spPr>
          <a:xfrm>
            <a:off x="510744" y="224596"/>
            <a:ext cx="201003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2200" b="1">
                <a:solidFill>
                  <a:schemeClr val="tx1"/>
                </a:solidFill>
                <a:effectLst>
                  <a:outerShdw blurRad="1270000" dist="38100" dir="2700000" algn="tl" rotWithShape="0">
                    <a:schemeClr val="bg1">
                      <a:alpha val="89000"/>
                    </a:schemeClr>
                  </a:outerShdw>
                </a:effectLst>
                <a:ea typeface="PingFang SC Semibold" panose="020B0400000000000000" pitchFamily="34" charset="-122"/>
              </a:rPr>
              <a:t>不足及改进</a:t>
            </a:r>
          </a:p>
        </p:txBody>
      </p:sp>
    </p:spTree>
    <p:extLst>
      <p:ext uri="{BB962C8B-B14F-4D97-AF65-F5344CB8AC3E}">
        <p14:creationId xmlns:p14="http://schemas.microsoft.com/office/powerpoint/2010/main" val="127332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 preserve="1" userDrawn="1">
  <p:cSld name="1_Title and text 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/>
          <p:nvPr/>
        </p:nvSpPr>
        <p:spPr>
          <a:xfrm rot="-5400000">
            <a:off x="7807200" y="3097600"/>
            <a:ext cx="651600" cy="6869200"/>
          </a:xfrm>
          <a:prstGeom prst="rect">
            <a:avLst/>
          </a:prstGeom>
          <a:solidFill>
            <a:srgbClr val="5E5F5F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22"/>
          <p:cNvSpPr/>
          <p:nvPr/>
        </p:nvSpPr>
        <p:spPr>
          <a:xfrm rot="-5400000">
            <a:off x="11554000" y="6220000"/>
            <a:ext cx="651600" cy="6244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22"/>
          <p:cNvSpPr/>
          <p:nvPr/>
        </p:nvSpPr>
        <p:spPr>
          <a:xfrm rot="-5400000">
            <a:off x="3648067" y="5808000"/>
            <a:ext cx="651600" cy="1448400"/>
          </a:xfrm>
          <a:prstGeom prst="rect">
            <a:avLst/>
          </a:prstGeom>
          <a:solidFill>
            <a:srgbClr val="6CDEC5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22"/>
          <p:cNvSpPr/>
          <p:nvPr/>
        </p:nvSpPr>
        <p:spPr>
          <a:xfrm rot="5400000">
            <a:off x="3733200" y="-3108800"/>
            <a:ext cx="651600" cy="68692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22"/>
          <p:cNvSpPr/>
          <p:nvPr/>
        </p:nvSpPr>
        <p:spPr>
          <a:xfrm rot="5400000">
            <a:off x="-13600" y="13600"/>
            <a:ext cx="651600" cy="624400"/>
          </a:xfrm>
          <a:prstGeom prst="rect">
            <a:avLst/>
          </a:prstGeom>
          <a:solidFill>
            <a:schemeClr val="accent3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22"/>
          <p:cNvSpPr/>
          <p:nvPr/>
        </p:nvSpPr>
        <p:spPr>
          <a:xfrm rot="5400000">
            <a:off x="7892333" y="-398400"/>
            <a:ext cx="651600" cy="1448400"/>
          </a:xfrm>
          <a:prstGeom prst="rect">
            <a:avLst/>
          </a:prstGeom>
          <a:solidFill>
            <a:srgbClr val="A2A2E9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503998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 preserve="1" userDrawn="1">
  <p:cSld name="1_Title design 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5F5F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A77B80-6CF2-3647-842B-53B35580BB04}"/>
              </a:ext>
            </a:extLst>
          </p:cNvPr>
          <p:cNvSpPr txBox="1"/>
          <p:nvPr userDrawn="1"/>
        </p:nvSpPr>
        <p:spPr>
          <a:xfrm>
            <a:off x="510744" y="224596"/>
            <a:ext cx="201003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algn="ctr" defTabSz="914400" rtl="0" eaLnBrk="1" latinLnBrk="0" hangingPunct="1"/>
            <a:r>
              <a:rPr kumimoji="1" lang="zh-CN" altLang="en-US" sz="2200" b="1" kern="1200">
                <a:solidFill>
                  <a:schemeClr val="bg1"/>
                </a:solidFill>
                <a:effectLst>
                  <a:outerShdw blurRad="543608" dist="38100" dir="2700000" algn="tl" rotWithShape="0">
                    <a:srgbClr val="2D2D2D">
                      <a:alpha val="80784"/>
                    </a:srgbClr>
                  </a:outerShdw>
                </a:effectLst>
                <a:latin typeface="+mn-lt"/>
                <a:ea typeface="PingFang SC Semibold" panose="020B0400000000000000" pitchFamily="34" charset="-122"/>
                <a:cs typeface="+mn-cs"/>
              </a:rPr>
              <a:t>规划和展望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518CD6AD-AED9-DF46-9800-DE8D337AAD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273464" y="243379"/>
            <a:ext cx="356190" cy="356190"/>
          </a:xfrm>
          <a:prstGeom prst="rect">
            <a:avLst/>
          </a:prstGeom>
          <a:effectLst>
            <a:outerShdw blurRad="150551" dist="38100" dir="2700000" algn="tl" rotWithShape="0">
              <a:prstClr val="black">
                <a:alpha val="20196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91980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 preserve="1" userDrawn="1">
  <p:cSld name="1_Title design 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5F5F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A77B80-6CF2-3647-842B-53B35580BB04}"/>
              </a:ext>
            </a:extLst>
          </p:cNvPr>
          <p:cNvSpPr txBox="1"/>
          <p:nvPr userDrawn="1"/>
        </p:nvSpPr>
        <p:spPr>
          <a:xfrm>
            <a:off x="510744" y="224596"/>
            <a:ext cx="201003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algn="ctr" defTabSz="914400" rtl="0" eaLnBrk="1" latinLnBrk="0" hangingPunct="1"/>
            <a:r>
              <a:rPr kumimoji="1" lang="zh-CN" altLang="en-US" sz="2200" b="1" kern="1200">
                <a:solidFill>
                  <a:schemeClr val="bg1"/>
                </a:solidFill>
                <a:effectLst>
                  <a:outerShdw blurRad="543608" dist="38100" dir="2700000" algn="tl" rotWithShape="0">
                    <a:srgbClr val="2D2D2D">
                      <a:alpha val="80784"/>
                    </a:srgbClr>
                  </a:outerShdw>
                </a:effectLst>
                <a:latin typeface="+mn-lt"/>
                <a:ea typeface="PingFang SC Semibold" panose="020B0400000000000000" pitchFamily="34" charset="-122"/>
                <a:cs typeface="+mn-cs"/>
              </a:rPr>
              <a:t>规划和展望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518CD6AD-AED9-DF46-9800-DE8D337AAD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273464" y="243379"/>
            <a:ext cx="356190" cy="356190"/>
          </a:xfrm>
          <a:prstGeom prst="rect">
            <a:avLst/>
          </a:prstGeom>
          <a:effectLst>
            <a:outerShdw blurRad="150551" dist="38100" dir="2700000" algn="tl" rotWithShape="0">
              <a:prstClr val="black">
                <a:alpha val="20196"/>
              </a:prstClr>
            </a:outerShdw>
          </a:effectLst>
        </p:spPr>
      </p:pic>
      <p:sp>
        <p:nvSpPr>
          <p:cNvPr id="6" name="Google Shape;151;p19">
            <a:extLst>
              <a:ext uri="{FF2B5EF4-FFF2-40B4-BE49-F238E27FC236}">
                <a16:creationId xmlns:a16="http://schemas.microsoft.com/office/drawing/2014/main" id="{16F725F7-DF86-9C49-9750-0EAB7E756BD8}"/>
              </a:ext>
            </a:extLst>
          </p:cNvPr>
          <p:cNvSpPr/>
          <p:nvPr userDrawn="1"/>
        </p:nvSpPr>
        <p:spPr>
          <a:xfrm flipH="1">
            <a:off x="-10400" y="6195901"/>
            <a:ext cx="651600" cy="6900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152;p19">
            <a:extLst>
              <a:ext uri="{FF2B5EF4-FFF2-40B4-BE49-F238E27FC236}">
                <a16:creationId xmlns:a16="http://schemas.microsoft.com/office/drawing/2014/main" id="{D841495F-C318-6E42-8ED2-236A32F17DAA}"/>
              </a:ext>
            </a:extLst>
          </p:cNvPr>
          <p:cNvSpPr/>
          <p:nvPr userDrawn="1"/>
        </p:nvSpPr>
        <p:spPr>
          <a:xfrm rot="-5400000" flipH="1">
            <a:off x="1262800" y="5574300"/>
            <a:ext cx="690000" cy="1933200"/>
          </a:xfrm>
          <a:prstGeom prst="rect">
            <a:avLst/>
          </a:prstGeom>
          <a:solidFill>
            <a:schemeClr val="accent3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" name="Google Shape;153;p19">
            <a:extLst>
              <a:ext uri="{FF2B5EF4-FFF2-40B4-BE49-F238E27FC236}">
                <a16:creationId xmlns:a16="http://schemas.microsoft.com/office/drawing/2014/main" id="{2C1EF088-45E3-FD4E-AF82-F151818A6DB4}"/>
              </a:ext>
            </a:extLst>
          </p:cNvPr>
          <p:cNvSpPr/>
          <p:nvPr userDrawn="1"/>
        </p:nvSpPr>
        <p:spPr>
          <a:xfrm flipH="1">
            <a:off x="-10400" y="2983036"/>
            <a:ext cx="651600" cy="32128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462936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 preserve="1" userDrawn="1">
  <p:cSld name="1_Title design 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5F5F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A77B80-6CF2-3647-842B-53B35580BB04}"/>
              </a:ext>
            </a:extLst>
          </p:cNvPr>
          <p:cNvSpPr txBox="1"/>
          <p:nvPr userDrawn="1"/>
        </p:nvSpPr>
        <p:spPr>
          <a:xfrm>
            <a:off x="510744" y="224596"/>
            <a:ext cx="201003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algn="ctr" defTabSz="914400" rtl="0" eaLnBrk="1" latinLnBrk="0" hangingPunct="1"/>
            <a:r>
              <a:rPr kumimoji="1" lang="zh-CN" altLang="en-US" sz="2200" b="1" kern="1200">
                <a:solidFill>
                  <a:schemeClr val="bg1"/>
                </a:solidFill>
                <a:effectLst>
                  <a:outerShdw blurRad="543608" dist="38100" dir="2700000" algn="tl" rotWithShape="0">
                    <a:srgbClr val="2D2D2D">
                      <a:alpha val="80784"/>
                    </a:srgbClr>
                  </a:outerShdw>
                </a:effectLst>
                <a:latin typeface="+mn-lt"/>
                <a:ea typeface="PingFang SC Semibold" panose="020B0400000000000000" pitchFamily="34" charset="-122"/>
                <a:cs typeface="+mn-cs"/>
              </a:rPr>
              <a:t>规划和展望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518CD6AD-AED9-DF46-9800-DE8D337AAD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273464" y="243379"/>
            <a:ext cx="356190" cy="356190"/>
          </a:xfrm>
          <a:prstGeom prst="rect">
            <a:avLst/>
          </a:prstGeom>
          <a:effectLst>
            <a:outerShdw blurRad="150551" dist="38100" dir="2700000" algn="tl" rotWithShape="0">
              <a:prstClr val="black">
                <a:alpha val="20196"/>
              </a:prstClr>
            </a:outerShdw>
          </a:effec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27F7E864-926F-9A40-8C26-DCA7632DC4CA}"/>
              </a:ext>
            </a:extLst>
          </p:cNvPr>
          <p:cNvGrpSpPr/>
          <p:nvPr userDrawn="1"/>
        </p:nvGrpSpPr>
        <p:grpSpPr>
          <a:xfrm flipH="1">
            <a:off x="0" y="4273201"/>
            <a:ext cx="3902864" cy="2584800"/>
            <a:chOff x="8289135" y="4273201"/>
            <a:chExt cx="3902864" cy="2584800"/>
          </a:xfrm>
        </p:grpSpPr>
        <p:sp>
          <p:nvSpPr>
            <p:cNvPr id="9" name="Google Shape;156;p20">
              <a:extLst>
                <a:ext uri="{FF2B5EF4-FFF2-40B4-BE49-F238E27FC236}">
                  <a16:creationId xmlns:a16="http://schemas.microsoft.com/office/drawing/2014/main" id="{E8FEC7D1-2A6F-0A4E-ABFE-821BCF016EA1}"/>
                </a:ext>
              </a:extLst>
            </p:cNvPr>
            <p:cNvSpPr/>
            <p:nvPr userDrawn="1"/>
          </p:nvSpPr>
          <p:spPr>
            <a:xfrm rot="-5400000" flipH="1">
              <a:off x="11521199" y="4254001"/>
              <a:ext cx="651600" cy="69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" name="Google Shape;157;p20">
              <a:extLst>
                <a:ext uri="{FF2B5EF4-FFF2-40B4-BE49-F238E27FC236}">
                  <a16:creationId xmlns:a16="http://schemas.microsoft.com/office/drawing/2014/main" id="{29B24438-2AA6-AB4F-BCC9-E30075FA281E}"/>
                </a:ext>
              </a:extLst>
            </p:cNvPr>
            <p:cNvSpPr/>
            <p:nvPr userDrawn="1"/>
          </p:nvSpPr>
          <p:spPr>
            <a:xfrm rot="10800000" flipH="1">
              <a:off x="11501999" y="4924801"/>
              <a:ext cx="690000" cy="1933200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58;p20">
              <a:extLst>
                <a:ext uri="{FF2B5EF4-FFF2-40B4-BE49-F238E27FC236}">
                  <a16:creationId xmlns:a16="http://schemas.microsoft.com/office/drawing/2014/main" id="{7D3BF490-04B2-FE46-B5DC-21072A7EF588}"/>
                </a:ext>
              </a:extLst>
            </p:cNvPr>
            <p:cNvSpPr/>
            <p:nvPr userDrawn="1"/>
          </p:nvSpPr>
          <p:spPr>
            <a:xfrm rot="-5400000" flipH="1">
              <a:off x="9569735" y="4925801"/>
              <a:ext cx="651600" cy="3212800"/>
            </a:xfrm>
            <a:prstGeom prst="rect">
              <a:avLst/>
            </a:pr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963044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 preserve="1" userDrawn="1">
  <p:cSld name="1_Title design 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5F5F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A77B80-6CF2-3647-842B-53B35580BB04}"/>
              </a:ext>
            </a:extLst>
          </p:cNvPr>
          <p:cNvSpPr txBox="1"/>
          <p:nvPr userDrawn="1"/>
        </p:nvSpPr>
        <p:spPr>
          <a:xfrm>
            <a:off x="510744" y="224596"/>
            <a:ext cx="201003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algn="ctr" defTabSz="914400" rtl="0" eaLnBrk="1" latinLnBrk="0" hangingPunct="1"/>
            <a:r>
              <a:rPr kumimoji="1" lang="zh-CN" altLang="en-US" sz="2200" b="1" kern="1200">
                <a:solidFill>
                  <a:schemeClr val="bg1"/>
                </a:solidFill>
                <a:effectLst>
                  <a:outerShdw blurRad="543608" dist="38100" dir="2700000" algn="tl" rotWithShape="0">
                    <a:srgbClr val="2D2D2D">
                      <a:alpha val="80784"/>
                    </a:srgbClr>
                  </a:outerShdw>
                </a:effectLst>
                <a:latin typeface="+mn-lt"/>
                <a:ea typeface="PingFang SC Semibold" panose="020B0400000000000000" pitchFamily="34" charset="-122"/>
                <a:cs typeface="+mn-cs"/>
              </a:rPr>
              <a:t>规划和展望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518CD6AD-AED9-DF46-9800-DE8D337AAD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273464" y="243379"/>
            <a:ext cx="356190" cy="356190"/>
          </a:xfrm>
          <a:prstGeom prst="rect">
            <a:avLst/>
          </a:prstGeom>
          <a:effectLst>
            <a:outerShdw blurRad="150551" dist="38100" dir="2700000" algn="tl" rotWithShape="0">
              <a:prstClr val="black">
                <a:alpha val="20196"/>
              </a:prstClr>
            </a:outerShdw>
          </a:effec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EB8EFE7-2F66-5742-BED1-18A5913803DE}"/>
              </a:ext>
            </a:extLst>
          </p:cNvPr>
          <p:cNvGrpSpPr/>
          <p:nvPr userDrawn="1"/>
        </p:nvGrpSpPr>
        <p:grpSpPr>
          <a:xfrm flipH="1" flipV="1">
            <a:off x="0" y="5041337"/>
            <a:ext cx="4625200" cy="1816662"/>
            <a:chOff x="7566800" y="-3"/>
            <a:chExt cx="4625200" cy="1816662"/>
          </a:xfrm>
        </p:grpSpPr>
        <p:sp>
          <p:nvSpPr>
            <p:cNvPr id="6" name="Google Shape;144;p18">
              <a:extLst>
                <a:ext uri="{FF2B5EF4-FFF2-40B4-BE49-F238E27FC236}">
                  <a16:creationId xmlns:a16="http://schemas.microsoft.com/office/drawing/2014/main" id="{A76441AC-4234-A14F-8E7D-EDBD22365093}"/>
                </a:ext>
              </a:extLst>
            </p:cNvPr>
            <p:cNvSpPr/>
            <p:nvPr userDrawn="1"/>
          </p:nvSpPr>
          <p:spPr>
            <a:xfrm rot="10800000" flipH="1">
              <a:off x="11540400" y="-3"/>
              <a:ext cx="651600" cy="690000"/>
            </a:xfrm>
            <a:prstGeom prst="rect">
              <a:avLst/>
            </a:pr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" name="Google Shape;145;p18">
              <a:extLst>
                <a:ext uri="{FF2B5EF4-FFF2-40B4-BE49-F238E27FC236}">
                  <a16:creationId xmlns:a16="http://schemas.microsoft.com/office/drawing/2014/main" id="{DB6C4E96-8A75-4841-8933-C9A5FD470716}"/>
                </a:ext>
              </a:extLst>
            </p:cNvPr>
            <p:cNvSpPr/>
            <p:nvPr userDrawn="1"/>
          </p:nvSpPr>
          <p:spPr>
            <a:xfrm rot="5400000" flipH="1">
              <a:off x="9208600" y="-1641800"/>
              <a:ext cx="690000" cy="3973600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" name="Google Shape;146;p18">
              <a:extLst>
                <a:ext uri="{FF2B5EF4-FFF2-40B4-BE49-F238E27FC236}">
                  <a16:creationId xmlns:a16="http://schemas.microsoft.com/office/drawing/2014/main" id="{0316553C-35D9-7544-B004-C334E2B73D2F}"/>
                </a:ext>
              </a:extLst>
            </p:cNvPr>
            <p:cNvSpPr/>
            <p:nvPr userDrawn="1"/>
          </p:nvSpPr>
          <p:spPr>
            <a:xfrm rot="10800000" flipH="1">
              <a:off x="11540400" y="690072"/>
              <a:ext cx="651600" cy="1126587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208542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 preserve="1" userDrawn="1">
  <p:cSld name="1_Title design 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5F5F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A77B80-6CF2-3647-842B-53B35580BB04}"/>
              </a:ext>
            </a:extLst>
          </p:cNvPr>
          <p:cNvSpPr txBox="1"/>
          <p:nvPr userDrawn="1"/>
        </p:nvSpPr>
        <p:spPr>
          <a:xfrm>
            <a:off x="510744" y="224596"/>
            <a:ext cx="201003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algn="ctr" defTabSz="914400" rtl="0" eaLnBrk="1" latinLnBrk="0" hangingPunct="1"/>
            <a:r>
              <a:rPr kumimoji="1" lang="zh-CN" altLang="en-US" sz="2200" b="1" kern="1200">
                <a:solidFill>
                  <a:schemeClr val="bg1"/>
                </a:solidFill>
                <a:effectLst>
                  <a:outerShdw blurRad="543608" dist="38100" dir="2700000" algn="tl" rotWithShape="0">
                    <a:srgbClr val="2D2D2D">
                      <a:alpha val="80784"/>
                    </a:srgbClr>
                  </a:outerShdw>
                </a:effectLst>
                <a:latin typeface="+mn-lt"/>
                <a:ea typeface="PingFang SC Semibold" panose="020B0400000000000000" pitchFamily="34" charset="-122"/>
                <a:cs typeface="+mn-cs"/>
              </a:rPr>
              <a:t>规划和展望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518CD6AD-AED9-DF46-9800-DE8D337AAD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273464" y="243379"/>
            <a:ext cx="356190" cy="356190"/>
          </a:xfrm>
          <a:prstGeom prst="rect">
            <a:avLst/>
          </a:prstGeom>
          <a:effectLst>
            <a:outerShdw blurRad="150551" dist="38100" dir="2700000" algn="tl" rotWithShape="0">
              <a:prstClr val="black">
                <a:alpha val="20196"/>
              </a:prstClr>
            </a:outerShdw>
          </a:effec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EB8EFE7-2F66-5742-BED1-18A5913803DE}"/>
              </a:ext>
            </a:extLst>
          </p:cNvPr>
          <p:cNvGrpSpPr/>
          <p:nvPr userDrawn="1"/>
        </p:nvGrpSpPr>
        <p:grpSpPr>
          <a:xfrm flipH="1" flipV="1">
            <a:off x="-1" y="5041338"/>
            <a:ext cx="4625202" cy="1816662"/>
            <a:chOff x="7566799" y="-3"/>
            <a:chExt cx="4625202" cy="1816662"/>
          </a:xfrm>
        </p:grpSpPr>
        <p:sp>
          <p:nvSpPr>
            <p:cNvPr id="6" name="Google Shape;144;p18">
              <a:extLst>
                <a:ext uri="{FF2B5EF4-FFF2-40B4-BE49-F238E27FC236}">
                  <a16:creationId xmlns:a16="http://schemas.microsoft.com/office/drawing/2014/main" id="{A76441AC-4234-A14F-8E7D-EDBD22365093}"/>
                </a:ext>
              </a:extLst>
            </p:cNvPr>
            <p:cNvSpPr/>
            <p:nvPr userDrawn="1"/>
          </p:nvSpPr>
          <p:spPr>
            <a:xfrm rot="10800000" flipH="1">
              <a:off x="8906632" y="-3"/>
              <a:ext cx="3285369" cy="690000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" name="Google Shape;145;p18">
              <a:extLst>
                <a:ext uri="{FF2B5EF4-FFF2-40B4-BE49-F238E27FC236}">
                  <a16:creationId xmlns:a16="http://schemas.microsoft.com/office/drawing/2014/main" id="{DB6C4E96-8A75-4841-8933-C9A5FD470716}"/>
                </a:ext>
              </a:extLst>
            </p:cNvPr>
            <p:cNvSpPr/>
            <p:nvPr userDrawn="1"/>
          </p:nvSpPr>
          <p:spPr>
            <a:xfrm rot="5400000" flipH="1">
              <a:off x="7891715" y="-324915"/>
              <a:ext cx="690000" cy="1339831"/>
            </a:xfrm>
            <a:prstGeom prst="rect">
              <a:avLst/>
            </a:pr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" name="Google Shape;146;p18">
              <a:extLst>
                <a:ext uri="{FF2B5EF4-FFF2-40B4-BE49-F238E27FC236}">
                  <a16:creationId xmlns:a16="http://schemas.microsoft.com/office/drawing/2014/main" id="{0316553C-35D9-7544-B004-C334E2B73D2F}"/>
                </a:ext>
              </a:extLst>
            </p:cNvPr>
            <p:cNvSpPr/>
            <p:nvPr userDrawn="1"/>
          </p:nvSpPr>
          <p:spPr>
            <a:xfrm rot="10800000" flipH="1">
              <a:off x="11540400" y="690072"/>
              <a:ext cx="651600" cy="1126587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170375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 preserve="1" userDrawn="1">
  <p:cSld name="1_Title and text 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1A6500C6-1827-074A-B796-3DB7B0ECC22E}"/>
              </a:ext>
            </a:extLst>
          </p:cNvPr>
          <p:cNvGrpSpPr/>
          <p:nvPr userDrawn="1"/>
        </p:nvGrpSpPr>
        <p:grpSpPr>
          <a:xfrm rot="16200000" flipH="1">
            <a:off x="9340395" y="-2161597"/>
            <a:ext cx="690008" cy="5013205"/>
            <a:chOff x="-2" y="1844794"/>
            <a:chExt cx="690008" cy="5013205"/>
          </a:xfrm>
        </p:grpSpPr>
        <p:sp>
          <p:nvSpPr>
            <p:cNvPr id="18" name="Google Shape;147;p18">
              <a:extLst>
                <a:ext uri="{FF2B5EF4-FFF2-40B4-BE49-F238E27FC236}">
                  <a16:creationId xmlns:a16="http://schemas.microsoft.com/office/drawing/2014/main" id="{4BBD80D1-1172-B941-8449-645FFBAA7F37}"/>
                </a:ext>
              </a:extLst>
            </p:cNvPr>
            <p:cNvSpPr/>
            <p:nvPr userDrawn="1"/>
          </p:nvSpPr>
          <p:spPr>
            <a:xfrm rot="5400000" flipH="1">
              <a:off x="19206" y="1825594"/>
              <a:ext cx="651600" cy="69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148;p18">
              <a:extLst>
                <a:ext uri="{FF2B5EF4-FFF2-40B4-BE49-F238E27FC236}">
                  <a16:creationId xmlns:a16="http://schemas.microsoft.com/office/drawing/2014/main" id="{2B1AE584-4166-BF4E-AFC9-97A4853E4529}"/>
                </a:ext>
              </a:extLst>
            </p:cNvPr>
            <p:cNvSpPr/>
            <p:nvPr userDrawn="1"/>
          </p:nvSpPr>
          <p:spPr>
            <a:xfrm flipH="1">
              <a:off x="-1" y="5490447"/>
              <a:ext cx="690000" cy="1367552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148;p18">
              <a:extLst>
                <a:ext uri="{FF2B5EF4-FFF2-40B4-BE49-F238E27FC236}">
                  <a16:creationId xmlns:a16="http://schemas.microsoft.com/office/drawing/2014/main" id="{72000BB4-E921-1D4A-9363-A40F5D44DF50}"/>
                </a:ext>
              </a:extLst>
            </p:cNvPr>
            <p:cNvSpPr/>
            <p:nvPr userDrawn="1"/>
          </p:nvSpPr>
          <p:spPr>
            <a:xfrm flipH="1">
              <a:off x="-2" y="2496394"/>
              <a:ext cx="690000" cy="2994053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7CB8D50-7596-004C-86A3-D6694E7E4EED}"/>
              </a:ext>
            </a:extLst>
          </p:cNvPr>
          <p:cNvGrpSpPr/>
          <p:nvPr userDrawn="1"/>
        </p:nvGrpSpPr>
        <p:grpSpPr>
          <a:xfrm>
            <a:off x="0" y="6167999"/>
            <a:ext cx="12192000" cy="690001"/>
            <a:chOff x="0" y="6167999"/>
            <a:chExt cx="12192000" cy="690001"/>
          </a:xfrm>
        </p:grpSpPr>
        <p:sp>
          <p:nvSpPr>
            <p:cNvPr id="13" name="Google Shape;115;p16">
              <a:extLst>
                <a:ext uri="{FF2B5EF4-FFF2-40B4-BE49-F238E27FC236}">
                  <a16:creationId xmlns:a16="http://schemas.microsoft.com/office/drawing/2014/main" id="{E1045F7C-FDA6-6447-B004-2F8DC027BBE2}"/>
                </a:ext>
              </a:extLst>
            </p:cNvPr>
            <p:cNvSpPr/>
            <p:nvPr userDrawn="1"/>
          </p:nvSpPr>
          <p:spPr>
            <a:xfrm rot="16200000" flipH="1">
              <a:off x="10557696" y="5223696"/>
              <a:ext cx="690000" cy="2578608"/>
            </a:xfrm>
            <a:prstGeom prst="rect">
              <a:avLst/>
            </a:pr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15;p16">
              <a:extLst>
                <a:ext uri="{FF2B5EF4-FFF2-40B4-BE49-F238E27FC236}">
                  <a16:creationId xmlns:a16="http://schemas.microsoft.com/office/drawing/2014/main" id="{964C12CA-0309-D445-B387-C84A3D769C00}"/>
                </a:ext>
              </a:extLst>
            </p:cNvPr>
            <p:cNvSpPr/>
            <p:nvPr userDrawn="1"/>
          </p:nvSpPr>
          <p:spPr>
            <a:xfrm rot="16200000" flipH="1">
              <a:off x="944304" y="5223695"/>
              <a:ext cx="690000" cy="2578608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15;p16">
              <a:extLst>
                <a:ext uri="{FF2B5EF4-FFF2-40B4-BE49-F238E27FC236}">
                  <a16:creationId xmlns:a16="http://schemas.microsoft.com/office/drawing/2014/main" id="{E722906D-B01A-BD46-B9BE-58ED065BCFD6}"/>
                </a:ext>
              </a:extLst>
            </p:cNvPr>
            <p:cNvSpPr/>
            <p:nvPr userDrawn="1"/>
          </p:nvSpPr>
          <p:spPr>
            <a:xfrm rot="16200000" flipH="1">
              <a:off x="5751000" y="2995608"/>
              <a:ext cx="690000" cy="7034784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" name="Google Shape;117;p18">
            <a:extLst>
              <a:ext uri="{FF2B5EF4-FFF2-40B4-BE49-F238E27FC236}">
                <a16:creationId xmlns:a16="http://schemas.microsoft.com/office/drawing/2014/main" id="{5E9E837B-3BE6-EF42-8F89-829759327616}"/>
              </a:ext>
            </a:extLst>
          </p:cNvPr>
          <p:cNvSpPr/>
          <p:nvPr userDrawn="1"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A2A2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B320931-1370-1241-9E90-12D4EB17A074}"/>
              </a:ext>
            </a:extLst>
          </p:cNvPr>
          <p:cNvSpPr txBox="1"/>
          <p:nvPr userDrawn="1"/>
        </p:nvSpPr>
        <p:spPr>
          <a:xfrm>
            <a:off x="143757" y="224595"/>
            <a:ext cx="2301282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sz="2200" b="1" kern="1200">
                <a:solidFill>
                  <a:schemeClr val="bg1"/>
                </a:solidFill>
                <a:effectLst>
                  <a:outerShdw blurRad="543608" dist="38100" dir="2700000" algn="tl" rotWithShape="0">
                    <a:srgbClr val="686795">
                      <a:alpha val="80784"/>
                    </a:srgbClr>
                  </a:outerShdw>
                </a:effectLst>
                <a:latin typeface="+mn-lt"/>
                <a:ea typeface="PingFang SC Semibold" panose="020B0400000000000000" pitchFamily="34" charset="-122"/>
                <a:cs typeface="+mn-cs"/>
              </a:rPr>
              <a:t>CSS </a:t>
            </a:r>
            <a:r>
              <a:rPr kumimoji="1" lang="zh-CN" altLang="en-US" sz="2200" b="1" kern="1200">
                <a:solidFill>
                  <a:schemeClr val="bg1"/>
                </a:solidFill>
                <a:effectLst>
                  <a:outerShdw blurRad="543608" dist="38100" dir="2700000" algn="tl" rotWithShape="0">
                    <a:srgbClr val="686795">
                      <a:alpha val="80784"/>
                    </a:srgbClr>
                  </a:outerShdw>
                </a:effectLst>
                <a:latin typeface="+mn-lt"/>
                <a:ea typeface="PingFang SC Semibold" panose="020B0400000000000000" pitchFamily="34" charset="-122"/>
                <a:cs typeface="+mn-cs"/>
              </a:rPr>
              <a:t>命名方法论</a:t>
            </a:r>
            <a:endParaRPr kumimoji="1" lang="en-US" altLang="zh-CN" sz="2200" b="1" kern="1200" dirty="0">
              <a:solidFill>
                <a:schemeClr val="bg1"/>
              </a:solidFill>
              <a:effectLst>
                <a:outerShdw blurRad="543608" dist="38100" dir="2700000" algn="tl" rotWithShape="0">
                  <a:srgbClr val="686795">
                    <a:alpha val="80784"/>
                  </a:srgbClr>
                </a:outerShdw>
              </a:effectLst>
              <a:latin typeface="+mn-lt"/>
              <a:ea typeface="PingFang SC Semibold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6499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 preserve="1" userDrawn="1">
  <p:cSld name="1_Title design 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14;p16">
            <a:extLst>
              <a:ext uri="{FF2B5EF4-FFF2-40B4-BE49-F238E27FC236}">
                <a16:creationId xmlns:a16="http://schemas.microsoft.com/office/drawing/2014/main" id="{4BAC60FF-A27F-BB46-BB27-1543B7088C5F}"/>
              </a:ext>
            </a:extLst>
          </p:cNvPr>
          <p:cNvSpPr/>
          <p:nvPr userDrawn="1"/>
        </p:nvSpPr>
        <p:spPr>
          <a:xfrm rot="-5400000" flipH="1">
            <a:off x="19200" y="6187000"/>
            <a:ext cx="651600" cy="690000"/>
          </a:xfrm>
          <a:prstGeom prst="rect">
            <a:avLst/>
          </a:prstGeom>
          <a:solidFill>
            <a:srgbClr val="6CDEC5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15;p16">
            <a:extLst>
              <a:ext uri="{FF2B5EF4-FFF2-40B4-BE49-F238E27FC236}">
                <a16:creationId xmlns:a16="http://schemas.microsoft.com/office/drawing/2014/main" id="{927C1B21-AD1B-884E-BE09-A6466F151D1C}"/>
              </a:ext>
            </a:extLst>
          </p:cNvPr>
          <p:cNvSpPr/>
          <p:nvPr userDrawn="1"/>
        </p:nvSpPr>
        <p:spPr>
          <a:xfrm rot="10800000" flipH="1">
            <a:off x="0" y="2365999"/>
            <a:ext cx="690000" cy="202680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116;p16">
            <a:extLst>
              <a:ext uri="{FF2B5EF4-FFF2-40B4-BE49-F238E27FC236}">
                <a16:creationId xmlns:a16="http://schemas.microsoft.com/office/drawing/2014/main" id="{33393035-F107-F148-B85F-6395DCF3B0D7}"/>
              </a:ext>
            </a:extLst>
          </p:cNvPr>
          <p:cNvSpPr/>
          <p:nvPr userDrawn="1"/>
        </p:nvSpPr>
        <p:spPr>
          <a:xfrm rot="-5400000" flipH="1">
            <a:off x="-564196" y="4951863"/>
            <a:ext cx="1818400" cy="69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117;p16">
            <a:extLst>
              <a:ext uri="{FF2B5EF4-FFF2-40B4-BE49-F238E27FC236}">
                <a16:creationId xmlns:a16="http://schemas.microsoft.com/office/drawing/2014/main" id="{C7A2F280-C3DE-0F40-A591-48B2C027D2B7}"/>
              </a:ext>
            </a:extLst>
          </p:cNvPr>
          <p:cNvSpPr/>
          <p:nvPr userDrawn="1"/>
        </p:nvSpPr>
        <p:spPr>
          <a:xfrm rot="5400000" flipH="1">
            <a:off x="11521204" y="72"/>
            <a:ext cx="651600" cy="6900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118;p16">
            <a:extLst>
              <a:ext uri="{FF2B5EF4-FFF2-40B4-BE49-F238E27FC236}">
                <a16:creationId xmlns:a16="http://schemas.microsoft.com/office/drawing/2014/main" id="{FEEA4037-5846-044E-8CA0-9C8281D6816D}"/>
              </a:ext>
            </a:extLst>
          </p:cNvPr>
          <p:cNvSpPr/>
          <p:nvPr userDrawn="1"/>
        </p:nvSpPr>
        <p:spPr>
          <a:xfrm flipH="1">
            <a:off x="11502000" y="2484276"/>
            <a:ext cx="690000" cy="439280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119;p16">
            <a:extLst>
              <a:ext uri="{FF2B5EF4-FFF2-40B4-BE49-F238E27FC236}">
                <a16:creationId xmlns:a16="http://schemas.microsoft.com/office/drawing/2014/main" id="{9AB4F5AF-E9CC-234D-80F0-72372EECCDF3}"/>
              </a:ext>
            </a:extLst>
          </p:cNvPr>
          <p:cNvSpPr/>
          <p:nvPr userDrawn="1"/>
        </p:nvSpPr>
        <p:spPr>
          <a:xfrm rot="5400000" flipH="1">
            <a:off x="10937800" y="1235209"/>
            <a:ext cx="1818400" cy="6900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17;p18">
            <a:extLst>
              <a:ext uri="{FF2B5EF4-FFF2-40B4-BE49-F238E27FC236}">
                <a16:creationId xmlns:a16="http://schemas.microsoft.com/office/drawing/2014/main" id="{C016E4B0-639F-0241-A29E-9AE58CE03601}"/>
              </a:ext>
            </a:extLst>
          </p:cNvPr>
          <p:cNvSpPr/>
          <p:nvPr userDrawn="1"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A2A2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E5CB5B4-4C18-8241-A68E-CCA53603E023}"/>
              </a:ext>
            </a:extLst>
          </p:cNvPr>
          <p:cNvSpPr txBox="1"/>
          <p:nvPr userDrawn="1"/>
        </p:nvSpPr>
        <p:spPr>
          <a:xfrm>
            <a:off x="143757" y="224595"/>
            <a:ext cx="2301282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sz="2200" b="1" kern="1200">
                <a:solidFill>
                  <a:schemeClr val="bg1"/>
                </a:solidFill>
                <a:effectLst>
                  <a:outerShdw blurRad="543608" dist="38100" dir="2700000" algn="tl" rotWithShape="0">
                    <a:srgbClr val="686795">
                      <a:alpha val="80784"/>
                    </a:srgbClr>
                  </a:outerShdw>
                </a:effectLst>
                <a:latin typeface="+mn-lt"/>
                <a:ea typeface="PingFang SC Semibold" panose="020B0400000000000000" pitchFamily="34" charset="-122"/>
                <a:cs typeface="+mn-cs"/>
              </a:rPr>
              <a:t>CSS </a:t>
            </a:r>
            <a:r>
              <a:rPr kumimoji="1" lang="zh-CN" altLang="en-US" sz="2200" b="1" kern="1200">
                <a:solidFill>
                  <a:schemeClr val="bg1"/>
                </a:solidFill>
                <a:effectLst>
                  <a:outerShdw blurRad="543608" dist="38100" dir="2700000" algn="tl" rotWithShape="0">
                    <a:srgbClr val="686795">
                      <a:alpha val="80784"/>
                    </a:srgbClr>
                  </a:outerShdw>
                </a:effectLst>
                <a:latin typeface="+mn-lt"/>
                <a:ea typeface="PingFang SC Semibold" panose="020B0400000000000000" pitchFamily="34" charset="-122"/>
                <a:cs typeface="+mn-cs"/>
              </a:rPr>
              <a:t>命名方法论</a:t>
            </a:r>
            <a:endParaRPr kumimoji="1" lang="en-US" altLang="zh-CN" sz="2200" b="1" kern="1200" dirty="0">
              <a:solidFill>
                <a:schemeClr val="bg1"/>
              </a:solidFill>
              <a:effectLst>
                <a:outerShdw blurRad="543608" dist="38100" dir="2700000" algn="tl" rotWithShape="0">
                  <a:srgbClr val="686795">
                    <a:alpha val="80784"/>
                  </a:srgbClr>
                </a:outerShdw>
              </a:effectLst>
              <a:latin typeface="+mn-lt"/>
              <a:ea typeface="PingFang SC Semibold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9912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 preserve="1" userDrawn="1">
  <p:cSld name="1_Title design 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17;p18">
            <a:extLst>
              <a:ext uri="{FF2B5EF4-FFF2-40B4-BE49-F238E27FC236}">
                <a16:creationId xmlns:a16="http://schemas.microsoft.com/office/drawing/2014/main" id="{A77FFFA7-018C-0E48-A434-605A59AAC5CC}"/>
              </a:ext>
            </a:extLst>
          </p:cNvPr>
          <p:cNvSpPr/>
          <p:nvPr userDrawn="1"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A2A2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2109FBA-A69A-BD43-A5F9-5E8E5C4E1375}"/>
              </a:ext>
            </a:extLst>
          </p:cNvPr>
          <p:cNvSpPr txBox="1"/>
          <p:nvPr userDrawn="1"/>
        </p:nvSpPr>
        <p:spPr>
          <a:xfrm>
            <a:off x="143757" y="224595"/>
            <a:ext cx="2301282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sz="2200" b="1" kern="1200">
                <a:solidFill>
                  <a:schemeClr val="bg1"/>
                </a:solidFill>
                <a:effectLst>
                  <a:outerShdw blurRad="543608" dist="38100" dir="2700000" algn="tl" rotWithShape="0">
                    <a:srgbClr val="686795">
                      <a:alpha val="80784"/>
                    </a:srgbClr>
                  </a:outerShdw>
                </a:effectLst>
                <a:latin typeface="+mn-lt"/>
                <a:ea typeface="PingFang SC Semibold" panose="020B0400000000000000" pitchFamily="34" charset="-122"/>
                <a:cs typeface="+mn-cs"/>
              </a:rPr>
              <a:t>CSS </a:t>
            </a:r>
            <a:r>
              <a:rPr kumimoji="1" lang="zh-CN" altLang="en-US" sz="2200" b="1" kern="1200">
                <a:solidFill>
                  <a:schemeClr val="bg1"/>
                </a:solidFill>
                <a:effectLst>
                  <a:outerShdw blurRad="543608" dist="38100" dir="2700000" algn="tl" rotWithShape="0">
                    <a:srgbClr val="686795">
                      <a:alpha val="80784"/>
                    </a:srgbClr>
                  </a:outerShdw>
                </a:effectLst>
                <a:latin typeface="+mn-lt"/>
                <a:ea typeface="PingFang SC Semibold" panose="020B0400000000000000" pitchFamily="34" charset="-122"/>
                <a:cs typeface="+mn-cs"/>
              </a:rPr>
              <a:t>命名方法论</a:t>
            </a:r>
            <a:endParaRPr kumimoji="1" lang="en-US" altLang="zh-CN" sz="2200" b="1" kern="1200" dirty="0">
              <a:solidFill>
                <a:schemeClr val="bg1"/>
              </a:solidFill>
              <a:effectLst>
                <a:outerShdw blurRad="543608" dist="38100" dir="2700000" algn="tl" rotWithShape="0">
                  <a:srgbClr val="686795">
                    <a:alpha val="80784"/>
                  </a:srgbClr>
                </a:outerShdw>
              </a:effectLst>
              <a:latin typeface="+mn-lt"/>
              <a:ea typeface="PingFang SC Semibold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4284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 preserve="1" userDrawn="1">
  <p:cSld name="1_Title design 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14;p16">
            <a:extLst>
              <a:ext uri="{FF2B5EF4-FFF2-40B4-BE49-F238E27FC236}">
                <a16:creationId xmlns:a16="http://schemas.microsoft.com/office/drawing/2014/main" id="{4BAC60FF-A27F-BB46-BB27-1543B7088C5F}"/>
              </a:ext>
            </a:extLst>
          </p:cNvPr>
          <p:cNvSpPr/>
          <p:nvPr userDrawn="1"/>
        </p:nvSpPr>
        <p:spPr>
          <a:xfrm rot="-5400000" flipH="1">
            <a:off x="19200" y="6187000"/>
            <a:ext cx="651600" cy="690000"/>
          </a:xfrm>
          <a:prstGeom prst="rect">
            <a:avLst/>
          </a:prstGeom>
          <a:solidFill>
            <a:srgbClr val="6CDEC5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15;p16">
            <a:extLst>
              <a:ext uri="{FF2B5EF4-FFF2-40B4-BE49-F238E27FC236}">
                <a16:creationId xmlns:a16="http://schemas.microsoft.com/office/drawing/2014/main" id="{927C1B21-AD1B-884E-BE09-A6466F151D1C}"/>
              </a:ext>
            </a:extLst>
          </p:cNvPr>
          <p:cNvSpPr/>
          <p:nvPr userDrawn="1"/>
        </p:nvSpPr>
        <p:spPr>
          <a:xfrm rot="10800000" flipH="1">
            <a:off x="0" y="2365999"/>
            <a:ext cx="690000" cy="202680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116;p16">
            <a:extLst>
              <a:ext uri="{FF2B5EF4-FFF2-40B4-BE49-F238E27FC236}">
                <a16:creationId xmlns:a16="http://schemas.microsoft.com/office/drawing/2014/main" id="{33393035-F107-F148-B85F-6395DCF3B0D7}"/>
              </a:ext>
            </a:extLst>
          </p:cNvPr>
          <p:cNvSpPr/>
          <p:nvPr userDrawn="1"/>
        </p:nvSpPr>
        <p:spPr>
          <a:xfrm rot="-5400000" flipH="1">
            <a:off x="-564196" y="4951863"/>
            <a:ext cx="1818400" cy="69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117;p16">
            <a:extLst>
              <a:ext uri="{FF2B5EF4-FFF2-40B4-BE49-F238E27FC236}">
                <a16:creationId xmlns:a16="http://schemas.microsoft.com/office/drawing/2014/main" id="{C7A2F280-C3DE-0F40-A591-48B2C027D2B7}"/>
              </a:ext>
            </a:extLst>
          </p:cNvPr>
          <p:cNvSpPr/>
          <p:nvPr userDrawn="1"/>
        </p:nvSpPr>
        <p:spPr>
          <a:xfrm rot="5400000" flipH="1">
            <a:off x="11521204" y="72"/>
            <a:ext cx="651600" cy="6900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118;p16">
            <a:extLst>
              <a:ext uri="{FF2B5EF4-FFF2-40B4-BE49-F238E27FC236}">
                <a16:creationId xmlns:a16="http://schemas.microsoft.com/office/drawing/2014/main" id="{FEEA4037-5846-044E-8CA0-9C8281D6816D}"/>
              </a:ext>
            </a:extLst>
          </p:cNvPr>
          <p:cNvSpPr/>
          <p:nvPr userDrawn="1"/>
        </p:nvSpPr>
        <p:spPr>
          <a:xfrm flipH="1">
            <a:off x="11502000" y="2484276"/>
            <a:ext cx="690000" cy="439280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119;p16">
            <a:extLst>
              <a:ext uri="{FF2B5EF4-FFF2-40B4-BE49-F238E27FC236}">
                <a16:creationId xmlns:a16="http://schemas.microsoft.com/office/drawing/2014/main" id="{9AB4F5AF-E9CC-234D-80F0-72372EECCDF3}"/>
              </a:ext>
            </a:extLst>
          </p:cNvPr>
          <p:cNvSpPr/>
          <p:nvPr userDrawn="1"/>
        </p:nvSpPr>
        <p:spPr>
          <a:xfrm rot="5400000" flipH="1">
            <a:off x="10937800" y="1235209"/>
            <a:ext cx="1818400" cy="6900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7;p18">
            <a:extLst>
              <a:ext uri="{FF2B5EF4-FFF2-40B4-BE49-F238E27FC236}">
                <a16:creationId xmlns:a16="http://schemas.microsoft.com/office/drawing/2014/main" id="{7FDEF750-A96B-6A4A-839F-BAB303A0AAC6}"/>
              </a:ext>
            </a:extLst>
          </p:cNvPr>
          <p:cNvSpPr/>
          <p:nvPr userDrawn="1"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6CDEC5"/>
          </a:solidFill>
          <a:ln w="38100"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DD2059-7400-BC4B-8AD5-CC16829D8C56}"/>
              </a:ext>
            </a:extLst>
          </p:cNvPr>
          <p:cNvSpPr txBox="1"/>
          <p:nvPr userDrawn="1"/>
        </p:nvSpPr>
        <p:spPr>
          <a:xfrm>
            <a:off x="143757" y="224595"/>
            <a:ext cx="2301282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sz="2200" b="1" kern="1200">
                <a:solidFill>
                  <a:schemeClr val="tx1"/>
                </a:solidFill>
                <a:effectLst/>
                <a:latin typeface="+mn-lt"/>
                <a:ea typeface="PingFang SC Semibold" panose="020B0400000000000000" pitchFamily="34" charset="-122"/>
                <a:cs typeface="+mn-cs"/>
              </a:rPr>
              <a:t>CSS </a:t>
            </a:r>
            <a:r>
              <a:rPr kumimoji="1" lang="en-US" altLang="zh-CN" sz="2200" b="1" kern="1200">
                <a:solidFill>
                  <a:schemeClr val="tx1"/>
                </a:solidFill>
                <a:effectLst/>
                <a:latin typeface="+mn-lt"/>
                <a:ea typeface="PingFang SC Semibold" panose="020B0400000000000000" pitchFamily="34" charset="-122"/>
                <a:cs typeface="+mn-cs"/>
              </a:rPr>
              <a:t>Modules</a:t>
            </a:r>
            <a:endParaRPr kumimoji="1" lang="en-US" altLang="zh-CN" sz="2200" b="1" kern="1200" dirty="0">
              <a:solidFill>
                <a:schemeClr val="tx1"/>
              </a:solidFill>
              <a:effectLst/>
              <a:latin typeface="+mn-lt"/>
              <a:ea typeface="PingFang SC Semibold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834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 preserve="1" userDrawn="1">
  <p:cSld name="1_Title design 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14;p16">
            <a:extLst>
              <a:ext uri="{FF2B5EF4-FFF2-40B4-BE49-F238E27FC236}">
                <a16:creationId xmlns:a16="http://schemas.microsoft.com/office/drawing/2014/main" id="{4BAC60FF-A27F-BB46-BB27-1543B7088C5F}"/>
              </a:ext>
            </a:extLst>
          </p:cNvPr>
          <p:cNvSpPr/>
          <p:nvPr userDrawn="1"/>
        </p:nvSpPr>
        <p:spPr>
          <a:xfrm rot="-5400000" flipH="1">
            <a:off x="19200" y="6187000"/>
            <a:ext cx="651600" cy="690000"/>
          </a:xfrm>
          <a:prstGeom prst="rect">
            <a:avLst/>
          </a:prstGeom>
          <a:solidFill>
            <a:srgbClr val="6CDEC5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15;p16">
            <a:extLst>
              <a:ext uri="{FF2B5EF4-FFF2-40B4-BE49-F238E27FC236}">
                <a16:creationId xmlns:a16="http://schemas.microsoft.com/office/drawing/2014/main" id="{927C1B21-AD1B-884E-BE09-A6466F151D1C}"/>
              </a:ext>
            </a:extLst>
          </p:cNvPr>
          <p:cNvSpPr/>
          <p:nvPr userDrawn="1"/>
        </p:nvSpPr>
        <p:spPr>
          <a:xfrm rot="10800000" flipH="1">
            <a:off x="0" y="2365999"/>
            <a:ext cx="690000" cy="202680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116;p16">
            <a:extLst>
              <a:ext uri="{FF2B5EF4-FFF2-40B4-BE49-F238E27FC236}">
                <a16:creationId xmlns:a16="http://schemas.microsoft.com/office/drawing/2014/main" id="{33393035-F107-F148-B85F-6395DCF3B0D7}"/>
              </a:ext>
            </a:extLst>
          </p:cNvPr>
          <p:cNvSpPr/>
          <p:nvPr userDrawn="1"/>
        </p:nvSpPr>
        <p:spPr>
          <a:xfrm rot="-5400000" flipH="1">
            <a:off x="-564196" y="4951863"/>
            <a:ext cx="1818400" cy="69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117;p16">
            <a:extLst>
              <a:ext uri="{FF2B5EF4-FFF2-40B4-BE49-F238E27FC236}">
                <a16:creationId xmlns:a16="http://schemas.microsoft.com/office/drawing/2014/main" id="{C7A2F280-C3DE-0F40-A591-48B2C027D2B7}"/>
              </a:ext>
            </a:extLst>
          </p:cNvPr>
          <p:cNvSpPr/>
          <p:nvPr userDrawn="1"/>
        </p:nvSpPr>
        <p:spPr>
          <a:xfrm rot="5400000" flipH="1">
            <a:off x="11521204" y="72"/>
            <a:ext cx="651600" cy="6900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118;p16">
            <a:extLst>
              <a:ext uri="{FF2B5EF4-FFF2-40B4-BE49-F238E27FC236}">
                <a16:creationId xmlns:a16="http://schemas.microsoft.com/office/drawing/2014/main" id="{FEEA4037-5846-044E-8CA0-9C8281D6816D}"/>
              </a:ext>
            </a:extLst>
          </p:cNvPr>
          <p:cNvSpPr/>
          <p:nvPr userDrawn="1"/>
        </p:nvSpPr>
        <p:spPr>
          <a:xfrm flipH="1">
            <a:off x="11502000" y="2484276"/>
            <a:ext cx="690000" cy="439280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119;p16">
            <a:extLst>
              <a:ext uri="{FF2B5EF4-FFF2-40B4-BE49-F238E27FC236}">
                <a16:creationId xmlns:a16="http://schemas.microsoft.com/office/drawing/2014/main" id="{9AB4F5AF-E9CC-234D-80F0-72372EECCDF3}"/>
              </a:ext>
            </a:extLst>
          </p:cNvPr>
          <p:cNvSpPr/>
          <p:nvPr userDrawn="1"/>
        </p:nvSpPr>
        <p:spPr>
          <a:xfrm rot="5400000" flipH="1">
            <a:off x="10937800" y="1235209"/>
            <a:ext cx="1818400" cy="6900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7;p18">
            <a:extLst>
              <a:ext uri="{FF2B5EF4-FFF2-40B4-BE49-F238E27FC236}">
                <a16:creationId xmlns:a16="http://schemas.microsoft.com/office/drawing/2014/main" id="{7FDEF750-A96B-6A4A-839F-BAB303A0AAC6}"/>
              </a:ext>
            </a:extLst>
          </p:cNvPr>
          <p:cNvSpPr/>
          <p:nvPr userDrawn="1"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chemeClr val="tx2"/>
          </a:solidFill>
          <a:ln w="38100"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DD2059-7400-BC4B-8AD5-CC16829D8C56}"/>
              </a:ext>
            </a:extLst>
          </p:cNvPr>
          <p:cNvSpPr txBox="1"/>
          <p:nvPr userDrawn="1"/>
        </p:nvSpPr>
        <p:spPr>
          <a:xfrm>
            <a:off x="143757" y="224595"/>
            <a:ext cx="2301282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sz="2200" b="1" kern="1200">
                <a:solidFill>
                  <a:schemeClr val="bg1"/>
                </a:solidFill>
                <a:effectLst/>
                <a:latin typeface="+mn-lt"/>
                <a:ea typeface="PingFang SC Semibold" panose="020B0400000000000000" pitchFamily="34" charset="-122"/>
                <a:cs typeface="+mn-cs"/>
              </a:rPr>
              <a:t>CSS</a:t>
            </a:r>
            <a:r>
              <a:rPr kumimoji="1" lang="en-US" altLang="zh-CN" sz="2200" b="1" kern="1200">
                <a:solidFill>
                  <a:schemeClr val="bg1"/>
                </a:solidFill>
                <a:effectLst/>
                <a:latin typeface="+mn-lt"/>
                <a:ea typeface="PingFang SC Semibold" panose="020B0400000000000000" pitchFamily="34" charset="-122"/>
                <a:cs typeface="+mn-cs"/>
              </a:rPr>
              <a:t>-in-JS</a:t>
            </a:r>
            <a:endParaRPr kumimoji="1" lang="en-US" altLang="zh-CN" sz="2200" b="1" kern="1200" dirty="0">
              <a:solidFill>
                <a:schemeClr val="bg1"/>
              </a:solidFill>
              <a:effectLst/>
              <a:latin typeface="+mn-lt"/>
              <a:ea typeface="PingFang SC Semibold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93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 preserve="1" userDrawn="1">
  <p:cSld name="1_Title and text 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/>
          <p:nvPr/>
        </p:nvSpPr>
        <p:spPr>
          <a:xfrm rot="-5400000">
            <a:off x="7807200" y="3097600"/>
            <a:ext cx="651600" cy="6869200"/>
          </a:xfrm>
          <a:prstGeom prst="rect">
            <a:avLst/>
          </a:prstGeom>
          <a:solidFill>
            <a:srgbClr val="6CDEC5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22"/>
          <p:cNvSpPr/>
          <p:nvPr/>
        </p:nvSpPr>
        <p:spPr>
          <a:xfrm rot="-5400000">
            <a:off x="11554000" y="6220000"/>
            <a:ext cx="651600" cy="624400"/>
          </a:xfrm>
          <a:prstGeom prst="rect">
            <a:avLst/>
          </a:prstGeom>
          <a:solidFill>
            <a:schemeClr val="accent5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22"/>
          <p:cNvSpPr/>
          <p:nvPr/>
        </p:nvSpPr>
        <p:spPr>
          <a:xfrm rot="-5400000">
            <a:off x="3648067" y="5808000"/>
            <a:ext cx="651600" cy="1448400"/>
          </a:xfrm>
          <a:prstGeom prst="rect">
            <a:avLst/>
          </a:prstGeom>
          <a:solidFill>
            <a:srgbClr val="A2A2E9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22"/>
          <p:cNvSpPr/>
          <p:nvPr/>
        </p:nvSpPr>
        <p:spPr>
          <a:xfrm rot="5400000">
            <a:off x="3733200" y="-3108800"/>
            <a:ext cx="651600" cy="68692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22"/>
          <p:cNvSpPr/>
          <p:nvPr/>
        </p:nvSpPr>
        <p:spPr>
          <a:xfrm rot="5400000">
            <a:off x="-13600" y="13600"/>
            <a:ext cx="651600" cy="624400"/>
          </a:xfrm>
          <a:prstGeom prst="rect">
            <a:avLst/>
          </a:prstGeom>
          <a:solidFill>
            <a:schemeClr val="accent3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22"/>
          <p:cNvSpPr/>
          <p:nvPr/>
        </p:nvSpPr>
        <p:spPr>
          <a:xfrm rot="5400000">
            <a:off x="7892333" y="-398400"/>
            <a:ext cx="651600" cy="1448400"/>
          </a:xfrm>
          <a:prstGeom prst="rect">
            <a:avLst/>
          </a:prstGeom>
          <a:solidFill>
            <a:srgbClr val="A2A2E9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669052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 preserve="1" userDrawn="1">
  <p:cSld name="1_Title design 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14;p16">
            <a:extLst>
              <a:ext uri="{FF2B5EF4-FFF2-40B4-BE49-F238E27FC236}">
                <a16:creationId xmlns:a16="http://schemas.microsoft.com/office/drawing/2014/main" id="{4BAC60FF-A27F-BB46-BB27-1543B7088C5F}"/>
              </a:ext>
            </a:extLst>
          </p:cNvPr>
          <p:cNvSpPr/>
          <p:nvPr userDrawn="1"/>
        </p:nvSpPr>
        <p:spPr>
          <a:xfrm rot="-5400000" flipH="1">
            <a:off x="8783443" y="4108804"/>
            <a:ext cx="709076" cy="4827468"/>
          </a:xfrm>
          <a:prstGeom prst="rect">
            <a:avLst/>
          </a:prstGeom>
          <a:solidFill>
            <a:srgbClr val="6CDEC5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116;p16">
            <a:extLst>
              <a:ext uri="{FF2B5EF4-FFF2-40B4-BE49-F238E27FC236}">
                <a16:creationId xmlns:a16="http://schemas.microsoft.com/office/drawing/2014/main" id="{33393035-F107-F148-B85F-6395DCF3B0D7}"/>
              </a:ext>
            </a:extLst>
          </p:cNvPr>
          <p:cNvSpPr/>
          <p:nvPr userDrawn="1"/>
        </p:nvSpPr>
        <p:spPr>
          <a:xfrm rot="10800000" flipH="1">
            <a:off x="640280" y="6168000"/>
            <a:ext cx="5043763" cy="69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7;p18">
            <a:extLst>
              <a:ext uri="{FF2B5EF4-FFF2-40B4-BE49-F238E27FC236}">
                <a16:creationId xmlns:a16="http://schemas.microsoft.com/office/drawing/2014/main" id="{7FDEF750-A96B-6A4A-839F-BAB303A0AAC6}"/>
              </a:ext>
            </a:extLst>
          </p:cNvPr>
          <p:cNvSpPr/>
          <p:nvPr userDrawn="1"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chemeClr val="tx2"/>
          </a:solidFill>
          <a:ln w="38100"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DD2059-7400-BC4B-8AD5-CC16829D8C56}"/>
              </a:ext>
            </a:extLst>
          </p:cNvPr>
          <p:cNvSpPr txBox="1"/>
          <p:nvPr userDrawn="1"/>
        </p:nvSpPr>
        <p:spPr>
          <a:xfrm>
            <a:off x="143757" y="224595"/>
            <a:ext cx="2301282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sz="2200" b="1" kern="1200">
                <a:solidFill>
                  <a:schemeClr val="bg1"/>
                </a:solidFill>
                <a:effectLst/>
                <a:latin typeface="+mn-lt"/>
                <a:ea typeface="PingFang SC Semibold" panose="020B0400000000000000" pitchFamily="34" charset="-122"/>
                <a:cs typeface="+mn-cs"/>
              </a:rPr>
              <a:t>CSS</a:t>
            </a:r>
            <a:r>
              <a:rPr kumimoji="1" lang="en-US" altLang="zh-CN" sz="2200" b="1" kern="1200">
                <a:solidFill>
                  <a:schemeClr val="bg1"/>
                </a:solidFill>
                <a:effectLst/>
                <a:latin typeface="+mn-lt"/>
                <a:ea typeface="PingFang SC Semibold" panose="020B0400000000000000" pitchFamily="34" charset="-122"/>
                <a:cs typeface="+mn-cs"/>
              </a:rPr>
              <a:t>-in-JS</a:t>
            </a:r>
            <a:endParaRPr kumimoji="1" lang="en-US" altLang="zh-CN" sz="2200" b="1" kern="1200" dirty="0">
              <a:solidFill>
                <a:schemeClr val="bg1"/>
              </a:solidFill>
              <a:effectLst/>
              <a:latin typeface="+mn-lt"/>
              <a:ea typeface="PingFang SC Semibold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16476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 preserve="1" userDrawn="1">
  <p:cSld name="1_Title design 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14;p16">
            <a:extLst>
              <a:ext uri="{FF2B5EF4-FFF2-40B4-BE49-F238E27FC236}">
                <a16:creationId xmlns:a16="http://schemas.microsoft.com/office/drawing/2014/main" id="{4BAC60FF-A27F-BB46-BB27-1543B7088C5F}"/>
              </a:ext>
            </a:extLst>
          </p:cNvPr>
          <p:cNvSpPr/>
          <p:nvPr userDrawn="1"/>
        </p:nvSpPr>
        <p:spPr>
          <a:xfrm rot="-5400000" flipH="1">
            <a:off x="8783443" y="4108804"/>
            <a:ext cx="709076" cy="4827468"/>
          </a:xfrm>
          <a:prstGeom prst="rect">
            <a:avLst/>
          </a:prstGeom>
          <a:solidFill>
            <a:srgbClr val="6CDEC5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116;p16">
            <a:extLst>
              <a:ext uri="{FF2B5EF4-FFF2-40B4-BE49-F238E27FC236}">
                <a16:creationId xmlns:a16="http://schemas.microsoft.com/office/drawing/2014/main" id="{33393035-F107-F148-B85F-6395DCF3B0D7}"/>
              </a:ext>
            </a:extLst>
          </p:cNvPr>
          <p:cNvSpPr/>
          <p:nvPr userDrawn="1"/>
        </p:nvSpPr>
        <p:spPr>
          <a:xfrm rot="10800000" flipH="1">
            <a:off x="640280" y="6168000"/>
            <a:ext cx="5043763" cy="69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240660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 preserve="1" userDrawn="1">
  <p:cSld name="1_Title design 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7;p18">
            <a:extLst>
              <a:ext uri="{FF2B5EF4-FFF2-40B4-BE49-F238E27FC236}">
                <a16:creationId xmlns:a16="http://schemas.microsoft.com/office/drawing/2014/main" id="{7FDEF750-A96B-6A4A-839F-BAB303A0AAC6}"/>
              </a:ext>
            </a:extLst>
          </p:cNvPr>
          <p:cNvSpPr/>
          <p:nvPr userDrawn="1"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chemeClr val="tx2"/>
          </a:solidFill>
          <a:ln w="38100"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DD2059-7400-BC4B-8AD5-CC16829D8C56}"/>
              </a:ext>
            </a:extLst>
          </p:cNvPr>
          <p:cNvSpPr txBox="1"/>
          <p:nvPr userDrawn="1"/>
        </p:nvSpPr>
        <p:spPr>
          <a:xfrm>
            <a:off x="143757" y="224595"/>
            <a:ext cx="2301282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sz="2200" b="1" kern="1200">
                <a:solidFill>
                  <a:schemeClr val="bg1"/>
                </a:solidFill>
                <a:effectLst/>
                <a:latin typeface="+mn-lt"/>
                <a:ea typeface="PingFang SC Semibold" panose="020B0400000000000000" pitchFamily="34" charset="-122"/>
                <a:cs typeface="+mn-cs"/>
              </a:rPr>
              <a:t>CSS</a:t>
            </a:r>
            <a:r>
              <a:rPr kumimoji="1" lang="en-US" altLang="zh-CN" sz="2200" b="1" kern="1200">
                <a:solidFill>
                  <a:schemeClr val="bg1"/>
                </a:solidFill>
                <a:effectLst/>
                <a:latin typeface="+mn-lt"/>
                <a:ea typeface="PingFang SC Semibold" panose="020B0400000000000000" pitchFamily="34" charset="-122"/>
                <a:cs typeface="+mn-cs"/>
              </a:rPr>
              <a:t>-in-JS</a:t>
            </a:r>
            <a:endParaRPr kumimoji="1" lang="en-US" altLang="zh-CN" sz="2200" b="1" kern="1200" dirty="0">
              <a:solidFill>
                <a:schemeClr val="bg1"/>
              </a:solidFill>
              <a:effectLst/>
              <a:latin typeface="+mn-lt"/>
              <a:ea typeface="PingFang SC Semibold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1666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3175" y="-3175"/>
            <a:ext cx="12198350" cy="6864350"/>
            <a:chOff x="-3175" y="-3175"/>
            <a:chExt cx="12198350" cy="6864350"/>
          </a:xfrm>
        </p:grpSpPr>
        <p:sp>
          <p:nvSpPr>
            <p:cNvPr id="6" name="任意多边形: 形状 3"/>
            <p:cNvSpPr/>
            <p:nvPr userDrawn="1"/>
          </p:nvSpPr>
          <p:spPr>
            <a:xfrm>
              <a:off x="-3175" y="-3175"/>
              <a:ext cx="12198350" cy="6864350"/>
            </a:xfrm>
            <a:custGeom>
              <a:avLst/>
              <a:gdLst>
                <a:gd name="connsiteX0" fmla="*/ 3175 w 12198350"/>
                <a:gd name="connsiteY0" fmla="*/ 3175 h 6864350"/>
                <a:gd name="connsiteX1" fmla="*/ 12195175 w 12198350"/>
                <a:gd name="connsiteY1" fmla="*/ 3175 h 6864350"/>
                <a:gd name="connsiteX2" fmla="*/ 12195175 w 12198350"/>
                <a:gd name="connsiteY2" fmla="*/ 6861175 h 6864350"/>
                <a:gd name="connsiteX3" fmla="*/ 3175 w 12198350"/>
                <a:gd name="connsiteY3" fmla="*/ 6861175 h 686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8350" h="6864350">
                  <a:moveTo>
                    <a:pt x="3175" y="3175"/>
                  </a:moveTo>
                  <a:lnTo>
                    <a:pt x="12195175" y="3175"/>
                  </a:lnTo>
                  <a:lnTo>
                    <a:pt x="12195175" y="6861175"/>
                  </a:lnTo>
                  <a:lnTo>
                    <a:pt x="3175" y="686117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4"/>
            <p:cNvSpPr/>
            <p:nvPr userDrawn="1"/>
          </p:nvSpPr>
          <p:spPr>
            <a:xfrm>
              <a:off x="5273293" y="-3175"/>
              <a:ext cx="6921500" cy="6864350"/>
            </a:xfrm>
            <a:custGeom>
              <a:avLst/>
              <a:gdLst>
                <a:gd name="connsiteX0" fmla="*/ 5248657 w 6921500"/>
                <a:gd name="connsiteY0" fmla="*/ 1030605 h 6864350"/>
                <a:gd name="connsiteX1" fmla="*/ 72137 w 6921500"/>
                <a:gd name="connsiteY1" fmla="*/ 6324600 h 6864350"/>
                <a:gd name="connsiteX2" fmla="*/ 3557 w 6921500"/>
                <a:gd name="connsiteY2" fmla="*/ 6861175 h 6864350"/>
                <a:gd name="connsiteX3" fmla="*/ 6918707 w 6921500"/>
                <a:gd name="connsiteY3" fmla="*/ 6861175 h 6864350"/>
                <a:gd name="connsiteX4" fmla="*/ 6918707 w 6921500"/>
                <a:gd name="connsiteY4" fmla="*/ 3175 h 6864350"/>
                <a:gd name="connsiteX5" fmla="*/ 5663313 w 6921500"/>
                <a:gd name="connsiteY5" fmla="*/ 3175 h 6864350"/>
                <a:gd name="connsiteX6" fmla="*/ 5248657 w 6921500"/>
                <a:gd name="connsiteY6" fmla="*/ 1030605 h 686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1500" h="6864350">
                  <a:moveTo>
                    <a:pt x="5248657" y="1030605"/>
                  </a:moveTo>
                  <a:cubicBezTo>
                    <a:pt x="4744467" y="1462405"/>
                    <a:pt x="72137" y="6324600"/>
                    <a:pt x="72137" y="6324600"/>
                  </a:cubicBezTo>
                  <a:cubicBezTo>
                    <a:pt x="72137" y="6324600"/>
                    <a:pt x="-2793" y="6593206"/>
                    <a:pt x="3557" y="6861175"/>
                  </a:cubicBezTo>
                  <a:lnTo>
                    <a:pt x="6918707" y="6861175"/>
                  </a:lnTo>
                  <a:lnTo>
                    <a:pt x="6918707" y="3175"/>
                  </a:lnTo>
                  <a:lnTo>
                    <a:pt x="5663313" y="3175"/>
                  </a:lnTo>
                  <a:cubicBezTo>
                    <a:pt x="5655692" y="276225"/>
                    <a:pt x="5587747" y="740410"/>
                    <a:pt x="5248657" y="103060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5"/>
            <p:cNvSpPr/>
            <p:nvPr userDrawn="1"/>
          </p:nvSpPr>
          <p:spPr>
            <a:xfrm>
              <a:off x="-3175" y="-3175"/>
              <a:ext cx="4114800" cy="3454400"/>
            </a:xfrm>
            <a:custGeom>
              <a:avLst/>
              <a:gdLst>
                <a:gd name="connsiteX0" fmla="*/ 3175 w 4114800"/>
                <a:gd name="connsiteY0" fmla="*/ 3449320 h 3454400"/>
                <a:gd name="connsiteX1" fmla="*/ 661670 w 4114800"/>
                <a:gd name="connsiteY1" fmla="*/ 2989580 h 3454400"/>
                <a:gd name="connsiteX2" fmla="*/ 2552065 w 4114800"/>
                <a:gd name="connsiteY2" fmla="*/ 1466850 h 3454400"/>
                <a:gd name="connsiteX3" fmla="*/ 4074795 w 4114800"/>
                <a:gd name="connsiteY3" fmla="*/ 626745 h 3454400"/>
                <a:gd name="connsiteX4" fmla="*/ 3412490 w 4114800"/>
                <a:gd name="connsiteY4" fmla="*/ 3175 h 3454400"/>
                <a:gd name="connsiteX5" fmla="*/ 3175 w 4114800"/>
                <a:gd name="connsiteY5" fmla="*/ 3175 h 3454400"/>
                <a:gd name="connsiteX6" fmla="*/ 3175 w 4114800"/>
                <a:gd name="connsiteY6" fmla="*/ 3449320 h 34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14800" h="3454400">
                  <a:moveTo>
                    <a:pt x="3175" y="3449320"/>
                  </a:moveTo>
                  <a:cubicBezTo>
                    <a:pt x="214630" y="3479165"/>
                    <a:pt x="483235" y="3389630"/>
                    <a:pt x="661670" y="2989580"/>
                  </a:cubicBezTo>
                  <a:cubicBezTo>
                    <a:pt x="1082040" y="2044065"/>
                    <a:pt x="1869440" y="1203960"/>
                    <a:pt x="2552065" y="1466850"/>
                  </a:cubicBezTo>
                  <a:cubicBezTo>
                    <a:pt x="3234690" y="1729740"/>
                    <a:pt x="4337685" y="1414145"/>
                    <a:pt x="4074795" y="626745"/>
                  </a:cubicBezTo>
                  <a:cubicBezTo>
                    <a:pt x="3990340" y="370205"/>
                    <a:pt x="3728085" y="164465"/>
                    <a:pt x="3412490" y="3175"/>
                  </a:cubicBezTo>
                  <a:lnTo>
                    <a:pt x="3175" y="3175"/>
                  </a:lnTo>
                  <a:lnTo>
                    <a:pt x="3175" y="344932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6"/>
            <p:cNvSpPr/>
            <p:nvPr userDrawn="1"/>
          </p:nvSpPr>
          <p:spPr>
            <a:xfrm>
              <a:off x="-3175" y="-3175"/>
              <a:ext cx="3454400" cy="2876550"/>
            </a:xfrm>
            <a:custGeom>
              <a:avLst/>
              <a:gdLst>
                <a:gd name="connsiteX0" fmla="*/ 3175 w 3454400"/>
                <a:gd name="connsiteY0" fmla="*/ 2875280 h 2876550"/>
                <a:gd name="connsiteX1" fmla="*/ 511175 w 3454400"/>
                <a:gd name="connsiteY1" fmla="*/ 2478405 h 2876550"/>
                <a:gd name="connsiteX2" fmla="*/ 2123440 w 3454400"/>
                <a:gd name="connsiteY2" fmla="*/ 1179830 h 2876550"/>
                <a:gd name="connsiteX3" fmla="*/ 3422015 w 3454400"/>
                <a:gd name="connsiteY3" fmla="*/ 463550 h 2876550"/>
                <a:gd name="connsiteX4" fmla="*/ 2985135 w 3454400"/>
                <a:gd name="connsiteY4" fmla="*/ 3175 h 2876550"/>
                <a:gd name="connsiteX5" fmla="*/ 3175 w 3454400"/>
                <a:gd name="connsiteY5" fmla="*/ 3175 h 2876550"/>
                <a:gd name="connsiteX6" fmla="*/ 3175 w 3454400"/>
                <a:gd name="connsiteY6" fmla="*/ 2875280 h 287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4400" h="2876550">
                  <a:moveTo>
                    <a:pt x="3175" y="2875280"/>
                  </a:moveTo>
                  <a:cubicBezTo>
                    <a:pt x="167005" y="2876550"/>
                    <a:pt x="375285" y="2783205"/>
                    <a:pt x="511175" y="2478405"/>
                  </a:cubicBezTo>
                  <a:cubicBezTo>
                    <a:pt x="869315" y="1672590"/>
                    <a:pt x="1541145" y="955675"/>
                    <a:pt x="2123440" y="1179830"/>
                  </a:cubicBezTo>
                  <a:cubicBezTo>
                    <a:pt x="2705735" y="1403985"/>
                    <a:pt x="3646170" y="1134745"/>
                    <a:pt x="3422015" y="463550"/>
                  </a:cubicBezTo>
                  <a:cubicBezTo>
                    <a:pt x="3361055" y="281305"/>
                    <a:pt x="3194685" y="128905"/>
                    <a:pt x="2985135" y="3175"/>
                  </a:cubicBezTo>
                  <a:lnTo>
                    <a:pt x="3175" y="3175"/>
                  </a:lnTo>
                  <a:lnTo>
                    <a:pt x="3175" y="2875280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7"/>
            <p:cNvSpPr/>
            <p:nvPr userDrawn="1"/>
          </p:nvSpPr>
          <p:spPr>
            <a:xfrm>
              <a:off x="717550" y="533400"/>
              <a:ext cx="10756900" cy="5791200"/>
            </a:xfrm>
            <a:custGeom>
              <a:avLst/>
              <a:gdLst>
                <a:gd name="connsiteX0" fmla="*/ 3175 w 10756900"/>
                <a:gd name="connsiteY0" fmla="*/ 3175 h 5791200"/>
                <a:gd name="connsiteX1" fmla="*/ 10753725 w 10756900"/>
                <a:gd name="connsiteY1" fmla="*/ 3175 h 5791200"/>
                <a:gd name="connsiteX2" fmla="*/ 10753725 w 10756900"/>
                <a:gd name="connsiteY2" fmla="*/ 5788025 h 5791200"/>
                <a:gd name="connsiteX3" fmla="*/ 3175 w 10756900"/>
                <a:gd name="connsiteY3" fmla="*/ 5788025 h 579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56900" h="5791200">
                  <a:moveTo>
                    <a:pt x="3175" y="3175"/>
                  </a:moveTo>
                  <a:lnTo>
                    <a:pt x="10753725" y="3175"/>
                  </a:lnTo>
                  <a:lnTo>
                    <a:pt x="10753725" y="5788025"/>
                  </a:lnTo>
                  <a:lnTo>
                    <a:pt x="3175" y="578802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8"/>
            <p:cNvSpPr/>
            <p:nvPr userDrawn="1"/>
          </p:nvSpPr>
          <p:spPr>
            <a:xfrm>
              <a:off x="5342890" y="533400"/>
              <a:ext cx="6127750" cy="5791200"/>
            </a:xfrm>
            <a:custGeom>
              <a:avLst/>
              <a:gdLst>
                <a:gd name="connsiteX0" fmla="*/ 4099560 w 6127750"/>
                <a:gd name="connsiteY0" fmla="*/ 1252220 h 5791200"/>
                <a:gd name="connsiteX1" fmla="*/ 910590 w 6127750"/>
                <a:gd name="connsiteY1" fmla="*/ 3206750 h 5791200"/>
                <a:gd name="connsiteX2" fmla="*/ 3175 w 6127750"/>
                <a:gd name="connsiteY2" fmla="*/ 5788025 h 5791200"/>
                <a:gd name="connsiteX3" fmla="*/ 6129020 w 6127750"/>
                <a:gd name="connsiteY3" fmla="*/ 5788025 h 5791200"/>
                <a:gd name="connsiteX4" fmla="*/ 6129020 w 6127750"/>
                <a:gd name="connsiteY4" fmla="*/ 3175 h 5791200"/>
                <a:gd name="connsiteX5" fmla="*/ 5479415 w 6127750"/>
                <a:gd name="connsiteY5" fmla="*/ 3175 h 5791200"/>
                <a:gd name="connsiteX6" fmla="*/ 4099560 w 6127750"/>
                <a:gd name="connsiteY6" fmla="*/ 1252220 h 579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27750" h="5791200">
                  <a:moveTo>
                    <a:pt x="4099560" y="1252220"/>
                  </a:moveTo>
                  <a:cubicBezTo>
                    <a:pt x="2849880" y="1737995"/>
                    <a:pt x="1766570" y="1956435"/>
                    <a:pt x="910590" y="3206750"/>
                  </a:cubicBezTo>
                  <a:cubicBezTo>
                    <a:pt x="322580" y="4065270"/>
                    <a:pt x="204470" y="4937760"/>
                    <a:pt x="3175" y="5788025"/>
                  </a:cubicBezTo>
                  <a:lnTo>
                    <a:pt x="6129020" y="5788025"/>
                  </a:lnTo>
                  <a:lnTo>
                    <a:pt x="6129020" y="3175"/>
                  </a:lnTo>
                  <a:lnTo>
                    <a:pt x="5479415" y="3175"/>
                  </a:lnTo>
                  <a:cubicBezTo>
                    <a:pt x="5320665" y="346710"/>
                    <a:pt x="4940300" y="925195"/>
                    <a:pt x="4099560" y="1252220"/>
                  </a:cubicBez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9"/>
            <p:cNvSpPr/>
            <p:nvPr userDrawn="1"/>
          </p:nvSpPr>
          <p:spPr>
            <a:xfrm>
              <a:off x="6099697" y="533400"/>
              <a:ext cx="5372100" cy="5149850"/>
            </a:xfrm>
            <a:custGeom>
              <a:avLst/>
              <a:gdLst>
                <a:gd name="connsiteX0" fmla="*/ 3342753 w 5372100"/>
                <a:gd name="connsiteY0" fmla="*/ 1252220 h 5149850"/>
                <a:gd name="connsiteX1" fmla="*/ 153783 w 5372100"/>
                <a:gd name="connsiteY1" fmla="*/ 3206750 h 5149850"/>
                <a:gd name="connsiteX2" fmla="*/ 14083 w 5372100"/>
                <a:gd name="connsiteY2" fmla="*/ 3430905 h 5149850"/>
                <a:gd name="connsiteX3" fmla="*/ 163943 w 5372100"/>
                <a:gd name="connsiteY3" fmla="*/ 3926205 h 5149850"/>
                <a:gd name="connsiteX4" fmla="*/ 2429623 w 5372100"/>
                <a:gd name="connsiteY4" fmla="*/ 4577080 h 5149850"/>
                <a:gd name="connsiteX5" fmla="*/ 4851513 w 5372100"/>
                <a:gd name="connsiteY5" fmla="*/ 5071745 h 5149850"/>
                <a:gd name="connsiteX6" fmla="*/ 5372213 w 5372100"/>
                <a:gd name="connsiteY6" fmla="*/ 4823460 h 5149850"/>
                <a:gd name="connsiteX7" fmla="*/ 5372213 w 5372100"/>
                <a:gd name="connsiteY7" fmla="*/ 3175 h 5149850"/>
                <a:gd name="connsiteX8" fmla="*/ 4722609 w 5372100"/>
                <a:gd name="connsiteY8" fmla="*/ 3175 h 5149850"/>
                <a:gd name="connsiteX9" fmla="*/ 3342753 w 5372100"/>
                <a:gd name="connsiteY9" fmla="*/ 1252220 h 514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72100" h="5149850">
                  <a:moveTo>
                    <a:pt x="3342753" y="1252220"/>
                  </a:moveTo>
                  <a:cubicBezTo>
                    <a:pt x="2093073" y="1737995"/>
                    <a:pt x="1009763" y="1956435"/>
                    <a:pt x="153783" y="3206750"/>
                  </a:cubicBezTo>
                  <a:cubicBezTo>
                    <a:pt x="103618" y="3279775"/>
                    <a:pt x="57263" y="3354070"/>
                    <a:pt x="14083" y="3430905"/>
                  </a:cubicBezTo>
                  <a:cubicBezTo>
                    <a:pt x="-17032" y="3691890"/>
                    <a:pt x="14083" y="3888740"/>
                    <a:pt x="163943" y="3926205"/>
                  </a:cubicBezTo>
                  <a:cubicBezTo>
                    <a:pt x="684643" y="4056380"/>
                    <a:pt x="2013063" y="3952240"/>
                    <a:pt x="2429623" y="4577080"/>
                  </a:cubicBezTo>
                  <a:cubicBezTo>
                    <a:pt x="2846184" y="5201920"/>
                    <a:pt x="4122534" y="5227955"/>
                    <a:pt x="4851513" y="5071745"/>
                  </a:cubicBezTo>
                  <a:cubicBezTo>
                    <a:pt x="5082019" y="5022215"/>
                    <a:pt x="5250294" y="4928870"/>
                    <a:pt x="5372213" y="4823460"/>
                  </a:cubicBezTo>
                  <a:lnTo>
                    <a:pt x="5372213" y="3175"/>
                  </a:lnTo>
                  <a:lnTo>
                    <a:pt x="4722609" y="3175"/>
                  </a:lnTo>
                  <a:cubicBezTo>
                    <a:pt x="4563859" y="346710"/>
                    <a:pt x="4183494" y="925195"/>
                    <a:pt x="3342753" y="125222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0"/>
            <p:cNvSpPr/>
            <p:nvPr userDrawn="1"/>
          </p:nvSpPr>
          <p:spPr>
            <a:xfrm>
              <a:off x="7398600" y="533400"/>
              <a:ext cx="4070350" cy="4419600"/>
            </a:xfrm>
            <a:custGeom>
              <a:avLst/>
              <a:gdLst>
                <a:gd name="connsiteX0" fmla="*/ 2043850 w 4070350"/>
                <a:gd name="connsiteY0" fmla="*/ 1252220 h 4419600"/>
                <a:gd name="connsiteX1" fmla="*/ 89319 w 4070350"/>
                <a:gd name="connsiteY1" fmla="*/ 2058035 h 4419600"/>
                <a:gd name="connsiteX2" fmla="*/ 192825 w 4070350"/>
                <a:gd name="connsiteY2" fmla="*/ 3040380 h 4419600"/>
                <a:gd name="connsiteX3" fmla="*/ 1729525 w 4070350"/>
                <a:gd name="connsiteY3" fmla="*/ 3691255 h 4419600"/>
                <a:gd name="connsiteX4" fmla="*/ 3969170 w 4070350"/>
                <a:gd name="connsiteY4" fmla="*/ 4290060 h 4419600"/>
                <a:gd name="connsiteX5" fmla="*/ 4073310 w 4070350"/>
                <a:gd name="connsiteY5" fmla="*/ 4255770 h 4419600"/>
                <a:gd name="connsiteX6" fmla="*/ 4073310 w 4070350"/>
                <a:gd name="connsiteY6" fmla="*/ 3175 h 4419600"/>
                <a:gd name="connsiteX7" fmla="*/ 3423705 w 4070350"/>
                <a:gd name="connsiteY7" fmla="*/ 3175 h 4419600"/>
                <a:gd name="connsiteX8" fmla="*/ 2043850 w 4070350"/>
                <a:gd name="connsiteY8" fmla="*/ 1252220 h 441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70350" h="4419600">
                  <a:moveTo>
                    <a:pt x="2043850" y="1252220"/>
                  </a:moveTo>
                  <a:cubicBezTo>
                    <a:pt x="1335190" y="1527810"/>
                    <a:pt x="679869" y="1717675"/>
                    <a:pt x="89319" y="2058035"/>
                  </a:cubicBezTo>
                  <a:cubicBezTo>
                    <a:pt x="-12281" y="2481580"/>
                    <a:pt x="-71970" y="2981325"/>
                    <a:pt x="192825" y="3040380"/>
                  </a:cubicBezTo>
                  <a:cubicBezTo>
                    <a:pt x="661455" y="3144520"/>
                    <a:pt x="1547280" y="2701925"/>
                    <a:pt x="1729525" y="3691255"/>
                  </a:cubicBezTo>
                  <a:cubicBezTo>
                    <a:pt x="1911769" y="4680585"/>
                    <a:pt x="3396400" y="4420235"/>
                    <a:pt x="3969170" y="4290060"/>
                  </a:cubicBezTo>
                  <a:cubicBezTo>
                    <a:pt x="4005365" y="4281805"/>
                    <a:pt x="4039655" y="4270375"/>
                    <a:pt x="4073310" y="4255770"/>
                  </a:cubicBezTo>
                  <a:lnTo>
                    <a:pt x="4073310" y="3175"/>
                  </a:lnTo>
                  <a:lnTo>
                    <a:pt x="3423705" y="3175"/>
                  </a:lnTo>
                  <a:cubicBezTo>
                    <a:pt x="3264955" y="346710"/>
                    <a:pt x="2884590" y="925195"/>
                    <a:pt x="2043850" y="125222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4"/>
            <p:cNvSpPr/>
            <p:nvPr userDrawn="1"/>
          </p:nvSpPr>
          <p:spPr>
            <a:xfrm>
              <a:off x="9045439" y="533400"/>
              <a:ext cx="2425700" cy="3302000"/>
            </a:xfrm>
            <a:custGeom>
              <a:avLst/>
              <a:gdLst>
                <a:gd name="connsiteX0" fmla="*/ 397011 w 2425700"/>
                <a:gd name="connsiteY0" fmla="*/ 1252220 h 3302000"/>
                <a:gd name="connsiteX1" fmla="*/ 122055 w 2425700"/>
                <a:gd name="connsiteY1" fmla="*/ 1356360 h 3302000"/>
                <a:gd name="connsiteX2" fmla="*/ 278266 w 2425700"/>
                <a:gd name="connsiteY2" fmla="*/ 2138680 h 3302000"/>
                <a:gd name="connsiteX3" fmla="*/ 1524136 w 2425700"/>
                <a:gd name="connsiteY3" fmla="*/ 2745740 h 3302000"/>
                <a:gd name="connsiteX4" fmla="*/ 2426471 w 2425700"/>
                <a:gd name="connsiteY4" fmla="*/ 3299460 h 3302000"/>
                <a:gd name="connsiteX5" fmla="*/ 2426471 w 2425700"/>
                <a:gd name="connsiteY5" fmla="*/ 3175 h 3302000"/>
                <a:gd name="connsiteX6" fmla="*/ 1776866 w 2425700"/>
                <a:gd name="connsiteY6" fmla="*/ 3175 h 3302000"/>
                <a:gd name="connsiteX7" fmla="*/ 397011 w 2425700"/>
                <a:gd name="connsiteY7" fmla="*/ 1252220 h 330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5700" h="3302000">
                  <a:moveTo>
                    <a:pt x="397011" y="1252220"/>
                  </a:moveTo>
                  <a:cubicBezTo>
                    <a:pt x="304301" y="1288415"/>
                    <a:pt x="212861" y="1322705"/>
                    <a:pt x="122055" y="1356360"/>
                  </a:cubicBezTo>
                  <a:cubicBezTo>
                    <a:pt x="-20184" y="1780540"/>
                    <a:pt x="-102099" y="2247265"/>
                    <a:pt x="278266" y="2138680"/>
                  </a:cubicBezTo>
                  <a:cubicBezTo>
                    <a:pt x="948826" y="1946910"/>
                    <a:pt x="1524136" y="2266315"/>
                    <a:pt x="1524136" y="2745740"/>
                  </a:cubicBezTo>
                  <a:cubicBezTo>
                    <a:pt x="1524136" y="3083560"/>
                    <a:pt x="2063251" y="3293745"/>
                    <a:pt x="2426471" y="3299460"/>
                  </a:cubicBezTo>
                  <a:lnTo>
                    <a:pt x="2426471" y="3175"/>
                  </a:lnTo>
                  <a:lnTo>
                    <a:pt x="1776866" y="3175"/>
                  </a:lnTo>
                  <a:cubicBezTo>
                    <a:pt x="1618116" y="346710"/>
                    <a:pt x="1237751" y="925195"/>
                    <a:pt x="397011" y="1252220"/>
                  </a:cubicBez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5484771" y="1043642"/>
              <a:ext cx="5752507" cy="5004416"/>
              <a:chOff x="5484771" y="1043642"/>
              <a:chExt cx="5752507" cy="5004416"/>
            </a:xfrm>
          </p:grpSpPr>
          <p:sp>
            <p:nvSpPr>
              <p:cNvPr id="19" name="任意多边形: 形状 15"/>
              <p:cNvSpPr/>
              <p:nvPr/>
            </p:nvSpPr>
            <p:spPr>
              <a:xfrm>
                <a:off x="5995988" y="5634038"/>
                <a:ext cx="933450" cy="69850"/>
              </a:xfrm>
              <a:custGeom>
                <a:avLst/>
                <a:gdLst>
                  <a:gd name="connsiteX0" fmla="*/ 934403 w 933450"/>
                  <a:gd name="connsiteY0" fmla="*/ 37147 h 69850"/>
                  <a:gd name="connsiteX1" fmla="*/ 469583 w 933450"/>
                  <a:gd name="connsiteY1" fmla="*/ 69532 h 69850"/>
                  <a:gd name="connsiteX2" fmla="*/ 4763 w 933450"/>
                  <a:gd name="connsiteY2" fmla="*/ 37147 h 69850"/>
                  <a:gd name="connsiteX3" fmla="*/ 469583 w 933450"/>
                  <a:gd name="connsiteY3" fmla="*/ 4763 h 69850"/>
                  <a:gd name="connsiteX4" fmla="*/ 934403 w 933450"/>
                  <a:gd name="connsiteY4" fmla="*/ 37147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3450" h="69850">
                    <a:moveTo>
                      <a:pt x="934403" y="37147"/>
                    </a:moveTo>
                    <a:cubicBezTo>
                      <a:pt x="934403" y="55033"/>
                      <a:pt x="726296" y="69532"/>
                      <a:pt x="469583" y="69532"/>
                    </a:cubicBezTo>
                    <a:cubicBezTo>
                      <a:pt x="212870" y="69532"/>
                      <a:pt x="4763" y="55033"/>
                      <a:pt x="4763" y="37147"/>
                    </a:cubicBezTo>
                    <a:cubicBezTo>
                      <a:pt x="4763" y="19262"/>
                      <a:pt x="212870" y="4763"/>
                      <a:pt x="469583" y="4763"/>
                    </a:cubicBezTo>
                    <a:cubicBezTo>
                      <a:pt x="726295" y="4763"/>
                      <a:pt x="934403" y="19262"/>
                      <a:pt x="934403" y="37147"/>
                    </a:cubicBezTo>
                    <a:close/>
                  </a:path>
                </a:pathLst>
              </a:custGeom>
              <a:solidFill>
                <a:srgbClr val="71CA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" name="任意多边形: 形状 16"/>
              <p:cNvSpPr/>
              <p:nvPr/>
            </p:nvSpPr>
            <p:spPr>
              <a:xfrm>
                <a:off x="5510848" y="5824538"/>
                <a:ext cx="863600" cy="69850"/>
              </a:xfrm>
              <a:custGeom>
                <a:avLst/>
                <a:gdLst>
                  <a:gd name="connsiteX0" fmla="*/ 860743 w 863600"/>
                  <a:gd name="connsiteY0" fmla="*/ 37147 h 69850"/>
                  <a:gd name="connsiteX1" fmla="*/ 432753 w 863600"/>
                  <a:gd name="connsiteY1" fmla="*/ 69532 h 69850"/>
                  <a:gd name="connsiteX2" fmla="*/ 4762 w 863600"/>
                  <a:gd name="connsiteY2" fmla="*/ 37147 h 69850"/>
                  <a:gd name="connsiteX3" fmla="*/ 432753 w 863600"/>
                  <a:gd name="connsiteY3" fmla="*/ 4763 h 69850"/>
                  <a:gd name="connsiteX4" fmla="*/ 860743 w 863600"/>
                  <a:gd name="connsiteY4" fmla="*/ 37147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600" h="69850">
                    <a:moveTo>
                      <a:pt x="860743" y="37147"/>
                    </a:moveTo>
                    <a:cubicBezTo>
                      <a:pt x="860743" y="55033"/>
                      <a:pt x="669125" y="69532"/>
                      <a:pt x="432753" y="69532"/>
                    </a:cubicBezTo>
                    <a:cubicBezTo>
                      <a:pt x="196380" y="69532"/>
                      <a:pt x="4762" y="55033"/>
                      <a:pt x="4762" y="37147"/>
                    </a:cubicBezTo>
                    <a:cubicBezTo>
                      <a:pt x="4762" y="19262"/>
                      <a:pt x="196380" y="4763"/>
                      <a:pt x="432753" y="4763"/>
                    </a:cubicBezTo>
                    <a:cubicBezTo>
                      <a:pt x="669125" y="4763"/>
                      <a:pt x="860743" y="19262"/>
                      <a:pt x="860743" y="37147"/>
                    </a:cubicBezTo>
                    <a:close/>
                  </a:path>
                </a:pathLst>
              </a:custGeom>
              <a:solidFill>
                <a:srgbClr val="71CA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" name="任意多边形: 形状 17"/>
              <p:cNvSpPr/>
              <p:nvPr/>
            </p:nvSpPr>
            <p:spPr>
              <a:xfrm>
                <a:off x="7429818" y="5903913"/>
                <a:ext cx="1962150" cy="38100"/>
              </a:xfrm>
              <a:custGeom>
                <a:avLst/>
                <a:gdLst>
                  <a:gd name="connsiteX0" fmla="*/ 1960563 w 1962150"/>
                  <a:gd name="connsiteY0" fmla="*/ 20638 h 38100"/>
                  <a:gd name="connsiteX1" fmla="*/ 982663 w 1962150"/>
                  <a:gd name="connsiteY1" fmla="*/ 36513 h 38100"/>
                  <a:gd name="connsiteX2" fmla="*/ 4763 w 1962150"/>
                  <a:gd name="connsiteY2" fmla="*/ 20638 h 38100"/>
                  <a:gd name="connsiteX3" fmla="*/ 982663 w 1962150"/>
                  <a:gd name="connsiteY3" fmla="*/ 4763 h 38100"/>
                  <a:gd name="connsiteX4" fmla="*/ 1960563 w 1962150"/>
                  <a:gd name="connsiteY4" fmla="*/ 20638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2150" h="38100">
                    <a:moveTo>
                      <a:pt x="1960563" y="20638"/>
                    </a:moveTo>
                    <a:cubicBezTo>
                      <a:pt x="1960563" y="29405"/>
                      <a:pt x="1522742" y="36513"/>
                      <a:pt x="982663" y="36513"/>
                    </a:cubicBezTo>
                    <a:cubicBezTo>
                      <a:pt x="442583" y="36513"/>
                      <a:pt x="4763" y="29405"/>
                      <a:pt x="4763" y="20638"/>
                    </a:cubicBezTo>
                    <a:cubicBezTo>
                      <a:pt x="4763" y="11870"/>
                      <a:pt x="442583" y="4763"/>
                      <a:pt x="982663" y="4763"/>
                    </a:cubicBezTo>
                    <a:cubicBezTo>
                      <a:pt x="1522742" y="4763"/>
                      <a:pt x="1960563" y="11870"/>
                      <a:pt x="1960563" y="20638"/>
                    </a:cubicBezTo>
                    <a:close/>
                  </a:path>
                </a:pathLst>
              </a:custGeom>
              <a:solidFill>
                <a:srgbClr val="71CA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任意多边形: 形状 18"/>
              <p:cNvSpPr/>
              <p:nvPr/>
            </p:nvSpPr>
            <p:spPr>
              <a:xfrm>
                <a:off x="7623493" y="5628958"/>
                <a:ext cx="1003300" cy="38100"/>
              </a:xfrm>
              <a:custGeom>
                <a:avLst/>
                <a:gdLst>
                  <a:gd name="connsiteX0" fmla="*/ 999173 w 1003300"/>
                  <a:gd name="connsiteY0" fmla="*/ 20638 h 38100"/>
                  <a:gd name="connsiteX1" fmla="*/ 501967 w 1003300"/>
                  <a:gd name="connsiteY1" fmla="*/ 36513 h 38100"/>
                  <a:gd name="connsiteX2" fmla="*/ 4762 w 1003300"/>
                  <a:gd name="connsiteY2" fmla="*/ 20638 h 38100"/>
                  <a:gd name="connsiteX3" fmla="*/ 501967 w 1003300"/>
                  <a:gd name="connsiteY3" fmla="*/ 4763 h 38100"/>
                  <a:gd name="connsiteX4" fmla="*/ 999173 w 1003300"/>
                  <a:gd name="connsiteY4" fmla="*/ 20638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3300" h="38100">
                    <a:moveTo>
                      <a:pt x="999173" y="20638"/>
                    </a:moveTo>
                    <a:cubicBezTo>
                      <a:pt x="999173" y="29405"/>
                      <a:pt x="776566" y="36513"/>
                      <a:pt x="501967" y="36513"/>
                    </a:cubicBezTo>
                    <a:cubicBezTo>
                      <a:pt x="227369" y="36513"/>
                      <a:pt x="4762" y="29405"/>
                      <a:pt x="4762" y="20638"/>
                    </a:cubicBezTo>
                    <a:cubicBezTo>
                      <a:pt x="4762" y="11870"/>
                      <a:pt x="227369" y="4763"/>
                      <a:pt x="501967" y="4763"/>
                    </a:cubicBezTo>
                    <a:cubicBezTo>
                      <a:pt x="776566" y="4763"/>
                      <a:pt x="999173" y="11870"/>
                      <a:pt x="999173" y="20638"/>
                    </a:cubicBezTo>
                    <a:close/>
                  </a:path>
                </a:pathLst>
              </a:custGeom>
              <a:solidFill>
                <a:srgbClr val="71CA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: 形状 19"/>
              <p:cNvSpPr/>
              <p:nvPr/>
            </p:nvSpPr>
            <p:spPr>
              <a:xfrm>
                <a:off x="8974138" y="5572443"/>
                <a:ext cx="1187450" cy="38100"/>
              </a:xfrm>
              <a:custGeom>
                <a:avLst/>
                <a:gdLst>
                  <a:gd name="connsiteX0" fmla="*/ 1183322 w 1187450"/>
                  <a:gd name="connsiteY0" fmla="*/ 20637 h 38100"/>
                  <a:gd name="connsiteX1" fmla="*/ 594042 w 1187450"/>
                  <a:gd name="connsiteY1" fmla="*/ 36512 h 38100"/>
                  <a:gd name="connsiteX2" fmla="*/ 4762 w 1187450"/>
                  <a:gd name="connsiteY2" fmla="*/ 20637 h 38100"/>
                  <a:gd name="connsiteX3" fmla="*/ 594042 w 1187450"/>
                  <a:gd name="connsiteY3" fmla="*/ 4762 h 38100"/>
                  <a:gd name="connsiteX4" fmla="*/ 1183322 w 1187450"/>
                  <a:gd name="connsiteY4" fmla="*/ 2063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7450" h="38100">
                    <a:moveTo>
                      <a:pt x="1183322" y="20637"/>
                    </a:moveTo>
                    <a:cubicBezTo>
                      <a:pt x="1183322" y="29405"/>
                      <a:pt x="919493" y="36512"/>
                      <a:pt x="594042" y="36512"/>
                    </a:cubicBezTo>
                    <a:cubicBezTo>
                      <a:pt x="268591" y="36512"/>
                      <a:pt x="4762" y="29405"/>
                      <a:pt x="4762" y="20637"/>
                    </a:cubicBezTo>
                    <a:cubicBezTo>
                      <a:pt x="4762" y="11870"/>
                      <a:pt x="268591" y="4762"/>
                      <a:pt x="594042" y="4762"/>
                    </a:cubicBezTo>
                    <a:cubicBezTo>
                      <a:pt x="919493" y="4762"/>
                      <a:pt x="1183322" y="11870"/>
                      <a:pt x="1183322" y="20637"/>
                    </a:cubicBezTo>
                    <a:close/>
                  </a:path>
                </a:pathLst>
              </a:custGeom>
              <a:solidFill>
                <a:srgbClr val="71CA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0"/>
              <p:cNvSpPr/>
              <p:nvPr/>
            </p:nvSpPr>
            <p:spPr>
              <a:xfrm>
                <a:off x="8812213" y="5639118"/>
                <a:ext cx="1187450" cy="38100"/>
              </a:xfrm>
              <a:custGeom>
                <a:avLst/>
                <a:gdLst>
                  <a:gd name="connsiteX0" fmla="*/ 1183322 w 1187450"/>
                  <a:gd name="connsiteY0" fmla="*/ 20637 h 38100"/>
                  <a:gd name="connsiteX1" fmla="*/ 594042 w 1187450"/>
                  <a:gd name="connsiteY1" fmla="*/ 36512 h 38100"/>
                  <a:gd name="connsiteX2" fmla="*/ 4762 w 1187450"/>
                  <a:gd name="connsiteY2" fmla="*/ 20637 h 38100"/>
                  <a:gd name="connsiteX3" fmla="*/ 594042 w 1187450"/>
                  <a:gd name="connsiteY3" fmla="*/ 4762 h 38100"/>
                  <a:gd name="connsiteX4" fmla="*/ 1183322 w 1187450"/>
                  <a:gd name="connsiteY4" fmla="*/ 2063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7450" h="38100">
                    <a:moveTo>
                      <a:pt x="1183322" y="20637"/>
                    </a:moveTo>
                    <a:cubicBezTo>
                      <a:pt x="1183322" y="29405"/>
                      <a:pt x="919493" y="36512"/>
                      <a:pt x="594042" y="36512"/>
                    </a:cubicBezTo>
                    <a:cubicBezTo>
                      <a:pt x="268591" y="36512"/>
                      <a:pt x="4762" y="29405"/>
                      <a:pt x="4762" y="20637"/>
                    </a:cubicBezTo>
                    <a:cubicBezTo>
                      <a:pt x="4762" y="11870"/>
                      <a:pt x="268591" y="4762"/>
                      <a:pt x="594042" y="4762"/>
                    </a:cubicBezTo>
                    <a:cubicBezTo>
                      <a:pt x="919493" y="4762"/>
                      <a:pt x="1183322" y="11870"/>
                      <a:pt x="1183322" y="20637"/>
                    </a:cubicBezTo>
                    <a:close/>
                  </a:path>
                </a:pathLst>
              </a:custGeom>
              <a:solidFill>
                <a:srgbClr val="71CA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1"/>
              <p:cNvSpPr/>
              <p:nvPr/>
            </p:nvSpPr>
            <p:spPr>
              <a:xfrm>
                <a:off x="8468043" y="5692458"/>
                <a:ext cx="933450" cy="38100"/>
              </a:xfrm>
              <a:custGeom>
                <a:avLst/>
                <a:gdLst>
                  <a:gd name="connsiteX0" fmla="*/ 933133 w 933450"/>
                  <a:gd name="connsiteY0" fmla="*/ 20638 h 38100"/>
                  <a:gd name="connsiteX1" fmla="*/ 468948 w 933450"/>
                  <a:gd name="connsiteY1" fmla="*/ 36513 h 38100"/>
                  <a:gd name="connsiteX2" fmla="*/ 4763 w 933450"/>
                  <a:gd name="connsiteY2" fmla="*/ 20638 h 38100"/>
                  <a:gd name="connsiteX3" fmla="*/ 468948 w 933450"/>
                  <a:gd name="connsiteY3" fmla="*/ 4763 h 38100"/>
                  <a:gd name="connsiteX4" fmla="*/ 933133 w 933450"/>
                  <a:gd name="connsiteY4" fmla="*/ 20638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3450" h="38100">
                    <a:moveTo>
                      <a:pt x="933133" y="20638"/>
                    </a:moveTo>
                    <a:cubicBezTo>
                      <a:pt x="933133" y="29405"/>
                      <a:pt x="725310" y="36513"/>
                      <a:pt x="468948" y="36513"/>
                    </a:cubicBezTo>
                    <a:cubicBezTo>
                      <a:pt x="212585" y="36513"/>
                      <a:pt x="4763" y="29405"/>
                      <a:pt x="4763" y="20638"/>
                    </a:cubicBezTo>
                    <a:cubicBezTo>
                      <a:pt x="4763" y="11870"/>
                      <a:pt x="212586" y="4763"/>
                      <a:pt x="468948" y="4763"/>
                    </a:cubicBezTo>
                    <a:cubicBezTo>
                      <a:pt x="725310" y="4763"/>
                      <a:pt x="933133" y="11870"/>
                      <a:pt x="933133" y="20638"/>
                    </a:cubicBezTo>
                    <a:close/>
                  </a:path>
                </a:pathLst>
              </a:custGeom>
              <a:solidFill>
                <a:srgbClr val="71CA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2"/>
              <p:cNvSpPr/>
              <p:nvPr/>
            </p:nvSpPr>
            <p:spPr>
              <a:xfrm>
                <a:off x="9817418" y="5984558"/>
                <a:ext cx="889000" cy="63500"/>
              </a:xfrm>
              <a:custGeom>
                <a:avLst/>
                <a:gdLst>
                  <a:gd name="connsiteX0" fmla="*/ 889952 w 889000"/>
                  <a:gd name="connsiteY0" fmla="*/ 34608 h 63500"/>
                  <a:gd name="connsiteX1" fmla="*/ 447358 w 889000"/>
                  <a:gd name="connsiteY1" fmla="*/ 64453 h 63500"/>
                  <a:gd name="connsiteX2" fmla="*/ 4763 w 889000"/>
                  <a:gd name="connsiteY2" fmla="*/ 34608 h 63500"/>
                  <a:gd name="connsiteX3" fmla="*/ 447358 w 889000"/>
                  <a:gd name="connsiteY3" fmla="*/ 4763 h 63500"/>
                  <a:gd name="connsiteX4" fmla="*/ 889952 w 889000"/>
                  <a:gd name="connsiteY4" fmla="*/ 34608 h 6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000" h="63500">
                    <a:moveTo>
                      <a:pt x="889952" y="34608"/>
                    </a:moveTo>
                    <a:cubicBezTo>
                      <a:pt x="889952" y="51091"/>
                      <a:pt x="691795" y="64453"/>
                      <a:pt x="447358" y="64453"/>
                    </a:cubicBezTo>
                    <a:cubicBezTo>
                      <a:pt x="202919" y="64453"/>
                      <a:pt x="4763" y="51091"/>
                      <a:pt x="4763" y="34608"/>
                    </a:cubicBezTo>
                    <a:cubicBezTo>
                      <a:pt x="4763" y="18125"/>
                      <a:pt x="202920" y="4763"/>
                      <a:pt x="447358" y="4763"/>
                    </a:cubicBezTo>
                    <a:cubicBezTo>
                      <a:pt x="691796" y="4763"/>
                      <a:pt x="889952" y="18125"/>
                      <a:pt x="889952" y="34608"/>
                    </a:cubicBezTo>
                    <a:close/>
                  </a:path>
                </a:pathLst>
              </a:custGeom>
              <a:solidFill>
                <a:srgbClr val="71CA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23"/>
              <p:cNvSpPr/>
              <p:nvPr/>
            </p:nvSpPr>
            <p:spPr>
              <a:xfrm>
                <a:off x="7492682" y="5773738"/>
                <a:ext cx="342900" cy="146050"/>
              </a:xfrm>
              <a:custGeom>
                <a:avLst/>
                <a:gdLst>
                  <a:gd name="connsiteX0" fmla="*/ 278448 w 342900"/>
                  <a:gd name="connsiteY0" fmla="*/ 4763 h 146050"/>
                  <a:gd name="connsiteX1" fmla="*/ 324803 w 342900"/>
                  <a:gd name="connsiteY1" fmla="*/ 72708 h 146050"/>
                  <a:gd name="connsiteX2" fmla="*/ 324803 w 342900"/>
                  <a:gd name="connsiteY2" fmla="*/ 143192 h 146050"/>
                  <a:gd name="connsiteX3" fmla="*/ 246698 w 342900"/>
                  <a:gd name="connsiteY3" fmla="*/ 143192 h 146050"/>
                  <a:gd name="connsiteX4" fmla="*/ 240983 w 342900"/>
                  <a:gd name="connsiteY4" fmla="*/ 124142 h 146050"/>
                  <a:gd name="connsiteX5" fmla="*/ 218123 w 342900"/>
                  <a:gd name="connsiteY5" fmla="*/ 128588 h 146050"/>
                  <a:gd name="connsiteX6" fmla="*/ 214948 w 342900"/>
                  <a:gd name="connsiteY6" fmla="*/ 138747 h 146050"/>
                  <a:gd name="connsiteX7" fmla="*/ 4763 w 342900"/>
                  <a:gd name="connsiteY7" fmla="*/ 141922 h 146050"/>
                  <a:gd name="connsiteX8" fmla="*/ 186373 w 342900"/>
                  <a:gd name="connsiteY8" fmla="*/ 38417 h 146050"/>
                  <a:gd name="connsiteX9" fmla="*/ 278448 w 342900"/>
                  <a:gd name="connsiteY9" fmla="*/ 4763 h 14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146050">
                    <a:moveTo>
                      <a:pt x="278448" y="4763"/>
                    </a:moveTo>
                    <a:cubicBezTo>
                      <a:pt x="278448" y="4763"/>
                      <a:pt x="314643" y="30797"/>
                      <a:pt x="324803" y="72708"/>
                    </a:cubicBezTo>
                    <a:cubicBezTo>
                      <a:pt x="334963" y="114617"/>
                      <a:pt x="350838" y="141922"/>
                      <a:pt x="324803" y="143192"/>
                    </a:cubicBezTo>
                    <a:cubicBezTo>
                      <a:pt x="298768" y="144463"/>
                      <a:pt x="246698" y="143192"/>
                      <a:pt x="246698" y="143192"/>
                    </a:cubicBezTo>
                    <a:lnTo>
                      <a:pt x="240983" y="124142"/>
                    </a:lnTo>
                    <a:lnTo>
                      <a:pt x="218123" y="128588"/>
                    </a:lnTo>
                    <a:lnTo>
                      <a:pt x="214948" y="138747"/>
                    </a:lnTo>
                    <a:lnTo>
                      <a:pt x="4763" y="141922"/>
                    </a:lnTo>
                    <a:cubicBezTo>
                      <a:pt x="4763" y="141922"/>
                      <a:pt x="129858" y="35242"/>
                      <a:pt x="186373" y="38417"/>
                    </a:cubicBezTo>
                    <a:cubicBezTo>
                      <a:pt x="242253" y="40958"/>
                      <a:pt x="278448" y="4763"/>
                      <a:pt x="278448" y="4763"/>
                    </a:cubicBezTo>
                    <a:close/>
                  </a:path>
                </a:pathLst>
              </a:custGeom>
              <a:solidFill>
                <a:srgbClr val="AA3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4"/>
              <p:cNvSpPr/>
              <p:nvPr/>
            </p:nvSpPr>
            <p:spPr>
              <a:xfrm>
                <a:off x="7653972" y="4003379"/>
                <a:ext cx="342900" cy="1111250"/>
              </a:xfrm>
              <a:custGeom>
                <a:avLst/>
                <a:gdLst>
                  <a:gd name="connsiteX0" fmla="*/ 4763 w 342900"/>
                  <a:gd name="connsiteY0" fmla="*/ 5376 h 1111250"/>
                  <a:gd name="connsiteX1" fmla="*/ 23813 w 342900"/>
                  <a:gd name="connsiteY1" fmla="*/ 1107101 h 1111250"/>
                  <a:gd name="connsiteX2" fmla="*/ 242888 w 342900"/>
                  <a:gd name="connsiteY2" fmla="*/ 1107101 h 1111250"/>
                  <a:gd name="connsiteX3" fmla="*/ 280353 w 342900"/>
                  <a:gd name="connsiteY3" fmla="*/ 418126 h 1111250"/>
                  <a:gd name="connsiteX4" fmla="*/ 340043 w 342900"/>
                  <a:gd name="connsiteY4" fmla="*/ 82846 h 1111250"/>
                  <a:gd name="connsiteX5" fmla="*/ 4763 w 342900"/>
                  <a:gd name="connsiteY5" fmla="*/ 5376 h 111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2900" h="1111250">
                    <a:moveTo>
                      <a:pt x="4763" y="5376"/>
                    </a:moveTo>
                    <a:lnTo>
                      <a:pt x="23813" y="1107101"/>
                    </a:lnTo>
                    <a:lnTo>
                      <a:pt x="242888" y="1107101"/>
                    </a:lnTo>
                    <a:cubicBezTo>
                      <a:pt x="242888" y="1107101"/>
                      <a:pt x="338138" y="766106"/>
                      <a:pt x="280353" y="418126"/>
                    </a:cubicBezTo>
                    <a:cubicBezTo>
                      <a:pt x="280353" y="418126"/>
                      <a:pt x="340043" y="173016"/>
                      <a:pt x="340043" y="82846"/>
                    </a:cubicBezTo>
                    <a:cubicBezTo>
                      <a:pt x="340043" y="-7324"/>
                      <a:pt x="4763" y="5376"/>
                      <a:pt x="4763" y="5376"/>
                    </a:cubicBezTo>
                    <a:close/>
                  </a:path>
                </a:pathLst>
              </a:custGeom>
              <a:solidFill>
                <a:srgbClr val="FEC3B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5"/>
              <p:cNvSpPr/>
              <p:nvPr/>
            </p:nvSpPr>
            <p:spPr>
              <a:xfrm>
                <a:off x="8143557" y="4066222"/>
                <a:ext cx="323850" cy="1060450"/>
              </a:xfrm>
              <a:custGeom>
                <a:avLst/>
                <a:gdLst>
                  <a:gd name="connsiteX0" fmla="*/ 4763 w 323850"/>
                  <a:gd name="connsiteY0" fmla="*/ 45403 h 1060450"/>
                  <a:gd name="connsiteX1" fmla="*/ 16193 w 323850"/>
                  <a:gd name="connsiteY1" fmla="*/ 1060133 h 1060450"/>
                  <a:gd name="connsiteX2" fmla="*/ 223838 w 323850"/>
                  <a:gd name="connsiteY2" fmla="*/ 1060133 h 1060450"/>
                  <a:gd name="connsiteX3" fmla="*/ 321628 w 323850"/>
                  <a:gd name="connsiteY3" fmla="*/ 4763 h 1060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1060450">
                    <a:moveTo>
                      <a:pt x="4763" y="45403"/>
                    </a:moveTo>
                    <a:lnTo>
                      <a:pt x="16193" y="1060133"/>
                    </a:lnTo>
                    <a:lnTo>
                      <a:pt x="223838" y="1060133"/>
                    </a:lnTo>
                    <a:lnTo>
                      <a:pt x="321628" y="4763"/>
                    </a:lnTo>
                    <a:close/>
                  </a:path>
                </a:pathLst>
              </a:custGeom>
              <a:solidFill>
                <a:srgbClr val="FEC3B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6"/>
              <p:cNvSpPr/>
              <p:nvPr/>
            </p:nvSpPr>
            <p:spPr>
              <a:xfrm>
                <a:off x="8374697" y="2123638"/>
                <a:ext cx="292100" cy="1054100"/>
              </a:xfrm>
              <a:custGeom>
                <a:avLst/>
                <a:gdLst>
                  <a:gd name="connsiteX0" fmla="*/ 4763 w 292100"/>
                  <a:gd name="connsiteY0" fmla="*/ 86797 h 1054100"/>
                  <a:gd name="connsiteX1" fmla="*/ 109538 w 292100"/>
                  <a:gd name="connsiteY1" fmla="*/ 416362 h 1054100"/>
                  <a:gd name="connsiteX2" fmla="*/ 189547 w 292100"/>
                  <a:gd name="connsiteY2" fmla="*/ 921187 h 1054100"/>
                  <a:gd name="connsiteX3" fmla="*/ 287972 w 292100"/>
                  <a:gd name="connsiteY3" fmla="*/ 1053902 h 1054100"/>
                  <a:gd name="connsiteX4" fmla="*/ 284797 w 292100"/>
                  <a:gd name="connsiteY4" fmla="*/ 604322 h 1054100"/>
                  <a:gd name="connsiteX5" fmla="*/ 180022 w 292100"/>
                  <a:gd name="connsiteY5" fmla="*/ 28377 h 1054100"/>
                  <a:gd name="connsiteX6" fmla="*/ 4763 w 292100"/>
                  <a:gd name="connsiteY6" fmla="*/ 86797 h 105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100" h="1054100">
                    <a:moveTo>
                      <a:pt x="4763" y="86797"/>
                    </a:moveTo>
                    <a:cubicBezTo>
                      <a:pt x="4763" y="86797"/>
                      <a:pt x="96838" y="348417"/>
                      <a:pt x="109538" y="416362"/>
                    </a:cubicBezTo>
                    <a:cubicBezTo>
                      <a:pt x="122238" y="484307"/>
                      <a:pt x="199072" y="785932"/>
                      <a:pt x="189547" y="921187"/>
                    </a:cubicBezTo>
                    <a:cubicBezTo>
                      <a:pt x="180022" y="1056442"/>
                      <a:pt x="287972" y="1053902"/>
                      <a:pt x="287972" y="1053902"/>
                    </a:cubicBezTo>
                    <a:cubicBezTo>
                      <a:pt x="287972" y="1053902"/>
                      <a:pt x="294322" y="712272"/>
                      <a:pt x="284797" y="604322"/>
                    </a:cubicBezTo>
                    <a:cubicBezTo>
                      <a:pt x="275272" y="496372"/>
                      <a:pt x="216853" y="105212"/>
                      <a:pt x="180022" y="28377"/>
                    </a:cubicBezTo>
                    <a:cubicBezTo>
                      <a:pt x="143193" y="-48458"/>
                      <a:pt x="4763" y="86797"/>
                      <a:pt x="4763" y="86797"/>
                    </a:cubicBezTo>
                    <a:close/>
                  </a:path>
                </a:pathLst>
              </a:custGeom>
              <a:solidFill>
                <a:srgbClr val="FFB39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: 形状 27"/>
              <p:cNvSpPr/>
              <p:nvPr/>
            </p:nvSpPr>
            <p:spPr>
              <a:xfrm>
                <a:off x="8345488" y="2110423"/>
                <a:ext cx="254000" cy="114300"/>
              </a:xfrm>
              <a:custGeom>
                <a:avLst/>
                <a:gdLst>
                  <a:gd name="connsiteX0" fmla="*/ 4763 w 254000"/>
                  <a:gd name="connsiteY0" fmla="*/ 45402 h 114300"/>
                  <a:gd name="connsiteX1" fmla="*/ 14288 w 254000"/>
                  <a:gd name="connsiteY1" fmla="*/ 101282 h 114300"/>
                  <a:gd name="connsiteX2" fmla="*/ 192722 w 254000"/>
                  <a:gd name="connsiteY2" fmla="*/ 93663 h 114300"/>
                  <a:gd name="connsiteX3" fmla="*/ 252413 w 254000"/>
                  <a:gd name="connsiteY3" fmla="*/ 53023 h 114300"/>
                  <a:gd name="connsiteX4" fmla="*/ 246697 w 254000"/>
                  <a:gd name="connsiteY4" fmla="*/ 4763 h 114300"/>
                  <a:gd name="connsiteX5" fmla="*/ 4763 w 254000"/>
                  <a:gd name="connsiteY5" fmla="*/ 45402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000" h="114300">
                    <a:moveTo>
                      <a:pt x="4763" y="45402"/>
                    </a:moveTo>
                    <a:lnTo>
                      <a:pt x="14288" y="101282"/>
                    </a:lnTo>
                    <a:cubicBezTo>
                      <a:pt x="14288" y="101282"/>
                      <a:pt x="113982" y="131763"/>
                      <a:pt x="192722" y="93663"/>
                    </a:cubicBezTo>
                    <a:cubicBezTo>
                      <a:pt x="271463" y="54927"/>
                      <a:pt x="252413" y="53023"/>
                      <a:pt x="252413" y="53023"/>
                    </a:cubicBezTo>
                    <a:lnTo>
                      <a:pt x="246697" y="4763"/>
                    </a:lnTo>
                    <a:lnTo>
                      <a:pt x="4763" y="45402"/>
                    </a:lnTo>
                    <a:close/>
                  </a:path>
                </a:pathLst>
              </a:custGeom>
              <a:solidFill>
                <a:srgbClr val="FC74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28"/>
              <p:cNvSpPr/>
              <p:nvPr/>
            </p:nvSpPr>
            <p:spPr>
              <a:xfrm>
                <a:off x="7768179" y="2116138"/>
                <a:ext cx="184150" cy="647700"/>
              </a:xfrm>
              <a:custGeom>
                <a:avLst/>
                <a:gdLst>
                  <a:gd name="connsiteX0" fmla="*/ 11206 w 184150"/>
                  <a:gd name="connsiteY0" fmla="*/ 4763 h 647700"/>
                  <a:gd name="connsiteX1" fmla="*/ 8031 w 184150"/>
                  <a:gd name="connsiteY1" fmla="*/ 447992 h 647700"/>
                  <a:gd name="connsiteX2" fmla="*/ 17556 w 184150"/>
                  <a:gd name="connsiteY2" fmla="*/ 648017 h 647700"/>
                  <a:gd name="connsiteX3" fmla="*/ 137571 w 184150"/>
                  <a:gd name="connsiteY3" fmla="*/ 444817 h 647700"/>
                  <a:gd name="connsiteX4" fmla="*/ 183926 w 184150"/>
                  <a:gd name="connsiteY4" fmla="*/ 47942 h 647700"/>
                  <a:gd name="connsiteX5" fmla="*/ 11206 w 184150"/>
                  <a:gd name="connsiteY5" fmla="*/ 476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150" h="647700">
                    <a:moveTo>
                      <a:pt x="11206" y="4763"/>
                    </a:moveTo>
                    <a:cubicBezTo>
                      <a:pt x="11206" y="4763"/>
                      <a:pt x="-860" y="374333"/>
                      <a:pt x="8031" y="447992"/>
                    </a:cubicBezTo>
                    <a:cubicBezTo>
                      <a:pt x="17556" y="521652"/>
                      <a:pt x="17556" y="648017"/>
                      <a:pt x="17556" y="648017"/>
                    </a:cubicBezTo>
                    <a:lnTo>
                      <a:pt x="137571" y="444817"/>
                    </a:lnTo>
                    <a:lnTo>
                      <a:pt x="183926" y="47942"/>
                    </a:lnTo>
                    <a:lnTo>
                      <a:pt x="11206" y="4763"/>
                    </a:lnTo>
                    <a:close/>
                  </a:path>
                </a:pathLst>
              </a:custGeom>
              <a:solidFill>
                <a:srgbClr val="FFB39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29"/>
              <p:cNvSpPr/>
              <p:nvPr/>
            </p:nvSpPr>
            <p:spPr>
              <a:xfrm>
                <a:off x="7725093" y="2076767"/>
                <a:ext cx="171450" cy="88900"/>
              </a:xfrm>
              <a:custGeom>
                <a:avLst/>
                <a:gdLst>
                  <a:gd name="connsiteX0" fmla="*/ 10477 w 171450"/>
                  <a:gd name="connsiteY0" fmla="*/ 46673 h 88900"/>
                  <a:gd name="connsiteX1" fmla="*/ 139382 w 171450"/>
                  <a:gd name="connsiteY1" fmla="*/ 83503 h 88900"/>
                  <a:gd name="connsiteX2" fmla="*/ 137477 w 171450"/>
                  <a:gd name="connsiteY2" fmla="*/ 25718 h 88900"/>
                  <a:gd name="connsiteX3" fmla="*/ 4763 w 171450"/>
                  <a:gd name="connsiteY3" fmla="*/ 4763 h 88900"/>
                  <a:gd name="connsiteX4" fmla="*/ 10477 w 171450"/>
                  <a:gd name="connsiteY4" fmla="*/ 46673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88900">
                    <a:moveTo>
                      <a:pt x="10477" y="46673"/>
                    </a:moveTo>
                    <a:cubicBezTo>
                      <a:pt x="10477" y="46673"/>
                      <a:pt x="73977" y="108268"/>
                      <a:pt x="139382" y="83503"/>
                    </a:cubicBezTo>
                    <a:cubicBezTo>
                      <a:pt x="204788" y="58738"/>
                      <a:pt x="137477" y="25718"/>
                      <a:pt x="137477" y="25718"/>
                    </a:cubicBezTo>
                    <a:lnTo>
                      <a:pt x="4763" y="4763"/>
                    </a:lnTo>
                    <a:lnTo>
                      <a:pt x="10477" y="46673"/>
                    </a:lnTo>
                    <a:close/>
                  </a:path>
                </a:pathLst>
              </a:custGeom>
              <a:solidFill>
                <a:srgbClr val="FC74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0"/>
              <p:cNvSpPr/>
              <p:nvPr/>
            </p:nvSpPr>
            <p:spPr>
              <a:xfrm>
                <a:off x="7725093" y="1684971"/>
                <a:ext cx="304800" cy="450850"/>
              </a:xfrm>
              <a:custGeom>
                <a:avLst/>
                <a:gdLst>
                  <a:gd name="connsiteX0" fmla="*/ 4763 w 304800"/>
                  <a:gd name="connsiteY0" fmla="*/ 395924 h 450850"/>
                  <a:gd name="connsiteX1" fmla="*/ 94932 w 304800"/>
                  <a:gd name="connsiteY1" fmla="*/ 447994 h 450850"/>
                  <a:gd name="connsiteX2" fmla="*/ 148907 w 304800"/>
                  <a:gd name="connsiteY2" fmla="*/ 436564 h 450850"/>
                  <a:gd name="connsiteX3" fmla="*/ 305752 w 304800"/>
                  <a:gd name="connsiteY3" fmla="*/ 4764 h 450850"/>
                  <a:gd name="connsiteX4" fmla="*/ 4763 w 304800"/>
                  <a:gd name="connsiteY4" fmla="*/ 395924 h 45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0" h="450850">
                    <a:moveTo>
                      <a:pt x="4763" y="395924"/>
                    </a:moveTo>
                    <a:cubicBezTo>
                      <a:pt x="4763" y="395924"/>
                      <a:pt x="68263" y="447994"/>
                      <a:pt x="94932" y="447994"/>
                    </a:cubicBezTo>
                    <a:cubicBezTo>
                      <a:pt x="121602" y="447994"/>
                      <a:pt x="148907" y="436564"/>
                      <a:pt x="148907" y="436564"/>
                    </a:cubicBezTo>
                    <a:lnTo>
                      <a:pt x="305752" y="4764"/>
                    </a:lnTo>
                    <a:cubicBezTo>
                      <a:pt x="305752" y="4129"/>
                      <a:pt x="62547" y="227014"/>
                      <a:pt x="4763" y="395924"/>
                    </a:cubicBezTo>
                    <a:close/>
                  </a:path>
                </a:pathLst>
              </a:custGeom>
              <a:solidFill>
                <a:srgbClr val="F4EE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9791"/>
              <p:cNvSpPr/>
              <p:nvPr/>
            </p:nvSpPr>
            <p:spPr>
              <a:xfrm>
                <a:off x="7979093" y="1601152"/>
                <a:ext cx="285750" cy="215900"/>
              </a:xfrm>
              <a:custGeom>
                <a:avLst/>
                <a:gdLst>
                  <a:gd name="connsiteX0" fmla="*/ 230188 w 285750"/>
                  <a:gd name="connsiteY0" fmla="*/ 4763 h 215900"/>
                  <a:gd name="connsiteX1" fmla="*/ 277177 w 285750"/>
                  <a:gd name="connsiteY1" fmla="*/ 113983 h 215900"/>
                  <a:gd name="connsiteX2" fmla="*/ 242888 w 285750"/>
                  <a:gd name="connsiteY2" fmla="*/ 165418 h 215900"/>
                  <a:gd name="connsiteX3" fmla="*/ 73342 w 285750"/>
                  <a:gd name="connsiteY3" fmla="*/ 199708 h 215900"/>
                  <a:gd name="connsiteX4" fmla="*/ 4763 w 285750"/>
                  <a:gd name="connsiteY4" fmla="*/ 150813 h 215900"/>
                  <a:gd name="connsiteX5" fmla="*/ 52388 w 285750"/>
                  <a:gd name="connsiteY5" fmla="*/ 87948 h 215900"/>
                  <a:gd name="connsiteX6" fmla="*/ 230188 w 285750"/>
                  <a:gd name="connsiteY6" fmla="*/ 4763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5750" h="215900">
                    <a:moveTo>
                      <a:pt x="230188" y="4763"/>
                    </a:moveTo>
                    <a:cubicBezTo>
                      <a:pt x="230188" y="4763"/>
                      <a:pt x="265747" y="104458"/>
                      <a:pt x="277177" y="113983"/>
                    </a:cubicBezTo>
                    <a:cubicBezTo>
                      <a:pt x="287972" y="123508"/>
                      <a:pt x="290513" y="128588"/>
                      <a:pt x="242888" y="165418"/>
                    </a:cubicBezTo>
                    <a:cubicBezTo>
                      <a:pt x="195263" y="202248"/>
                      <a:pt x="134938" y="227013"/>
                      <a:pt x="73342" y="199708"/>
                    </a:cubicBezTo>
                    <a:cubicBezTo>
                      <a:pt x="11747" y="172402"/>
                      <a:pt x="4763" y="150813"/>
                      <a:pt x="4763" y="150813"/>
                    </a:cubicBezTo>
                    <a:cubicBezTo>
                      <a:pt x="4763" y="150813"/>
                      <a:pt x="44132" y="103188"/>
                      <a:pt x="52388" y="87948"/>
                    </a:cubicBezTo>
                    <a:cubicBezTo>
                      <a:pt x="60642" y="73343"/>
                      <a:pt x="230188" y="4763"/>
                      <a:pt x="230188" y="4763"/>
                    </a:cubicBezTo>
                    <a:close/>
                  </a:path>
                </a:pathLst>
              </a:custGeom>
              <a:solidFill>
                <a:srgbClr val="FFC4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: 形状 9792"/>
              <p:cNvSpPr/>
              <p:nvPr/>
            </p:nvSpPr>
            <p:spPr>
              <a:xfrm>
                <a:off x="8022272" y="1568768"/>
                <a:ext cx="190500" cy="127000"/>
              </a:xfrm>
              <a:custGeom>
                <a:avLst/>
                <a:gdLst>
                  <a:gd name="connsiteX0" fmla="*/ 179388 w 190500"/>
                  <a:gd name="connsiteY0" fmla="*/ 4763 h 127000"/>
                  <a:gd name="connsiteX1" fmla="*/ 187008 w 190500"/>
                  <a:gd name="connsiteY1" fmla="*/ 36513 h 127000"/>
                  <a:gd name="connsiteX2" fmla="*/ 8572 w 190500"/>
                  <a:gd name="connsiteY2" fmla="*/ 120332 h 127000"/>
                  <a:gd name="connsiteX3" fmla="*/ 4763 w 190500"/>
                  <a:gd name="connsiteY3" fmla="*/ 60007 h 127000"/>
                  <a:gd name="connsiteX4" fmla="*/ 179388 w 190500"/>
                  <a:gd name="connsiteY4" fmla="*/ 4763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27000">
                    <a:moveTo>
                      <a:pt x="179388" y="4763"/>
                    </a:moveTo>
                    <a:lnTo>
                      <a:pt x="187008" y="36513"/>
                    </a:lnTo>
                    <a:cubicBezTo>
                      <a:pt x="187008" y="36513"/>
                      <a:pt x="59372" y="141287"/>
                      <a:pt x="8572" y="120332"/>
                    </a:cubicBezTo>
                    <a:lnTo>
                      <a:pt x="4763" y="60007"/>
                    </a:lnTo>
                    <a:lnTo>
                      <a:pt x="179388" y="4763"/>
                    </a:lnTo>
                    <a:close/>
                  </a:path>
                </a:pathLst>
              </a:custGeom>
              <a:solidFill>
                <a:srgbClr val="FFA28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9793"/>
              <p:cNvSpPr/>
              <p:nvPr/>
            </p:nvSpPr>
            <p:spPr>
              <a:xfrm>
                <a:off x="7905432" y="1122363"/>
                <a:ext cx="419100" cy="520700"/>
              </a:xfrm>
              <a:custGeom>
                <a:avLst/>
                <a:gdLst>
                  <a:gd name="connsiteX0" fmla="*/ 4763 w 419100"/>
                  <a:gd name="connsiteY0" fmla="*/ 203518 h 520700"/>
                  <a:gd name="connsiteX1" fmla="*/ 20638 w 419100"/>
                  <a:gd name="connsiteY1" fmla="*/ 268923 h 520700"/>
                  <a:gd name="connsiteX2" fmla="*/ 33973 w 419100"/>
                  <a:gd name="connsiteY2" fmla="*/ 316548 h 520700"/>
                  <a:gd name="connsiteX3" fmla="*/ 63183 w 419100"/>
                  <a:gd name="connsiteY3" fmla="*/ 418148 h 520700"/>
                  <a:gd name="connsiteX4" fmla="*/ 135573 w 419100"/>
                  <a:gd name="connsiteY4" fmla="*/ 517842 h 520700"/>
                  <a:gd name="connsiteX5" fmla="*/ 298133 w 419100"/>
                  <a:gd name="connsiteY5" fmla="*/ 463868 h 520700"/>
                  <a:gd name="connsiteX6" fmla="*/ 381953 w 419100"/>
                  <a:gd name="connsiteY6" fmla="*/ 434657 h 520700"/>
                  <a:gd name="connsiteX7" fmla="*/ 415608 w 419100"/>
                  <a:gd name="connsiteY7" fmla="*/ 206057 h 520700"/>
                  <a:gd name="connsiteX8" fmla="*/ 327343 w 419100"/>
                  <a:gd name="connsiteY8" fmla="*/ 36513 h 520700"/>
                  <a:gd name="connsiteX9" fmla="*/ 250508 w 419100"/>
                  <a:gd name="connsiteY9" fmla="*/ 4763 h 520700"/>
                  <a:gd name="connsiteX10" fmla="*/ 4763 w 419100"/>
                  <a:gd name="connsiteY10" fmla="*/ 203518 h 52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9100" h="520700">
                    <a:moveTo>
                      <a:pt x="4763" y="203518"/>
                    </a:moveTo>
                    <a:lnTo>
                      <a:pt x="20638" y="268923"/>
                    </a:lnTo>
                    <a:cubicBezTo>
                      <a:pt x="20638" y="268923"/>
                      <a:pt x="29528" y="271463"/>
                      <a:pt x="33973" y="316548"/>
                    </a:cubicBezTo>
                    <a:cubicBezTo>
                      <a:pt x="38418" y="361632"/>
                      <a:pt x="33973" y="352743"/>
                      <a:pt x="63183" y="418148"/>
                    </a:cubicBezTo>
                    <a:cubicBezTo>
                      <a:pt x="92393" y="483552"/>
                      <a:pt x="110808" y="513398"/>
                      <a:pt x="135573" y="517842"/>
                    </a:cubicBezTo>
                    <a:cubicBezTo>
                      <a:pt x="160338" y="522288"/>
                      <a:pt x="214948" y="533717"/>
                      <a:pt x="298133" y="463868"/>
                    </a:cubicBezTo>
                    <a:cubicBezTo>
                      <a:pt x="381953" y="394018"/>
                      <a:pt x="381953" y="434657"/>
                      <a:pt x="381953" y="434657"/>
                    </a:cubicBezTo>
                    <a:lnTo>
                      <a:pt x="415608" y="206057"/>
                    </a:lnTo>
                    <a:lnTo>
                      <a:pt x="327343" y="36513"/>
                    </a:lnTo>
                    <a:lnTo>
                      <a:pt x="250508" y="4763"/>
                    </a:lnTo>
                    <a:lnTo>
                      <a:pt x="4763" y="203518"/>
                    </a:lnTo>
                    <a:close/>
                  </a:path>
                </a:pathLst>
              </a:custGeom>
              <a:solidFill>
                <a:srgbClr val="FFC4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9794"/>
              <p:cNvSpPr/>
              <p:nvPr/>
            </p:nvSpPr>
            <p:spPr>
              <a:xfrm>
                <a:off x="7872734" y="1043642"/>
                <a:ext cx="571500" cy="577850"/>
              </a:xfrm>
              <a:custGeom>
                <a:avLst/>
                <a:gdLst>
                  <a:gd name="connsiteX0" fmla="*/ 304161 w 571500"/>
                  <a:gd name="connsiteY0" fmla="*/ 112693 h 577850"/>
                  <a:gd name="connsiteX1" fmla="*/ 179701 w 571500"/>
                  <a:gd name="connsiteY1" fmla="*/ 237153 h 577850"/>
                  <a:gd name="connsiteX2" fmla="*/ 53336 w 571500"/>
                  <a:gd name="connsiteY2" fmla="*/ 348278 h 577850"/>
                  <a:gd name="connsiteX3" fmla="*/ 5711 w 571500"/>
                  <a:gd name="connsiteY3" fmla="*/ 239693 h 577850"/>
                  <a:gd name="connsiteX4" fmla="*/ 184147 w 571500"/>
                  <a:gd name="connsiteY4" fmla="*/ 22523 h 577850"/>
                  <a:gd name="connsiteX5" fmla="*/ 389886 w 571500"/>
                  <a:gd name="connsiteY5" fmla="*/ 42843 h 577850"/>
                  <a:gd name="connsiteX6" fmla="*/ 501011 w 571500"/>
                  <a:gd name="connsiteY6" fmla="*/ 253028 h 577850"/>
                  <a:gd name="connsiteX7" fmla="*/ 498472 w 571500"/>
                  <a:gd name="connsiteY7" fmla="*/ 501948 h 577850"/>
                  <a:gd name="connsiteX8" fmla="*/ 570861 w 571500"/>
                  <a:gd name="connsiteY8" fmla="*/ 501948 h 577850"/>
                  <a:gd name="connsiteX9" fmla="*/ 494026 w 571500"/>
                  <a:gd name="connsiteY9" fmla="*/ 574338 h 577850"/>
                  <a:gd name="connsiteX10" fmla="*/ 372107 w 571500"/>
                  <a:gd name="connsiteY10" fmla="*/ 501948 h 577850"/>
                  <a:gd name="connsiteX11" fmla="*/ 408301 w 571500"/>
                  <a:gd name="connsiteY11" fmla="*/ 384473 h 577850"/>
                  <a:gd name="connsiteX12" fmla="*/ 327022 w 571500"/>
                  <a:gd name="connsiteY12" fmla="*/ 266998 h 577850"/>
                  <a:gd name="connsiteX13" fmla="*/ 304161 w 571500"/>
                  <a:gd name="connsiteY13" fmla="*/ 112693 h 5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1500" h="577850">
                    <a:moveTo>
                      <a:pt x="304161" y="112693"/>
                    </a:moveTo>
                    <a:cubicBezTo>
                      <a:pt x="304161" y="112693"/>
                      <a:pt x="256536" y="202863"/>
                      <a:pt x="179701" y="237153"/>
                    </a:cubicBezTo>
                    <a:cubicBezTo>
                      <a:pt x="102866" y="270808"/>
                      <a:pt x="27936" y="286683"/>
                      <a:pt x="53336" y="348278"/>
                    </a:cubicBezTo>
                    <a:cubicBezTo>
                      <a:pt x="53336" y="348278"/>
                      <a:pt x="-3178" y="361613"/>
                      <a:pt x="5711" y="239693"/>
                    </a:cubicBezTo>
                    <a:cubicBezTo>
                      <a:pt x="14601" y="117773"/>
                      <a:pt x="123186" y="35858"/>
                      <a:pt x="184147" y="22523"/>
                    </a:cubicBezTo>
                    <a:cubicBezTo>
                      <a:pt x="245107" y="9188"/>
                      <a:pt x="333372" y="-18117"/>
                      <a:pt x="389886" y="42843"/>
                    </a:cubicBezTo>
                    <a:cubicBezTo>
                      <a:pt x="446401" y="103803"/>
                      <a:pt x="505457" y="135553"/>
                      <a:pt x="501011" y="253028"/>
                    </a:cubicBezTo>
                    <a:cubicBezTo>
                      <a:pt x="496566" y="370503"/>
                      <a:pt x="460372" y="497503"/>
                      <a:pt x="498472" y="501948"/>
                    </a:cubicBezTo>
                    <a:cubicBezTo>
                      <a:pt x="537207" y="506393"/>
                      <a:pt x="570861" y="501948"/>
                      <a:pt x="570861" y="501948"/>
                    </a:cubicBezTo>
                    <a:cubicBezTo>
                      <a:pt x="570861" y="501948"/>
                      <a:pt x="559432" y="565448"/>
                      <a:pt x="494026" y="574338"/>
                    </a:cubicBezTo>
                    <a:cubicBezTo>
                      <a:pt x="428622" y="583229"/>
                      <a:pt x="369566" y="583229"/>
                      <a:pt x="372107" y="501948"/>
                    </a:cubicBezTo>
                    <a:cubicBezTo>
                      <a:pt x="374647" y="420668"/>
                      <a:pt x="417191" y="416223"/>
                      <a:pt x="408301" y="384473"/>
                    </a:cubicBezTo>
                    <a:cubicBezTo>
                      <a:pt x="399411" y="352723"/>
                      <a:pt x="331466" y="319068"/>
                      <a:pt x="327022" y="266998"/>
                    </a:cubicBezTo>
                    <a:cubicBezTo>
                      <a:pt x="322576" y="214293"/>
                      <a:pt x="340357" y="117138"/>
                      <a:pt x="304161" y="112693"/>
                    </a:cubicBezTo>
                    <a:close/>
                  </a:path>
                </a:pathLst>
              </a:custGeom>
              <a:solidFill>
                <a:srgbClr val="003E5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9795"/>
              <p:cNvSpPr/>
              <p:nvPr/>
            </p:nvSpPr>
            <p:spPr>
              <a:xfrm>
                <a:off x="7830432" y="1710043"/>
                <a:ext cx="787400" cy="711200"/>
              </a:xfrm>
              <a:custGeom>
                <a:avLst/>
                <a:gdLst>
                  <a:gd name="connsiteX0" fmla="*/ 81668 w 787400"/>
                  <a:gd name="connsiteY0" fmla="*/ 705497 h 711200"/>
                  <a:gd name="connsiteX1" fmla="*/ 496958 w 787400"/>
                  <a:gd name="connsiteY1" fmla="*/ 709307 h 711200"/>
                  <a:gd name="connsiteX2" fmla="*/ 519818 w 787400"/>
                  <a:gd name="connsiteY2" fmla="*/ 445782 h 711200"/>
                  <a:gd name="connsiteX3" fmla="*/ 643008 w 787400"/>
                  <a:gd name="connsiteY3" fmla="*/ 464832 h 711200"/>
                  <a:gd name="connsiteX4" fmla="*/ 787153 w 787400"/>
                  <a:gd name="connsiteY4" fmla="*/ 395617 h 711200"/>
                  <a:gd name="connsiteX5" fmla="*/ 512199 w 787400"/>
                  <a:gd name="connsiteY5" fmla="*/ 86372 h 711200"/>
                  <a:gd name="connsiteX6" fmla="*/ 425203 w 787400"/>
                  <a:gd name="connsiteY6" fmla="*/ 5092 h 711200"/>
                  <a:gd name="connsiteX7" fmla="*/ 152153 w 787400"/>
                  <a:gd name="connsiteY7" fmla="*/ 41922 h 711200"/>
                  <a:gd name="connsiteX8" fmla="*/ 4833 w 787400"/>
                  <a:gd name="connsiteY8" fmla="*/ 314972 h 711200"/>
                  <a:gd name="connsiteX9" fmla="*/ 47378 w 787400"/>
                  <a:gd name="connsiteY9" fmla="*/ 493407 h 711200"/>
                  <a:gd name="connsiteX10" fmla="*/ 81668 w 787400"/>
                  <a:gd name="connsiteY10" fmla="*/ 705497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87400" h="711200">
                    <a:moveTo>
                      <a:pt x="81668" y="705497"/>
                    </a:moveTo>
                    <a:lnTo>
                      <a:pt x="496958" y="709307"/>
                    </a:lnTo>
                    <a:lnTo>
                      <a:pt x="519818" y="445782"/>
                    </a:lnTo>
                    <a:cubicBezTo>
                      <a:pt x="519818" y="445782"/>
                      <a:pt x="573793" y="468642"/>
                      <a:pt x="643008" y="464832"/>
                    </a:cubicBezTo>
                    <a:cubicBezTo>
                      <a:pt x="712224" y="461022"/>
                      <a:pt x="790963" y="424192"/>
                      <a:pt x="787153" y="395617"/>
                    </a:cubicBezTo>
                    <a:cubicBezTo>
                      <a:pt x="783343" y="367042"/>
                      <a:pt x="695078" y="139712"/>
                      <a:pt x="512199" y="86372"/>
                    </a:cubicBezTo>
                    <a:cubicBezTo>
                      <a:pt x="512199" y="86372"/>
                      <a:pt x="476638" y="-1258"/>
                      <a:pt x="425203" y="5092"/>
                    </a:cubicBezTo>
                    <a:cubicBezTo>
                      <a:pt x="373768" y="11442"/>
                      <a:pt x="152153" y="41922"/>
                      <a:pt x="152153" y="41922"/>
                    </a:cubicBezTo>
                    <a:cubicBezTo>
                      <a:pt x="152153" y="41922"/>
                      <a:pt x="1023" y="243852"/>
                      <a:pt x="4833" y="314972"/>
                    </a:cubicBezTo>
                    <a:cubicBezTo>
                      <a:pt x="8643" y="386092"/>
                      <a:pt x="-882" y="403237"/>
                      <a:pt x="47378" y="493407"/>
                    </a:cubicBezTo>
                    <a:cubicBezTo>
                      <a:pt x="95638" y="584212"/>
                      <a:pt x="81668" y="705497"/>
                      <a:pt x="81668" y="70549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9796"/>
              <p:cNvSpPr/>
              <p:nvPr/>
            </p:nvSpPr>
            <p:spPr>
              <a:xfrm>
                <a:off x="7257233" y="2335213"/>
                <a:ext cx="1822450" cy="1854200"/>
              </a:xfrm>
              <a:custGeom>
                <a:avLst/>
                <a:gdLst>
                  <a:gd name="connsiteX0" fmla="*/ 633277 w 1822450"/>
                  <a:gd name="connsiteY0" fmla="*/ 4763 h 1854200"/>
                  <a:gd name="connsiteX1" fmla="*/ 465636 w 1822450"/>
                  <a:gd name="connsiteY1" fmla="*/ 513398 h 1854200"/>
                  <a:gd name="connsiteX2" fmla="*/ 66222 w 1822450"/>
                  <a:gd name="connsiteY2" fmla="*/ 1357313 h 1854200"/>
                  <a:gd name="connsiteX3" fmla="*/ 92257 w 1822450"/>
                  <a:gd name="connsiteY3" fmla="*/ 1717992 h 1854200"/>
                  <a:gd name="connsiteX4" fmla="*/ 440236 w 1822450"/>
                  <a:gd name="connsiteY4" fmla="*/ 1744028 h 1854200"/>
                  <a:gd name="connsiteX5" fmla="*/ 852352 w 1822450"/>
                  <a:gd name="connsiteY5" fmla="*/ 1834197 h 1854200"/>
                  <a:gd name="connsiteX6" fmla="*/ 1618797 w 1822450"/>
                  <a:gd name="connsiteY6" fmla="*/ 1782763 h 1854200"/>
                  <a:gd name="connsiteX7" fmla="*/ 1747702 w 1822450"/>
                  <a:gd name="connsiteY7" fmla="*/ 1331913 h 1854200"/>
                  <a:gd name="connsiteX8" fmla="*/ 1258117 w 1822450"/>
                  <a:gd name="connsiteY8" fmla="*/ 487998 h 1854200"/>
                  <a:gd name="connsiteX9" fmla="*/ 1070157 w 1822450"/>
                  <a:gd name="connsiteY9" fmla="*/ 84138 h 1854200"/>
                  <a:gd name="connsiteX10" fmla="*/ 633277 w 1822450"/>
                  <a:gd name="connsiteY10" fmla="*/ 4763 h 185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22450" h="1854200">
                    <a:moveTo>
                      <a:pt x="633277" y="4763"/>
                    </a:moveTo>
                    <a:cubicBezTo>
                      <a:pt x="633277" y="4763"/>
                      <a:pt x="498022" y="449263"/>
                      <a:pt x="465636" y="513398"/>
                    </a:cubicBezTo>
                    <a:cubicBezTo>
                      <a:pt x="433252" y="577533"/>
                      <a:pt x="104957" y="1254442"/>
                      <a:pt x="66222" y="1357313"/>
                    </a:cubicBezTo>
                    <a:cubicBezTo>
                      <a:pt x="27486" y="1460183"/>
                      <a:pt x="-62683" y="1621472"/>
                      <a:pt x="92257" y="1717992"/>
                    </a:cubicBezTo>
                    <a:cubicBezTo>
                      <a:pt x="246561" y="1814513"/>
                      <a:pt x="291647" y="1744028"/>
                      <a:pt x="440236" y="1744028"/>
                    </a:cubicBezTo>
                    <a:cubicBezTo>
                      <a:pt x="588192" y="1744028"/>
                      <a:pt x="678361" y="1801813"/>
                      <a:pt x="852352" y="1834197"/>
                    </a:cubicBezTo>
                    <a:cubicBezTo>
                      <a:pt x="1026342" y="1866583"/>
                      <a:pt x="1515927" y="1853247"/>
                      <a:pt x="1618797" y="1782763"/>
                    </a:cubicBezTo>
                    <a:cubicBezTo>
                      <a:pt x="1721667" y="1711642"/>
                      <a:pt x="1934392" y="1576388"/>
                      <a:pt x="1747702" y="1331913"/>
                    </a:cubicBezTo>
                    <a:cubicBezTo>
                      <a:pt x="1561011" y="1087438"/>
                      <a:pt x="1309552" y="571817"/>
                      <a:pt x="1258117" y="487998"/>
                    </a:cubicBezTo>
                    <a:cubicBezTo>
                      <a:pt x="1206682" y="404177"/>
                      <a:pt x="1113972" y="124777"/>
                      <a:pt x="1070157" y="84138"/>
                    </a:cubicBezTo>
                    <a:cubicBezTo>
                      <a:pt x="1026342" y="43498"/>
                      <a:pt x="633277" y="4763"/>
                      <a:pt x="633277" y="4763"/>
                    </a:cubicBezTo>
                    <a:close/>
                  </a:path>
                </a:pathLst>
              </a:custGeom>
              <a:solidFill>
                <a:srgbClr val="FC74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9797"/>
              <p:cNvSpPr/>
              <p:nvPr/>
            </p:nvSpPr>
            <p:spPr>
              <a:xfrm>
                <a:off x="7638732" y="5105083"/>
                <a:ext cx="260350" cy="774700"/>
              </a:xfrm>
              <a:custGeom>
                <a:avLst/>
                <a:gdLst>
                  <a:gd name="connsiteX0" fmla="*/ 142558 w 260350"/>
                  <a:gd name="connsiteY0" fmla="*/ 701992 h 774700"/>
                  <a:gd name="connsiteX1" fmla="*/ 93663 w 260350"/>
                  <a:gd name="connsiteY1" fmla="*/ 768667 h 774700"/>
                  <a:gd name="connsiteX2" fmla="*/ 4763 w 260350"/>
                  <a:gd name="connsiteY2" fmla="*/ 741997 h 774700"/>
                  <a:gd name="connsiteX3" fmla="*/ 35878 w 260350"/>
                  <a:gd name="connsiteY3" fmla="*/ 715327 h 774700"/>
                  <a:gd name="connsiteX4" fmla="*/ 39688 w 260350"/>
                  <a:gd name="connsiteY4" fmla="*/ 4763 h 774700"/>
                  <a:gd name="connsiteX5" fmla="*/ 258763 w 260350"/>
                  <a:gd name="connsiteY5" fmla="*/ 4763 h 774700"/>
                  <a:gd name="connsiteX6" fmla="*/ 142558 w 260350"/>
                  <a:gd name="connsiteY6" fmla="*/ 701992 h 774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0350" h="774700">
                    <a:moveTo>
                      <a:pt x="142558" y="701992"/>
                    </a:moveTo>
                    <a:cubicBezTo>
                      <a:pt x="142558" y="701992"/>
                      <a:pt x="151448" y="759777"/>
                      <a:pt x="93663" y="768667"/>
                    </a:cubicBezTo>
                    <a:cubicBezTo>
                      <a:pt x="35878" y="777558"/>
                      <a:pt x="4763" y="741997"/>
                      <a:pt x="4763" y="741997"/>
                    </a:cubicBezTo>
                    <a:lnTo>
                      <a:pt x="35878" y="715327"/>
                    </a:lnTo>
                    <a:lnTo>
                      <a:pt x="39688" y="4763"/>
                    </a:lnTo>
                    <a:lnTo>
                      <a:pt x="258763" y="4763"/>
                    </a:lnTo>
                    <a:lnTo>
                      <a:pt x="142558" y="701992"/>
                    </a:lnTo>
                    <a:close/>
                  </a:path>
                </a:pathLst>
              </a:custGeom>
              <a:solidFill>
                <a:srgbClr val="F8F8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9798"/>
              <p:cNvSpPr/>
              <p:nvPr/>
            </p:nvSpPr>
            <p:spPr>
              <a:xfrm>
                <a:off x="8107997" y="5121592"/>
                <a:ext cx="260350" cy="781050"/>
              </a:xfrm>
              <a:custGeom>
                <a:avLst/>
                <a:gdLst>
                  <a:gd name="connsiteX0" fmla="*/ 170497 w 260350"/>
                  <a:gd name="connsiteY0" fmla="*/ 684213 h 781050"/>
                  <a:gd name="connsiteX1" fmla="*/ 118428 w 260350"/>
                  <a:gd name="connsiteY1" fmla="*/ 780733 h 781050"/>
                  <a:gd name="connsiteX2" fmla="*/ 4763 w 260350"/>
                  <a:gd name="connsiteY2" fmla="*/ 745173 h 781050"/>
                  <a:gd name="connsiteX3" fmla="*/ 16193 w 260350"/>
                  <a:gd name="connsiteY3" fmla="*/ 708978 h 781050"/>
                  <a:gd name="connsiteX4" fmla="*/ 48578 w 260350"/>
                  <a:gd name="connsiteY4" fmla="*/ 691833 h 781050"/>
                  <a:gd name="connsiteX5" fmla="*/ 51753 w 260350"/>
                  <a:gd name="connsiteY5" fmla="*/ 4763 h 781050"/>
                  <a:gd name="connsiteX6" fmla="*/ 259397 w 260350"/>
                  <a:gd name="connsiteY6" fmla="*/ 4763 h 781050"/>
                  <a:gd name="connsiteX7" fmla="*/ 170497 w 260350"/>
                  <a:gd name="connsiteY7" fmla="*/ 684213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0350" h="781050">
                    <a:moveTo>
                      <a:pt x="170497" y="684213"/>
                    </a:moveTo>
                    <a:lnTo>
                      <a:pt x="118428" y="780733"/>
                    </a:lnTo>
                    <a:lnTo>
                      <a:pt x="4763" y="745173"/>
                    </a:lnTo>
                    <a:lnTo>
                      <a:pt x="16193" y="708978"/>
                    </a:lnTo>
                    <a:cubicBezTo>
                      <a:pt x="16193" y="708978"/>
                      <a:pt x="36513" y="714058"/>
                      <a:pt x="48578" y="691833"/>
                    </a:cubicBezTo>
                    <a:cubicBezTo>
                      <a:pt x="61278" y="669608"/>
                      <a:pt x="51753" y="4763"/>
                      <a:pt x="51753" y="4763"/>
                    </a:cubicBezTo>
                    <a:lnTo>
                      <a:pt x="259397" y="4763"/>
                    </a:lnTo>
                    <a:cubicBezTo>
                      <a:pt x="259397" y="4763"/>
                      <a:pt x="192088" y="623888"/>
                      <a:pt x="170497" y="684213"/>
                    </a:cubicBezTo>
                    <a:close/>
                  </a:path>
                </a:pathLst>
              </a:custGeom>
              <a:solidFill>
                <a:srgbClr val="F8F8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9799"/>
              <p:cNvSpPr/>
              <p:nvPr/>
            </p:nvSpPr>
            <p:spPr>
              <a:xfrm>
                <a:off x="7834058" y="2033588"/>
                <a:ext cx="387350" cy="215900"/>
              </a:xfrm>
              <a:custGeom>
                <a:avLst/>
                <a:gdLst>
                  <a:gd name="connsiteX0" fmla="*/ 8827 w 387350"/>
                  <a:gd name="connsiteY0" fmla="*/ 4763 h 215900"/>
                  <a:gd name="connsiteX1" fmla="*/ 147892 w 387350"/>
                  <a:gd name="connsiteY1" fmla="*/ 108902 h 215900"/>
                  <a:gd name="connsiteX2" fmla="*/ 384111 w 387350"/>
                  <a:gd name="connsiteY2" fmla="*/ 174942 h 215900"/>
                  <a:gd name="connsiteX3" fmla="*/ 133922 w 387350"/>
                  <a:gd name="connsiteY3" fmla="*/ 202883 h 215900"/>
                  <a:gd name="connsiteX4" fmla="*/ 5652 w 387350"/>
                  <a:gd name="connsiteY4" fmla="*/ 67627 h 215900"/>
                  <a:gd name="connsiteX5" fmla="*/ 8827 w 387350"/>
                  <a:gd name="connsiteY5" fmla="*/ 4763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7350" h="215900">
                    <a:moveTo>
                      <a:pt x="8827" y="4763"/>
                    </a:moveTo>
                    <a:cubicBezTo>
                      <a:pt x="8827" y="4763"/>
                      <a:pt x="71692" y="94933"/>
                      <a:pt x="147892" y="108902"/>
                    </a:cubicBezTo>
                    <a:cubicBezTo>
                      <a:pt x="224092" y="122873"/>
                      <a:pt x="384111" y="136842"/>
                      <a:pt x="384111" y="174942"/>
                    </a:cubicBezTo>
                    <a:cubicBezTo>
                      <a:pt x="384111" y="213042"/>
                      <a:pt x="175832" y="227013"/>
                      <a:pt x="133922" y="202883"/>
                    </a:cubicBezTo>
                    <a:cubicBezTo>
                      <a:pt x="92011" y="178752"/>
                      <a:pt x="8827" y="101917"/>
                      <a:pt x="5652" y="67627"/>
                    </a:cubicBezTo>
                    <a:cubicBezTo>
                      <a:pt x="2477" y="33338"/>
                      <a:pt x="8827" y="4763"/>
                      <a:pt x="8827" y="4763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9802"/>
              <p:cNvSpPr/>
              <p:nvPr/>
            </p:nvSpPr>
            <p:spPr>
              <a:xfrm>
                <a:off x="7994624" y="5798381"/>
                <a:ext cx="317500" cy="120650"/>
              </a:xfrm>
              <a:custGeom>
                <a:avLst/>
                <a:gdLst>
                  <a:gd name="connsiteX0" fmla="*/ 129566 w 317500"/>
                  <a:gd name="connsiteY0" fmla="*/ 32189 h 120650"/>
                  <a:gd name="connsiteX1" fmla="*/ 7010 w 317500"/>
                  <a:gd name="connsiteY1" fmla="*/ 103944 h 120650"/>
                  <a:gd name="connsiteX2" fmla="*/ 8281 w 317500"/>
                  <a:gd name="connsiteY2" fmla="*/ 116644 h 120650"/>
                  <a:gd name="connsiteX3" fmla="*/ 200051 w 317500"/>
                  <a:gd name="connsiteY3" fmla="*/ 115374 h 120650"/>
                  <a:gd name="connsiteX4" fmla="*/ 201320 w 317500"/>
                  <a:gd name="connsiteY4" fmla="*/ 102674 h 120650"/>
                  <a:gd name="connsiteX5" fmla="*/ 231801 w 317500"/>
                  <a:gd name="connsiteY5" fmla="*/ 103944 h 120650"/>
                  <a:gd name="connsiteX6" fmla="*/ 230531 w 317500"/>
                  <a:gd name="connsiteY6" fmla="*/ 115374 h 120650"/>
                  <a:gd name="connsiteX7" fmla="*/ 315620 w 317500"/>
                  <a:gd name="connsiteY7" fmla="*/ 114104 h 120650"/>
                  <a:gd name="connsiteX8" fmla="*/ 283870 w 317500"/>
                  <a:gd name="connsiteY8" fmla="*/ 7424 h 120650"/>
                  <a:gd name="connsiteX9" fmla="*/ 212116 w 317500"/>
                  <a:gd name="connsiteY9" fmla="*/ 75369 h 120650"/>
                  <a:gd name="connsiteX10" fmla="*/ 129566 w 317500"/>
                  <a:gd name="connsiteY10" fmla="*/ 32189 h 12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7500" h="120650">
                    <a:moveTo>
                      <a:pt x="129566" y="32189"/>
                    </a:moveTo>
                    <a:cubicBezTo>
                      <a:pt x="129566" y="27744"/>
                      <a:pt x="12726" y="89974"/>
                      <a:pt x="7010" y="103944"/>
                    </a:cubicBezTo>
                    <a:cubicBezTo>
                      <a:pt x="1295" y="118549"/>
                      <a:pt x="8281" y="116644"/>
                      <a:pt x="8281" y="116644"/>
                    </a:cubicBezTo>
                    <a:lnTo>
                      <a:pt x="200051" y="115374"/>
                    </a:lnTo>
                    <a:lnTo>
                      <a:pt x="201320" y="102674"/>
                    </a:lnTo>
                    <a:lnTo>
                      <a:pt x="231801" y="103944"/>
                    </a:lnTo>
                    <a:lnTo>
                      <a:pt x="230531" y="115374"/>
                    </a:lnTo>
                    <a:lnTo>
                      <a:pt x="315620" y="114104"/>
                    </a:lnTo>
                    <a:cubicBezTo>
                      <a:pt x="315620" y="114104"/>
                      <a:pt x="330226" y="26474"/>
                      <a:pt x="283870" y="7424"/>
                    </a:cubicBezTo>
                    <a:cubicBezTo>
                      <a:pt x="237516" y="-11626"/>
                      <a:pt x="243231" y="77910"/>
                      <a:pt x="212116" y="75369"/>
                    </a:cubicBezTo>
                    <a:cubicBezTo>
                      <a:pt x="179731" y="72194"/>
                      <a:pt x="130835" y="59494"/>
                      <a:pt x="129566" y="32189"/>
                    </a:cubicBezTo>
                    <a:close/>
                  </a:path>
                </a:pathLst>
              </a:custGeom>
              <a:solidFill>
                <a:srgbClr val="AA3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9803"/>
              <p:cNvSpPr/>
              <p:nvPr/>
            </p:nvSpPr>
            <p:spPr>
              <a:xfrm>
                <a:off x="9223752" y="2576513"/>
                <a:ext cx="412750" cy="317500"/>
              </a:xfrm>
              <a:custGeom>
                <a:avLst/>
                <a:gdLst>
                  <a:gd name="connsiteX0" fmla="*/ 12958 w 412750"/>
                  <a:gd name="connsiteY0" fmla="*/ 144463 h 317500"/>
                  <a:gd name="connsiteX1" fmla="*/ 5338 w 412750"/>
                  <a:gd name="connsiteY1" fmla="*/ 246698 h 317500"/>
                  <a:gd name="connsiteX2" fmla="*/ 162183 w 412750"/>
                  <a:gd name="connsiteY2" fmla="*/ 317817 h 317500"/>
                  <a:gd name="connsiteX3" fmla="*/ 411738 w 412750"/>
                  <a:gd name="connsiteY3" fmla="*/ 209867 h 317500"/>
                  <a:gd name="connsiteX4" fmla="*/ 387608 w 412750"/>
                  <a:gd name="connsiteY4" fmla="*/ 120333 h 317500"/>
                  <a:gd name="connsiteX5" fmla="*/ 307598 w 412750"/>
                  <a:gd name="connsiteY5" fmla="*/ 4763 h 317500"/>
                  <a:gd name="connsiteX6" fmla="*/ 12958 w 412750"/>
                  <a:gd name="connsiteY6" fmla="*/ 144463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317500">
                    <a:moveTo>
                      <a:pt x="12958" y="144463"/>
                    </a:moveTo>
                    <a:cubicBezTo>
                      <a:pt x="12958" y="144463"/>
                      <a:pt x="16768" y="222567"/>
                      <a:pt x="5338" y="246698"/>
                    </a:cubicBezTo>
                    <a:cubicBezTo>
                      <a:pt x="-6092" y="270827"/>
                      <a:pt x="156468" y="317817"/>
                      <a:pt x="162183" y="317817"/>
                    </a:cubicBezTo>
                    <a:cubicBezTo>
                      <a:pt x="167898" y="317817"/>
                      <a:pt x="411738" y="209867"/>
                      <a:pt x="411738" y="209867"/>
                    </a:cubicBezTo>
                    <a:cubicBezTo>
                      <a:pt x="411738" y="209867"/>
                      <a:pt x="402213" y="166688"/>
                      <a:pt x="387608" y="120333"/>
                    </a:cubicBezTo>
                    <a:cubicBezTo>
                      <a:pt x="373003" y="73977"/>
                      <a:pt x="307598" y="4763"/>
                      <a:pt x="307598" y="4763"/>
                    </a:cubicBezTo>
                    <a:lnTo>
                      <a:pt x="12958" y="144463"/>
                    </a:lnTo>
                    <a:close/>
                  </a:path>
                </a:pathLst>
              </a:custGeom>
              <a:solidFill>
                <a:srgbClr val="FFC8B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9804"/>
              <p:cNvSpPr/>
              <p:nvPr/>
            </p:nvSpPr>
            <p:spPr>
              <a:xfrm>
                <a:off x="9231947" y="2575877"/>
                <a:ext cx="311150" cy="196850"/>
              </a:xfrm>
              <a:custGeom>
                <a:avLst/>
                <a:gdLst>
                  <a:gd name="connsiteX0" fmla="*/ 5397 w 311150"/>
                  <a:gd name="connsiteY0" fmla="*/ 192088 h 196850"/>
                  <a:gd name="connsiteX1" fmla="*/ 246697 w 311150"/>
                  <a:gd name="connsiteY1" fmla="*/ 127952 h 196850"/>
                  <a:gd name="connsiteX2" fmla="*/ 309563 w 311150"/>
                  <a:gd name="connsiteY2" fmla="*/ 18733 h 196850"/>
                  <a:gd name="connsiteX3" fmla="*/ 299403 w 311150"/>
                  <a:gd name="connsiteY3" fmla="*/ 4763 h 196850"/>
                  <a:gd name="connsiteX4" fmla="*/ 4763 w 311150"/>
                  <a:gd name="connsiteY4" fmla="*/ 144463 h 196850"/>
                  <a:gd name="connsiteX5" fmla="*/ 5397 w 311150"/>
                  <a:gd name="connsiteY5" fmla="*/ 192088 h 196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1150" h="196850">
                    <a:moveTo>
                      <a:pt x="5397" y="192088"/>
                    </a:moveTo>
                    <a:cubicBezTo>
                      <a:pt x="59372" y="214313"/>
                      <a:pt x="213043" y="144463"/>
                      <a:pt x="246697" y="127952"/>
                    </a:cubicBezTo>
                    <a:cubicBezTo>
                      <a:pt x="281622" y="111443"/>
                      <a:pt x="309563" y="18733"/>
                      <a:pt x="309563" y="18733"/>
                    </a:cubicBezTo>
                    <a:lnTo>
                      <a:pt x="299403" y="4763"/>
                    </a:lnTo>
                    <a:lnTo>
                      <a:pt x="4763" y="144463"/>
                    </a:lnTo>
                    <a:cubicBezTo>
                      <a:pt x="4763" y="145098"/>
                      <a:pt x="6033" y="167958"/>
                      <a:pt x="5397" y="192088"/>
                    </a:cubicBezTo>
                    <a:close/>
                  </a:path>
                </a:pathLst>
              </a:custGeom>
              <a:solidFill>
                <a:srgbClr val="FFA28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9805"/>
              <p:cNvSpPr/>
              <p:nvPr/>
            </p:nvSpPr>
            <p:spPr>
              <a:xfrm>
                <a:off x="8555038" y="4683442"/>
                <a:ext cx="393700" cy="965200"/>
              </a:xfrm>
              <a:custGeom>
                <a:avLst/>
                <a:gdLst>
                  <a:gd name="connsiteX0" fmla="*/ 4763 w 393700"/>
                  <a:gd name="connsiteY0" fmla="*/ 966153 h 965200"/>
                  <a:gd name="connsiteX1" fmla="*/ 68263 w 393700"/>
                  <a:gd name="connsiteY1" fmla="*/ 966153 h 965200"/>
                  <a:gd name="connsiteX2" fmla="*/ 394018 w 393700"/>
                  <a:gd name="connsiteY2" fmla="*/ 4763 h 965200"/>
                  <a:gd name="connsiteX3" fmla="*/ 283528 w 393700"/>
                  <a:gd name="connsiteY3" fmla="*/ 4763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3700" h="965200">
                    <a:moveTo>
                      <a:pt x="4763" y="966153"/>
                    </a:moveTo>
                    <a:lnTo>
                      <a:pt x="68263" y="966153"/>
                    </a:lnTo>
                    <a:lnTo>
                      <a:pt x="394018" y="4763"/>
                    </a:lnTo>
                    <a:lnTo>
                      <a:pt x="283528" y="4763"/>
                    </a:lnTo>
                    <a:close/>
                  </a:path>
                </a:pathLst>
              </a:custGeom>
              <a:solidFill>
                <a:srgbClr val="3C66B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9806"/>
              <p:cNvSpPr/>
              <p:nvPr/>
            </p:nvSpPr>
            <p:spPr>
              <a:xfrm>
                <a:off x="9306878" y="4704397"/>
                <a:ext cx="114300" cy="990600"/>
              </a:xfrm>
              <a:custGeom>
                <a:avLst/>
                <a:gdLst>
                  <a:gd name="connsiteX0" fmla="*/ 14922 w 114300"/>
                  <a:gd name="connsiteY0" fmla="*/ 987743 h 990600"/>
                  <a:gd name="connsiteX1" fmla="*/ 89853 w 114300"/>
                  <a:gd name="connsiteY1" fmla="*/ 987743 h 990600"/>
                  <a:gd name="connsiteX2" fmla="*/ 115253 w 114300"/>
                  <a:gd name="connsiteY2" fmla="*/ 4763 h 990600"/>
                  <a:gd name="connsiteX3" fmla="*/ 4763 w 114300"/>
                  <a:gd name="connsiteY3" fmla="*/ 984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" h="990600">
                    <a:moveTo>
                      <a:pt x="14922" y="987743"/>
                    </a:moveTo>
                    <a:lnTo>
                      <a:pt x="89853" y="987743"/>
                    </a:lnTo>
                    <a:lnTo>
                      <a:pt x="115253" y="4763"/>
                    </a:lnTo>
                    <a:lnTo>
                      <a:pt x="4763" y="9843"/>
                    </a:lnTo>
                    <a:close/>
                  </a:path>
                </a:pathLst>
              </a:custGeom>
              <a:solidFill>
                <a:srgbClr val="416BB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9807"/>
              <p:cNvSpPr/>
              <p:nvPr/>
            </p:nvSpPr>
            <p:spPr>
              <a:xfrm>
                <a:off x="8143508" y="4148138"/>
                <a:ext cx="1212850" cy="1441450"/>
              </a:xfrm>
              <a:custGeom>
                <a:avLst/>
                <a:gdLst>
                  <a:gd name="connsiteX0" fmla="*/ 1213852 w 1212850"/>
                  <a:gd name="connsiteY0" fmla="*/ 1426528 h 1441450"/>
                  <a:gd name="connsiteX1" fmla="*/ 1098917 w 1212850"/>
                  <a:gd name="connsiteY1" fmla="*/ 1441767 h 1441450"/>
                  <a:gd name="connsiteX2" fmla="*/ 27672 w 1212850"/>
                  <a:gd name="connsiteY2" fmla="*/ 360363 h 1441450"/>
                  <a:gd name="connsiteX3" fmla="*/ 142607 w 1212850"/>
                  <a:gd name="connsiteY3" fmla="*/ 44767 h 1441450"/>
                  <a:gd name="connsiteX4" fmla="*/ 738236 w 1212850"/>
                  <a:gd name="connsiteY4" fmla="*/ 4763 h 1441450"/>
                  <a:gd name="connsiteX5" fmla="*/ 1059547 w 1212850"/>
                  <a:gd name="connsiteY5" fmla="*/ 6667 h 1441450"/>
                  <a:gd name="connsiteX6" fmla="*/ 488047 w 1212850"/>
                  <a:gd name="connsiteY6" fmla="*/ 435292 h 1441450"/>
                  <a:gd name="connsiteX7" fmla="*/ 663307 w 1212850"/>
                  <a:gd name="connsiteY7" fmla="*/ 645478 h 1441450"/>
                  <a:gd name="connsiteX8" fmla="*/ 998586 w 1212850"/>
                  <a:gd name="connsiteY8" fmla="*/ 1020763 h 1441450"/>
                  <a:gd name="connsiteX9" fmla="*/ 1213852 w 1212850"/>
                  <a:gd name="connsiteY9" fmla="*/ 1426528 h 144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2850" h="1441450">
                    <a:moveTo>
                      <a:pt x="1213852" y="1426528"/>
                    </a:moveTo>
                    <a:lnTo>
                      <a:pt x="1098917" y="1441767"/>
                    </a:lnTo>
                    <a:cubicBezTo>
                      <a:pt x="1098917" y="1441767"/>
                      <a:pt x="97522" y="566103"/>
                      <a:pt x="27672" y="360363"/>
                    </a:cubicBezTo>
                    <a:cubicBezTo>
                      <a:pt x="-42178" y="155258"/>
                      <a:pt x="62597" y="49847"/>
                      <a:pt x="142607" y="44767"/>
                    </a:cubicBezTo>
                    <a:cubicBezTo>
                      <a:pt x="222617" y="39688"/>
                      <a:pt x="738236" y="4763"/>
                      <a:pt x="738236" y="4763"/>
                    </a:cubicBezTo>
                    <a:lnTo>
                      <a:pt x="1059547" y="6667"/>
                    </a:lnTo>
                    <a:lnTo>
                      <a:pt x="488047" y="435292"/>
                    </a:lnTo>
                    <a:lnTo>
                      <a:pt x="663307" y="645478"/>
                    </a:lnTo>
                    <a:cubicBezTo>
                      <a:pt x="663307" y="645478"/>
                      <a:pt x="883652" y="780733"/>
                      <a:pt x="998586" y="1020763"/>
                    </a:cubicBezTo>
                    <a:cubicBezTo>
                      <a:pt x="1113522" y="1260792"/>
                      <a:pt x="1213852" y="1426528"/>
                      <a:pt x="1213852" y="1426528"/>
                    </a:cubicBezTo>
                    <a:close/>
                  </a:path>
                </a:pathLst>
              </a:custGeom>
              <a:solidFill>
                <a:srgbClr val="0037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9808"/>
              <p:cNvSpPr/>
              <p:nvPr/>
            </p:nvSpPr>
            <p:spPr>
              <a:xfrm>
                <a:off x="8737918" y="2774633"/>
                <a:ext cx="457200" cy="711200"/>
              </a:xfrm>
              <a:custGeom>
                <a:avLst/>
                <a:gdLst>
                  <a:gd name="connsiteX0" fmla="*/ 4763 w 457200"/>
                  <a:gd name="connsiteY0" fmla="*/ 703263 h 711200"/>
                  <a:gd name="connsiteX1" fmla="*/ 121602 w 457200"/>
                  <a:gd name="connsiteY1" fmla="*/ 707072 h 711200"/>
                  <a:gd name="connsiteX2" fmla="*/ 280352 w 457200"/>
                  <a:gd name="connsiteY2" fmla="*/ 385127 h 711200"/>
                  <a:gd name="connsiteX3" fmla="*/ 455613 w 457200"/>
                  <a:gd name="connsiteY3" fmla="*/ 4763 h 711200"/>
                  <a:gd name="connsiteX4" fmla="*/ 317817 w 457200"/>
                  <a:gd name="connsiteY4" fmla="*/ 192722 h 711200"/>
                  <a:gd name="connsiteX5" fmla="*/ 284163 w 457200"/>
                  <a:gd name="connsiteY5" fmla="*/ 113347 h 711200"/>
                  <a:gd name="connsiteX6" fmla="*/ 49847 w 457200"/>
                  <a:gd name="connsiteY6" fmla="*/ 309563 h 711200"/>
                  <a:gd name="connsiteX7" fmla="*/ 4763 w 457200"/>
                  <a:gd name="connsiteY7" fmla="*/ 703263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200" h="711200">
                    <a:moveTo>
                      <a:pt x="4763" y="703263"/>
                    </a:moveTo>
                    <a:lnTo>
                      <a:pt x="121602" y="707072"/>
                    </a:lnTo>
                    <a:lnTo>
                      <a:pt x="280352" y="385127"/>
                    </a:lnTo>
                    <a:lnTo>
                      <a:pt x="455613" y="4763"/>
                    </a:lnTo>
                    <a:lnTo>
                      <a:pt x="317817" y="192722"/>
                    </a:lnTo>
                    <a:lnTo>
                      <a:pt x="284163" y="113347"/>
                    </a:lnTo>
                    <a:cubicBezTo>
                      <a:pt x="284163" y="113347"/>
                      <a:pt x="105092" y="187642"/>
                      <a:pt x="49847" y="309563"/>
                    </a:cubicBezTo>
                    <a:cubicBezTo>
                      <a:pt x="21272" y="374967"/>
                      <a:pt x="11113" y="639127"/>
                      <a:pt x="4763" y="703263"/>
                    </a:cubicBezTo>
                    <a:close/>
                  </a:path>
                </a:pathLst>
              </a:custGeom>
              <a:solidFill>
                <a:srgbClr val="04AD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9809"/>
              <p:cNvSpPr/>
              <p:nvPr/>
            </p:nvSpPr>
            <p:spPr>
              <a:xfrm>
                <a:off x="9093044" y="2016426"/>
                <a:ext cx="577850" cy="444500"/>
              </a:xfrm>
              <a:custGeom>
                <a:avLst/>
                <a:gdLst>
                  <a:gd name="connsiteX0" fmla="*/ 125251 w 577850"/>
                  <a:gd name="connsiteY0" fmla="*/ 74629 h 444500"/>
                  <a:gd name="connsiteX1" fmla="*/ 51591 w 577850"/>
                  <a:gd name="connsiteY1" fmla="*/ 36529 h 444500"/>
                  <a:gd name="connsiteX2" fmla="*/ 17937 w 577850"/>
                  <a:gd name="connsiteY2" fmla="*/ 190199 h 444500"/>
                  <a:gd name="connsiteX3" fmla="*/ 51591 w 577850"/>
                  <a:gd name="connsiteY3" fmla="*/ 317199 h 444500"/>
                  <a:gd name="connsiteX4" fmla="*/ 89691 w 577850"/>
                  <a:gd name="connsiteY4" fmla="*/ 444199 h 444500"/>
                  <a:gd name="connsiteX5" fmla="*/ 258601 w 577850"/>
                  <a:gd name="connsiteY5" fmla="*/ 310849 h 444500"/>
                  <a:gd name="connsiteX6" fmla="*/ 461166 w 577850"/>
                  <a:gd name="connsiteY6" fmla="*/ 362284 h 444500"/>
                  <a:gd name="connsiteX7" fmla="*/ 525937 w 577850"/>
                  <a:gd name="connsiteY7" fmla="*/ 348949 h 444500"/>
                  <a:gd name="connsiteX8" fmla="*/ 555146 w 577850"/>
                  <a:gd name="connsiteY8" fmla="*/ 230839 h 444500"/>
                  <a:gd name="connsiteX9" fmla="*/ 571021 w 577850"/>
                  <a:gd name="connsiteY9" fmla="*/ 148289 h 444500"/>
                  <a:gd name="connsiteX10" fmla="*/ 531016 w 577850"/>
                  <a:gd name="connsiteY10" fmla="*/ 92409 h 444500"/>
                  <a:gd name="connsiteX11" fmla="*/ 510696 w 577850"/>
                  <a:gd name="connsiteY11" fmla="*/ 5414 h 444500"/>
                  <a:gd name="connsiteX12" fmla="*/ 437037 w 577850"/>
                  <a:gd name="connsiteY12" fmla="*/ 52404 h 444500"/>
                  <a:gd name="connsiteX13" fmla="*/ 125251 w 577850"/>
                  <a:gd name="connsiteY13" fmla="*/ 74629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7850" h="444500">
                    <a:moveTo>
                      <a:pt x="125251" y="74629"/>
                    </a:moveTo>
                    <a:cubicBezTo>
                      <a:pt x="125251" y="74629"/>
                      <a:pt x="87151" y="9859"/>
                      <a:pt x="51591" y="36529"/>
                    </a:cubicBezTo>
                    <a:cubicBezTo>
                      <a:pt x="16031" y="63199"/>
                      <a:pt x="-13179" y="143209"/>
                      <a:pt x="17937" y="190199"/>
                    </a:cubicBezTo>
                    <a:cubicBezTo>
                      <a:pt x="49051" y="237189"/>
                      <a:pt x="47146" y="219409"/>
                      <a:pt x="51591" y="317199"/>
                    </a:cubicBezTo>
                    <a:cubicBezTo>
                      <a:pt x="56037" y="414989"/>
                      <a:pt x="69371" y="446104"/>
                      <a:pt x="89691" y="444199"/>
                    </a:cubicBezTo>
                    <a:cubicBezTo>
                      <a:pt x="110012" y="441659"/>
                      <a:pt x="194466" y="293069"/>
                      <a:pt x="258601" y="310849"/>
                    </a:cubicBezTo>
                    <a:cubicBezTo>
                      <a:pt x="322737" y="328629"/>
                      <a:pt x="445291" y="353394"/>
                      <a:pt x="461166" y="362284"/>
                    </a:cubicBezTo>
                    <a:cubicBezTo>
                      <a:pt x="477041" y="371174"/>
                      <a:pt x="525937" y="348949"/>
                      <a:pt x="525937" y="348949"/>
                    </a:cubicBezTo>
                    <a:cubicBezTo>
                      <a:pt x="525937" y="348949"/>
                      <a:pt x="564037" y="319739"/>
                      <a:pt x="555146" y="230839"/>
                    </a:cubicBezTo>
                    <a:cubicBezTo>
                      <a:pt x="546256" y="141939"/>
                      <a:pt x="555146" y="152734"/>
                      <a:pt x="571021" y="148289"/>
                    </a:cubicBezTo>
                    <a:cubicBezTo>
                      <a:pt x="586896" y="143844"/>
                      <a:pt x="550701" y="90504"/>
                      <a:pt x="531016" y="92409"/>
                    </a:cubicBezTo>
                    <a:cubicBezTo>
                      <a:pt x="510696" y="94949"/>
                      <a:pt x="538001" y="12399"/>
                      <a:pt x="510696" y="5414"/>
                    </a:cubicBezTo>
                    <a:cubicBezTo>
                      <a:pt x="484026" y="-1571"/>
                      <a:pt x="459262" y="49864"/>
                      <a:pt x="437037" y="52404"/>
                    </a:cubicBezTo>
                    <a:cubicBezTo>
                      <a:pt x="414176" y="54309"/>
                      <a:pt x="198276" y="16844"/>
                      <a:pt x="125251" y="74629"/>
                    </a:cubicBezTo>
                    <a:close/>
                  </a:path>
                </a:pathLst>
              </a:custGeom>
              <a:solidFill>
                <a:srgbClr val="9448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9810"/>
              <p:cNvSpPr/>
              <p:nvPr/>
            </p:nvSpPr>
            <p:spPr>
              <a:xfrm>
                <a:off x="8551287" y="3537267"/>
                <a:ext cx="336550" cy="381000"/>
              </a:xfrm>
              <a:custGeom>
                <a:avLst/>
                <a:gdLst>
                  <a:gd name="connsiteX0" fmla="*/ 185043 w 336550"/>
                  <a:gd name="connsiteY0" fmla="*/ 5398 h 381000"/>
                  <a:gd name="connsiteX1" fmla="*/ 10418 w 336550"/>
                  <a:gd name="connsiteY1" fmla="*/ 347028 h 381000"/>
                  <a:gd name="connsiteX2" fmla="*/ 20578 w 336550"/>
                  <a:gd name="connsiteY2" fmla="*/ 377508 h 381000"/>
                  <a:gd name="connsiteX3" fmla="*/ 259973 w 336550"/>
                  <a:gd name="connsiteY3" fmla="*/ 377508 h 381000"/>
                  <a:gd name="connsiteX4" fmla="*/ 334903 w 336550"/>
                  <a:gd name="connsiteY4" fmla="*/ 295592 h 381000"/>
                  <a:gd name="connsiteX5" fmla="*/ 338078 w 336550"/>
                  <a:gd name="connsiteY5" fmla="*/ 4763 h 381000"/>
                  <a:gd name="connsiteX6" fmla="*/ 185043 w 336550"/>
                  <a:gd name="connsiteY6" fmla="*/ 4763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550" h="381000">
                    <a:moveTo>
                      <a:pt x="185043" y="5398"/>
                    </a:moveTo>
                    <a:cubicBezTo>
                      <a:pt x="185043" y="5398"/>
                      <a:pt x="27563" y="323533"/>
                      <a:pt x="10418" y="347028"/>
                    </a:cubicBezTo>
                    <a:cubicBezTo>
                      <a:pt x="-6727" y="370523"/>
                      <a:pt x="20578" y="377508"/>
                      <a:pt x="20578" y="377508"/>
                    </a:cubicBezTo>
                    <a:lnTo>
                      <a:pt x="259973" y="377508"/>
                    </a:lnTo>
                    <a:lnTo>
                      <a:pt x="334903" y="295592"/>
                    </a:lnTo>
                    <a:lnTo>
                      <a:pt x="338078" y="4763"/>
                    </a:lnTo>
                    <a:lnTo>
                      <a:pt x="185043" y="4763"/>
                    </a:lnTo>
                    <a:close/>
                  </a:path>
                </a:pathLst>
              </a:custGeom>
              <a:solidFill>
                <a:srgbClr val="FEC6B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9811"/>
              <p:cNvSpPr/>
              <p:nvPr/>
            </p:nvSpPr>
            <p:spPr>
              <a:xfrm>
                <a:off x="8731568" y="3473133"/>
                <a:ext cx="158750" cy="69850"/>
              </a:xfrm>
              <a:custGeom>
                <a:avLst/>
                <a:gdLst>
                  <a:gd name="connsiteX0" fmla="*/ 11113 w 158750"/>
                  <a:gd name="connsiteY0" fmla="*/ 4763 h 69850"/>
                  <a:gd name="connsiteX1" fmla="*/ 4763 w 158750"/>
                  <a:gd name="connsiteY1" fmla="*/ 69533 h 69850"/>
                  <a:gd name="connsiteX2" fmla="*/ 158432 w 158750"/>
                  <a:gd name="connsiteY2" fmla="*/ 69533 h 69850"/>
                  <a:gd name="connsiteX3" fmla="*/ 157163 w 158750"/>
                  <a:gd name="connsiteY3" fmla="*/ 4763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750" h="69850">
                    <a:moveTo>
                      <a:pt x="11113" y="4763"/>
                    </a:moveTo>
                    <a:lnTo>
                      <a:pt x="4763" y="69533"/>
                    </a:lnTo>
                    <a:lnTo>
                      <a:pt x="158432" y="69533"/>
                    </a:lnTo>
                    <a:lnTo>
                      <a:pt x="157163" y="4763"/>
                    </a:lnTo>
                    <a:close/>
                  </a:path>
                </a:pathLst>
              </a:custGeom>
              <a:solidFill>
                <a:srgbClr val="27E0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9812"/>
              <p:cNvSpPr/>
              <p:nvPr/>
            </p:nvSpPr>
            <p:spPr>
              <a:xfrm>
                <a:off x="8854770" y="2748598"/>
                <a:ext cx="1435100" cy="1416050"/>
              </a:xfrm>
              <a:custGeom>
                <a:avLst/>
                <a:gdLst>
                  <a:gd name="connsiteX0" fmla="*/ 27610 w 1435100"/>
                  <a:gd name="connsiteY0" fmla="*/ 1404303 h 1416050"/>
                  <a:gd name="connsiteX1" fmla="*/ 9195 w 1435100"/>
                  <a:gd name="connsiteY1" fmla="*/ 444182 h 1416050"/>
                  <a:gd name="connsiteX2" fmla="*/ 167945 w 1435100"/>
                  <a:gd name="connsiteY2" fmla="*/ 138748 h 1416050"/>
                  <a:gd name="connsiteX3" fmla="*/ 339395 w 1435100"/>
                  <a:gd name="connsiteY3" fmla="*/ 30163 h 1416050"/>
                  <a:gd name="connsiteX4" fmla="*/ 473380 w 1435100"/>
                  <a:gd name="connsiteY4" fmla="*/ 96838 h 1416050"/>
                  <a:gd name="connsiteX5" fmla="*/ 787070 w 1435100"/>
                  <a:gd name="connsiteY5" fmla="*/ 4763 h 1416050"/>
                  <a:gd name="connsiteX6" fmla="*/ 1150925 w 1435100"/>
                  <a:gd name="connsiteY6" fmla="*/ 159702 h 1416050"/>
                  <a:gd name="connsiteX7" fmla="*/ 1380795 w 1435100"/>
                  <a:gd name="connsiteY7" fmla="*/ 373063 h 1416050"/>
                  <a:gd name="connsiteX8" fmla="*/ 1434135 w 1435100"/>
                  <a:gd name="connsiteY8" fmla="*/ 725487 h 1416050"/>
                  <a:gd name="connsiteX9" fmla="*/ 1008685 w 1435100"/>
                  <a:gd name="connsiteY9" fmla="*/ 1138237 h 1416050"/>
                  <a:gd name="connsiteX10" fmla="*/ 1027735 w 1435100"/>
                  <a:gd name="connsiteY10" fmla="*/ 1411923 h 1416050"/>
                  <a:gd name="connsiteX11" fmla="*/ 27610 w 1435100"/>
                  <a:gd name="connsiteY11" fmla="*/ 1404303 h 141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35100" h="1416050">
                    <a:moveTo>
                      <a:pt x="27610" y="1404303"/>
                    </a:moveTo>
                    <a:cubicBezTo>
                      <a:pt x="27610" y="1404303"/>
                      <a:pt x="-7315" y="536257"/>
                      <a:pt x="9195" y="444182"/>
                    </a:cubicBezTo>
                    <a:cubicBezTo>
                      <a:pt x="25705" y="352107"/>
                      <a:pt x="38405" y="176848"/>
                      <a:pt x="167945" y="138748"/>
                    </a:cubicBezTo>
                    <a:cubicBezTo>
                      <a:pt x="297485" y="101282"/>
                      <a:pt x="339395" y="30163"/>
                      <a:pt x="339395" y="30163"/>
                    </a:cubicBezTo>
                    <a:cubicBezTo>
                      <a:pt x="339395" y="30163"/>
                      <a:pt x="381305" y="96838"/>
                      <a:pt x="473380" y="96838"/>
                    </a:cubicBezTo>
                    <a:cubicBezTo>
                      <a:pt x="565455" y="96838"/>
                      <a:pt x="690550" y="67627"/>
                      <a:pt x="787070" y="4763"/>
                    </a:cubicBezTo>
                    <a:cubicBezTo>
                      <a:pt x="787070" y="4763"/>
                      <a:pt x="1096315" y="142557"/>
                      <a:pt x="1150925" y="159702"/>
                    </a:cubicBezTo>
                    <a:cubicBezTo>
                      <a:pt x="1205535" y="176213"/>
                      <a:pt x="1330630" y="239077"/>
                      <a:pt x="1380795" y="373063"/>
                    </a:cubicBezTo>
                    <a:cubicBezTo>
                      <a:pt x="1430960" y="507048"/>
                      <a:pt x="1434135" y="725487"/>
                      <a:pt x="1434135" y="725487"/>
                    </a:cubicBezTo>
                    <a:lnTo>
                      <a:pt x="1008685" y="1138237"/>
                    </a:lnTo>
                    <a:lnTo>
                      <a:pt x="1027735" y="1411923"/>
                    </a:lnTo>
                    <a:lnTo>
                      <a:pt x="27610" y="1404303"/>
                    </a:lnTo>
                    <a:close/>
                  </a:path>
                </a:pathLst>
              </a:custGeom>
              <a:solidFill>
                <a:srgbClr val="1DC3A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9813"/>
              <p:cNvSpPr/>
              <p:nvPr/>
            </p:nvSpPr>
            <p:spPr>
              <a:xfrm>
                <a:off x="9753282" y="4688522"/>
                <a:ext cx="406400" cy="908050"/>
              </a:xfrm>
              <a:custGeom>
                <a:avLst/>
                <a:gdLst>
                  <a:gd name="connsiteX0" fmla="*/ 404178 w 406400"/>
                  <a:gd name="connsiteY0" fmla="*/ 903288 h 908050"/>
                  <a:gd name="connsiteX1" fmla="*/ 309563 w 406400"/>
                  <a:gd name="connsiteY1" fmla="*/ 903288 h 908050"/>
                  <a:gd name="connsiteX2" fmla="*/ 4763 w 406400"/>
                  <a:gd name="connsiteY2" fmla="*/ 4763 h 908050"/>
                  <a:gd name="connsiteX3" fmla="*/ 110173 w 406400"/>
                  <a:gd name="connsiteY3" fmla="*/ 4763 h 9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6400" h="908050">
                    <a:moveTo>
                      <a:pt x="404178" y="903288"/>
                    </a:moveTo>
                    <a:lnTo>
                      <a:pt x="309563" y="903288"/>
                    </a:lnTo>
                    <a:lnTo>
                      <a:pt x="4763" y="4763"/>
                    </a:lnTo>
                    <a:lnTo>
                      <a:pt x="110173" y="4763"/>
                    </a:lnTo>
                    <a:close/>
                  </a:path>
                </a:pathLst>
              </a:custGeom>
              <a:solidFill>
                <a:srgbClr val="416BB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: 形状 9814"/>
              <p:cNvSpPr/>
              <p:nvPr/>
            </p:nvSpPr>
            <p:spPr>
              <a:xfrm>
                <a:off x="8681403" y="3888422"/>
                <a:ext cx="1460500" cy="825500"/>
              </a:xfrm>
              <a:custGeom>
                <a:avLst/>
                <a:gdLst>
                  <a:gd name="connsiteX0" fmla="*/ 4763 w 1460500"/>
                  <a:gd name="connsiteY0" fmla="*/ 773748 h 825500"/>
                  <a:gd name="connsiteX1" fmla="*/ 477838 w 1460500"/>
                  <a:gd name="connsiteY1" fmla="*/ 820738 h 825500"/>
                  <a:gd name="connsiteX2" fmla="*/ 1302703 w 1460500"/>
                  <a:gd name="connsiteY2" fmla="*/ 773748 h 825500"/>
                  <a:gd name="connsiteX3" fmla="*/ 1455103 w 1460500"/>
                  <a:gd name="connsiteY3" fmla="*/ 463868 h 825500"/>
                  <a:gd name="connsiteX4" fmla="*/ 1340167 w 1460500"/>
                  <a:gd name="connsiteY4" fmla="*/ 4763 h 825500"/>
                  <a:gd name="connsiteX5" fmla="*/ 1129347 w 1460500"/>
                  <a:gd name="connsiteY5" fmla="*/ 13653 h 825500"/>
                  <a:gd name="connsiteX6" fmla="*/ 919797 w 1460500"/>
                  <a:gd name="connsiteY6" fmla="*/ 474028 h 825500"/>
                  <a:gd name="connsiteX7" fmla="*/ 762317 w 1460500"/>
                  <a:gd name="connsiteY7" fmla="*/ 642303 h 825500"/>
                  <a:gd name="connsiteX8" fmla="*/ 5397 w 1460500"/>
                  <a:gd name="connsiteY8" fmla="*/ 700088 h 825500"/>
                  <a:gd name="connsiteX9" fmla="*/ 5397 w 1460500"/>
                  <a:gd name="connsiteY9" fmla="*/ 773748 h 82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0500" h="825500">
                    <a:moveTo>
                      <a:pt x="4763" y="773748"/>
                    </a:moveTo>
                    <a:cubicBezTo>
                      <a:pt x="4763" y="773748"/>
                      <a:pt x="125413" y="815658"/>
                      <a:pt x="477838" y="820738"/>
                    </a:cubicBezTo>
                    <a:cubicBezTo>
                      <a:pt x="829628" y="825818"/>
                      <a:pt x="1124267" y="836613"/>
                      <a:pt x="1302703" y="773748"/>
                    </a:cubicBezTo>
                    <a:cubicBezTo>
                      <a:pt x="1481138" y="710883"/>
                      <a:pt x="1460182" y="531813"/>
                      <a:pt x="1455103" y="463868"/>
                    </a:cubicBezTo>
                    <a:cubicBezTo>
                      <a:pt x="1450022" y="395288"/>
                      <a:pt x="1340167" y="4763"/>
                      <a:pt x="1340167" y="4763"/>
                    </a:cubicBezTo>
                    <a:lnTo>
                      <a:pt x="1129347" y="13653"/>
                    </a:lnTo>
                    <a:lnTo>
                      <a:pt x="919797" y="474028"/>
                    </a:lnTo>
                    <a:cubicBezTo>
                      <a:pt x="919797" y="474028"/>
                      <a:pt x="778192" y="637223"/>
                      <a:pt x="762317" y="642303"/>
                    </a:cubicBezTo>
                    <a:cubicBezTo>
                      <a:pt x="746442" y="647383"/>
                      <a:pt x="5397" y="700088"/>
                      <a:pt x="5397" y="700088"/>
                    </a:cubicBezTo>
                    <a:lnTo>
                      <a:pt x="5397" y="773748"/>
                    </a:lnTo>
                    <a:close/>
                  </a:path>
                </a:pathLst>
              </a:custGeom>
              <a:solidFill>
                <a:srgbClr val="376DD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: 形状 9815"/>
              <p:cNvSpPr/>
              <p:nvPr/>
            </p:nvSpPr>
            <p:spPr>
              <a:xfrm>
                <a:off x="8350568" y="3908742"/>
                <a:ext cx="527050" cy="57150"/>
              </a:xfrm>
              <a:custGeom>
                <a:avLst/>
                <a:gdLst>
                  <a:gd name="connsiteX0" fmla="*/ 4763 w 527050"/>
                  <a:gd name="connsiteY0" fmla="*/ 4762 h 57150"/>
                  <a:gd name="connsiteX1" fmla="*/ 526733 w 527050"/>
                  <a:gd name="connsiteY1" fmla="*/ 4762 h 57150"/>
                  <a:gd name="connsiteX2" fmla="*/ 526733 w 527050"/>
                  <a:gd name="connsiteY2" fmla="*/ 54928 h 57150"/>
                  <a:gd name="connsiteX3" fmla="*/ 4763 w 527050"/>
                  <a:gd name="connsiteY3" fmla="*/ 5492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7050" h="57150">
                    <a:moveTo>
                      <a:pt x="4763" y="4762"/>
                    </a:moveTo>
                    <a:lnTo>
                      <a:pt x="526733" y="4762"/>
                    </a:lnTo>
                    <a:lnTo>
                      <a:pt x="526733" y="54928"/>
                    </a:lnTo>
                    <a:lnTo>
                      <a:pt x="4763" y="54928"/>
                    </a:lnTo>
                    <a:close/>
                  </a:path>
                </a:pathLst>
              </a:custGeom>
              <a:solidFill>
                <a:srgbClr val="E8EF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9816"/>
              <p:cNvSpPr/>
              <p:nvPr/>
            </p:nvSpPr>
            <p:spPr>
              <a:xfrm>
                <a:off x="7727633" y="3908742"/>
                <a:ext cx="628650" cy="57150"/>
              </a:xfrm>
              <a:custGeom>
                <a:avLst/>
                <a:gdLst>
                  <a:gd name="connsiteX0" fmla="*/ 4762 w 628650"/>
                  <a:gd name="connsiteY0" fmla="*/ 4762 h 57150"/>
                  <a:gd name="connsiteX1" fmla="*/ 628968 w 628650"/>
                  <a:gd name="connsiteY1" fmla="*/ 4762 h 57150"/>
                  <a:gd name="connsiteX2" fmla="*/ 628968 w 628650"/>
                  <a:gd name="connsiteY2" fmla="*/ 54928 h 57150"/>
                  <a:gd name="connsiteX3" fmla="*/ 4762 w 628650"/>
                  <a:gd name="connsiteY3" fmla="*/ 5492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8650" h="57150">
                    <a:moveTo>
                      <a:pt x="4762" y="4762"/>
                    </a:moveTo>
                    <a:lnTo>
                      <a:pt x="628968" y="4762"/>
                    </a:lnTo>
                    <a:lnTo>
                      <a:pt x="628968" y="54928"/>
                    </a:lnTo>
                    <a:lnTo>
                      <a:pt x="4762" y="54928"/>
                    </a:lnTo>
                    <a:close/>
                  </a:path>
                </a:pathLst>
              </a:custGeom>
              <a:solidFill>
                <a:srgbClr val="ABBFD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9817"/>
              <p:cNvSpPr/>
              <p:nvPr/>
            </p:nvSpPr>
            <p:spPr>
              <a:xfrm>
                <a:off x="7312978" y="3099516"/>
                <a:ext cx="1130300" cy="812800"/>
              </a:xfrm>
              <a:custGeom>
                <a:avLst/>
                <a:gdLst>
                  <a:gd name="connsiteX0" fmla="*/ 40957 w 1130300"/>
                  <a:gd name="connsiteY0" fmla="*/ 603804 h 812800"/>
                  <a:gd name="connsiteX1" fmla="*/ 4763 w 1130300"/>
                  <a:gd name="connsiteY1" fmla="*/ 31669 h 812800"/>
                  <a:gd name="connsiteX2" fmla="*/ 53022 w 1130300"/>
                  <a:gd name="connsiteY2" fmla="*/ 4999 h 812800"/>
                  <a:gd name="connsiteX3" fmla="*/ 1036003 w 1130300"/>
                  <a:gd name="connsiteY3" fmla="*/ 10714 h 812800"/>
                  <a:gd name="connsiteX4" fmla="*/ 1072197 w 1130300"/>
                  <a:gd name="connsiteY4" fmla="*/ 52624 h 812800"/>
                  <a:gd name="connsiteX5" fmla="*/ 1129347 w 1130300"/>
                  <a:gd name="connsiteY5" fmla="*/ 789859 h 812800"/>
                  <a:gd name="connsiteX6" fmla="*/ 1087438 w 1130300"/>
                  <a:gd name="connsiteY6" fmla="*/ 813989 h 812800"/>
                  <a:gd name="connsiteX7" fmla="*/ 420053 w 1130300"/>
                  <a:gd name="connsiteY7" fmla="*/ 813989 h 812800"/>
                  <a:gd name="connsiteX8" fmla="*/ 425132 w 1130300"/>
                  <a:gd name="connsiteY8" fmla="*/ 739059 h 812800"/>
                  <a:gd name="connsiteX9" fmla="*/ 341313 w 1130300"/>
                  <a:gd name="connsiteY9" fmla="*/ 733344 h 812800"/>
                  <a:gd name="connsiteX10" fmla="*/ 341313 w 1130300"/>
                  <a:gd name="connsiteY10" fmla="*/ 615234 h 812800"/>
                  <a:gd name="connsiteX11" fmla="*/ 40957 w 1130300"/>
                  <a:gd name="connsiteY11" fmla="*/ 603804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30300" h="812800">
                    <a:moveTo>
                      <a:pt x="40957" y="603804"/>
                    </a:moveTo>
                    <a:lnTo>
                      <a:pt x="4763" y="31669"/>
                    </a:lnTo>
                    <a:cubicBezTo>
                      <a:pt x="4763" y="31669"/>
                      <a:pt x="4763" y="1824"/>
                      <a:pt x="53022" y="4999"/>
                    </a:cubicBezTo>
                    <a:cubicBezTo>
                      <a:pt x="101282" y="8174"/>
                      <a:pt x="1036003" y="10714"/>
                      <a:pt x="1036003" y="10714"/>
                    </a:cubicBezTo>
                    <a:cubicBezTo>
                      <a:pt x="1036003" y="10714"/>
                      <a:pt x="1060132" y="7539"/>
                      <a:pt x="1072197" y="52624"/>
                    </a:cubicBezTo>
                    <a:cubicBezTo>
                      <a:pt x="1084263" y="97709"/>
                      <a:pt x="1129347" y="789859"/>
                      <a:pt x="1129347" y="789859"/>
                    </a:cubicBezTo>
                    <a:cubicBezTo>
                      <a:pt x="1129347" y="789859"/>
                      <a:pt x="1131888" y="813354"/>
                      <a:pt x="1087438" y="813989"/>
                    </a:cubicBezTo>
                    <a:cubicBezTo>
                      <a:pt x="1042988" y="813989"/>
                      <a:pt x="420053" y="813989"/>
                      <a:pt x="420053" y="813989"/>
                    </a:cubicBezTo>
                    <a:lnTo>
                      <a:pt x="425132" y="739059"/>
                    </a:lnTo>
                    <a:lnTo>
                      <a:pt x="341313" y="733344"/>
                    </a:lnTo>
                    <a:lnTo>
                      <a:pt x="341313" y="615234"/>
                    </a:lnTo>
                    <a:lnTo>
                      <a:pt x="40957" y="603804"/>
                    </a:lnTo>
                    <a:close/>
                  </a:path>
                </a:pathLst>
              </a:custGeom>
              <a:solidFill>
                <a:srgbClr val="C6D6E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9818"/>
              <p:cNvSpPr/>
              <p:nvPr/>
            </p:nvSpPr>
            <p:spPr>
              <a:xfrm>
                <a:off x="9173846" y="2237810"/>
                <a:ext cx="431800" cy="508000"/>
              </a:xfrm>
              <a:custGeom>
                <a:avLst/>
                <a:gdLst>
                  <a:gd name="connsiteX0" fmla="*/ 21589 w 431800"/>
                  <a:gd name="connsiteY0" fmla="*/ 24695 h 508000"/>
                  <a:gd name="connsiteX1" fmla="*/ 8254 w 431800"/>
                  <a:gd name="connsiteY1" fmla="*/ 153600 h 508000"/>
                  <a:gd name="connsiteX2" fmla="*/ 30479 w 431800"/>
                  <a:gd name="connsiteY2" fmla="*/ 336480 h 508000"/>
                  <a:gd name="connsiteX3" fmla="*/ 45084 w 431800"/>
                  <a:gd name="connsiteY3" fmla="*/ 483800 h 508000"/>
                  <a:gd name="connsiteX4" fmla="*/ 184784 w 431800"/>
                  <a:gd name="connsiteY4" fmla="*/ 489515 h 508000"/>
                  <a:gd name="connsiteX5" fmla="*/ 344804 w 431800"/>
                  <a:gd name="connsiteY5" fmla="*/ 399980 h 508000"/>
                  <a:gd name="connsiteX6" fmla="*/ 412114 w 431800"/>
                  <a:gd name="connsiteY6" fmla="*/ 239960 h 508000"/>
                  <a:gd name="connsiteX7" fmla="*/ 426719 w 431800"/>
                  <a:gd name="connsiteY7" fmla="*/ 124390 h 508000"/>
                  <a:gd name="connsiteX8" fmla="*/ 318769 w 431800"/>
                  <a:gd name="connsiteY8" fmla="*/ 94545 h 508000"/>
                  <a:gd name="connsiteX9" fmla="*/ 300354 w 431800"/>
                  <a:gd name="connsiteY9" fmla="*/ 5010 h 508000"/>
                  <a:gd name="connsiteX10" fmla="*/ 21589 w 431800"/>
                  <a:gd name="connsiteY10" fmla="*/ 24695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1800" h="508000">
                    <a:moveTo>
                      <a:pt x="21589" y="24695"/>
                    </a:moveTo>
                    <a:cubicBezTo>
                      <a:pt x="21589" y="24695"/>
                      <a:pt x="-4446" y="82480"/>
                      <a:pt x="8254" y="153600"/>
                    </a:cubicBezTo>
                    <a:cubicBezTo>
                      <a:pt x="21589" y="224720"/>
                      <a:pt x="30479" y="310445"/>
                      <a:pt x="30479" y="336480"/>
                    </a:cubicBezTo>
                    <a:cubicBezTo>
                      <a:pt x="30479" y="362515"/>
                      <a:pt x="28573" y="467290"/>
                      <a:pt x="45084" y="483800"/>
                    </a:cubicBezTo>
                    <a:cubicBezTo>
                      <a:pt x="61594" y="500310"/>
                      <a:pt x="110489" y="515550"/>
                      <a:pt x="184784" y="489515"/>
                    </a:cubicBezTo>
                    <a:cubicBezTo>
                      <a:pt x="259079" y="463480"/>
                      <a:pt x="324484" y="429825"/>
                      <a:pt x="344804" y="399980"/>
                    </a:cubicBezTo>
                    <a:cubicBezTo>
                      <a:pt x="365123" y="370135"/>
                      <a:pt x="402589" y="272980"/>
                      <a:pt x="412114" y="239960"/>
                    </a:cubicBezTo>
                    <a:cubicBezTo>
                      <a:pt x="421639" y="206305"/>
                      <a:pt x="436244" y="138995"/>
                      <a:pt x="426719" y="124390"/>
                    </a:cubicBezTo>
                    <a:cubicBezTo>
                      <a:pt x="417194" y="109785"/>
                      <a:pt x="357504" y="68510"/>
                      <a:pt x="318769" y="94545"/>
                    </a:cubicBezTo>
                    <a:cubicBezTo>
                      <a:pt x="318769" y="94545"/>
                      <a:pt x="368934" y="-705"/>
                      <a:pt x="300354" y="5010"/>
                    </a:cubicBezTo>
                    <a:cubicBezTo>
                      <a:pt x="232409" y="9455"/>
                      <a:pt x="60959" y="-1340"/>
                      <a:pt x="21589" y="24695"/>
                    </a:cubicBezTo>
                    <a:close/>
                  </a:path>
                </a:pathLst>
              </a:custGeom>
              <a:solidFill>
                <a:srgbClr val="FFC8B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: 形状 9819"/>
              <p:cNvSpPr/>
              <p:nvPr/>
            </p:nvSpPr>
            <p:spPr>
              <a:xfrm>
                <a:off x="9791382" y="3469322"/>
                <a:ext cx="501650" cy="82550"/>
              </a:xfrm>
              <a:custGeom>
                <a:avLst/>
                <a:gdLst>
                  <a:gd name="connsiteX0" fmla="*/ 4763 w 501650"/>
                  <a:gd name="connsiteY0" fmla="*/ 4763 h 82550"/>
                  <a:gd name="connsiteX1" fmla="*/ 7938 w 501650"/>
                  <a:gd name="connsiteY1" fmla="*/ 80328 h 82550"/>
                  <a:gd name="connsiteX2" fmla="*/ 500063 w 501650"/>
                  <a:gd name="connsiteY2" fmla="*/ 73343 h 82550"/>
                  <a:gd name="connsiteX3" fmla="*/ 496888 w 501650"/>
                  <a:gd name="connsiteY3" fmla="*/ 4763 h 8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1650" h="82550">
                    <a:moveTo>
                      <a:pt x="4763" y="4763"/>
                    </a:moveTo>
                    <a:lnTo>
                      <a:pt x="7938" y="80328"/>
                    </a:lnTo>
                    <a:lnTo>
                      <a:pt x="500063" y="73343"/>
                    </a:lnTo>
                    <a:lnTo>
                      <a:pt x="496888" y="4763"/>
                    </a:lnTo>
                    <a:close/>
                  </a:path>
                </a:pathLst>
              </a:custGeom>
              <a:solidFill>
                <a:srgbClr val="27E0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: 形状 9820"/>
              <p:cNvSpPr/>
              <p:nvPr/>
            </p:nvSpPr>
            <p:spPr>
              <a:xfrm>
                <a:off x="9652953" y="3518853"/>
                <a:ext cx="292100" cy="641350"/>
              </a:xfrm>
              <a:custGeom>
                <a:avLst/>
                <a:gdLst>
                  <a:gd name="connsiteX0" fmla="*/ 146367 w 292100"/>
                  <a:gd name="connsiteY0" fmla="*/ 30797 h 641350"/>
                  <a:gd name="connsiteX1" fmla="*/ 4763 w 292100"/>
                  <a:gd name="connsiteY1" fmla="*/ 639763 h 641350"/>
                  <a:gd name="connsiteX2" fmla="*/ 228917 w 292100"/>
                  <a:gd name="connsiteY2" fmla="*/ 642302 h 641350"/>
                  <a:gd name="connsiteX3" fmla="*/ 289242 w 292100"/>
                  <a:gd name="connsiteY3" fmla="*/ 147002 h 641350"/>
                  <a:gd name="connsiteX4" fmla="*/ 251778 w 292100"/>
                  <a:gd name="connsiteY4" fmla="*/ 4763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100" h="641350">
                    <a:moveTo>
                      <a:pt x="146367" y="30797"/>
                    </a:moveTo>
                    <a:lnTo>
                      <a:pt x="4763" y="639763"/>
                    </a:lnTo>
                    <a:lnTo>
                      <a:pt x="228917" y="642302"/>
                    </a:lnTo>
                    <a:lnTo>
                      <a:pt x="289242" y="147002"/>
                    </a:lnTo>
                    <a:lnTo>
                      <a:pt x="251778" y="4763"/>
                    </a:lnTo>
                    <a:close/>
                  </a:path>
                </a:pathLst>
              </a:custGeom>
              <a:solidFill>
                <a:srgbClr val="12B3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9821"/>
              <p:cNvSpPr/>
              <p:nvPr/>
            </p:nvSpPr>
            <p:spPr>
              <a:xfrm>
                <a:off x="8779655" y="3538538"/>
                <a:ext cx="1517650" cy="425450"/>
              </a:xfrm>
              <a:custGeom>
                <a:avLst/>
                <a:gdLst>
                  <a:gd name="connsiteX0" fmla="*/ 1068561 w 1517650"/>
                  <a:gd name="connsiteY0" fmla="*/ 8572 h 425450"/>
                  <a:gd name="connsiteX1" fmla="*/ 1097136 w 1517650"/>
                  <a:gd name="connsiteY1" fmla="*/ 196533 h 425450"/>
                  <a:gd name="connsiteX2" fmla="*/ 226551 w 1517650"/>
                  <a:gd name="connsiteY2" fmla="*/ 265113 h 425450"/>
                  <a:gd name="connsiteX3" fmla="*/ 112886 w 1517650"/>
                  <a:gd name="connsiteY3" fmla="*/ 180022 h 425450"/>
                  <a:gd name="connsiteX4" fmla="*/ 10651 w 1517650"/>
                  <a:gd name="connsiteY4" fmla="*/ 356553 h 425450"/>
                  <a:gd name="connsiteX5" fmla="*/ 135745 w 1517650"/>
                  <a:gd name="connsiteY5" fmla="*/ 282892 h 425450"/>
                  <a:gd name="connsiteX6" fmla="*/ 118601 w 1517650"/>
                  <a:gd name="connsiteY6" fmla="*/ 345758 h 425450"/>
                  <a:gd name="connsiteX7" fmla="*/ 124315 w 1517650"/>
                  <a:gd name="connsiteY7" fmla="*/ 391478 h 425450"/>
                  <a:gd name="connsiteX8" fmla="*/ 1473055 w 1517650"/>
                  <a:gd name="connsiteY8" fmla="*/ 414338 h 425450"/>
                  <a:gd name="connsiteX9" fmla="*/ 1495915 w 1517650"/>
                  <a:gd name="connsiteY9" fmla="*/ 129858 h 425450"/>
                  <a:gd name="connsiteX10" fmla="*/ 1455911 w 1517650"/>
                  <a:gd name="connsiteY10" fmla="*/ 4763 h 425450"/>
                  <a:gd name="connsiteX11" fmla="*/ 1068561 w 1517650"/>
                  <a:gd name="connsiteY11" fmla="*/ 8572 h 42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17650" h="425450">
                    <a:moveTo>
                      <a:pt x="1068561" y="8572"/>
                    </a:moveTo>
                    <a:cubicBezTo>
                      <a:pt x="1068561" y="8572"/>
                      <a:pt x="1131426" y="167958"/>
                      <a:pt x="1097136" y="196533"/>
                    </a:cubicBezTo>
                    <a:cubicBezTo>
                      <a:pt x="1062845" y="225108"/>
                      <a:pt x="249411" y="265113"/>
                      <a:pt x="226551" y="265113"/>
                    </a:cubicBezTo>
                    <a:cubicBezTo>
                      <a:pt x="226551" y="265113"/>
                      <a:pt x="192261" y="168592"/>
                      <a:pt x="112886" y="180022"/>
                    </a:cubicBezTo>
                    <a:cubicBezTo>
                      <a:pt x="33511" y="191453"/>
                      <a:pt x="-12210" y="327978"/>
                      <a:pt x="10651" y="356553"/>
                    </a:cubicBezTo>
                    <a:cubicBezTo>
                      <a:pt x="33511" y="385128"/>
                      <a:pt x="79230" y="260033"/>
                      <a:pt x="135745" y="282892"/>
                    </a:cubicBezTo>
                    <a:cubicBezTo>
                      <a:pt x="192895" y="305753"/>
                      <a:pt x="118601" y="345758"/>
                      <a:pt x="118601" y="345758"/>
                    </a:cubicBezTo>
                    <a:cubicBezTo>
                      <a:pt x="118601" y="345758"/>
                      <a:pt x="78595" y="380047"/>
                      <a:pt x="124315" y="391478"/>
                    </a:cubicBezTo>
                    <a:cubicBezTo>
                      <a:pt x="170036" y="402908"/>
                      <a:pt x="1398761" y="442913"/>
                      <a:pt x="1473055" y="414338"/>
                    </a:cubicBezTo>
                    <a:cubicBezTo>
                      <a:pt x="1546715" y="385763"/>
                      <a:pt x="1495915" y="129858"/>
                      <a:pt x="1495915" y="129858"/>
                    </a:cubicBezTo>
                    <a:lnTo>
                      <a:pt x="1455911" y="4763"/>
                    </a:lnTo>
                    <a:lnTo>
                      <a:pt x="1068561" y="8572"/>
                    </a:lnTo>
                    <a:close/>
                  </a:path>
                </a:pathLst>
              </a:custGeom>
              <a:solidFill>
                <a:srgbClr val="FEC4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9822"/>
              <p:cNvSpPr/>
              <p:nvPr/>
            </p:nvSpPr>
            <p:spPr>
              <a:xfrm>
                <a:off x="7976553" y="4150042"/>
                <a:ext cx="1911350" cy="1536700"/>
              </a:xfrm>
              <a:custGeom>
                <a:avLst/>
                <a:gdLst>
                  <a:gd name="connsiteX0" fmla="*/ 1905317 w 1911350"/>
                  <a:gd name="connsiteY0" fmla="*/ 11113 h 1536700"/>
                  <a:gd name="connsiteX1" fmla="*/ 1858328 w 1911350"/>
                  <a:gd name="connsiteY1" fmla="*/ 379413 h 1536700"/>
                  <a:gd name="connsiteX2" fmla="*/ 1665288 w 1911350"/>
                  <a:gd name="connsiteY2" fmla="*/ 484823 h 1536700"/>
                  <a:gd name="connsiteX3" fmla="*/ 747078 w 1911350"/>
                  <a:gd name="connsiteY3" fmla="*/ 519748 h 1536700"/>
                  <a:gd name="connsiteX4" fmla="*/ 501967 w 1911350"/>
                  <a:gd name="connsiteY4" fmla="*/ 957263 h 1536700"/>
                  <a:gd name="connsiteX5" fmla="*/ 256222 w 1911350"/>
                  <a:gd name="connsiteY5" fmla="*/ 1333183 h 1536700"/>
                  <a:gd name="connsiteX6" fmla="*/ 127317 w 1911350"/>
                  <a:gd name="connsiteY6" fmla="*/ 1531938 h 1536700"/>
                  <a:gd name="connsiteX7" fmla="*/ 4763 w 1911350"/>
                  <a:gd name="connsiteY7" fmla="*/ 1520508 h 1536700"/>
                  <a:gd name="connsiteX8" fmla="*/ 396557 w 1911350"/>
                  <a:gd name="connsiteY8" fmla="*/ 350203 h 1536700"/>
                  <a:gd name="connsiteX9" fmla="*/ 560388 w 1911350"/>
                  <a:gd name="connsiteY9" fmla="*/ 215583 h 1536700"/>
                  <a:gd name="connsiteX10" fmla="*/ 1227138 w 1911350"/>
                  <a:gd name="connsiteY10" fmla="*/ 4763 h 1536700"/>
                  <a:gd name="connsiteX11" fmla="*/ 1905317 w 1911350"/>
                  <a:gd name="connsiteY11" fmla="*/ 11113 h 153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1350" h="1536700">
                    <a:moveTo>
                      <a:pt x="1905317" y="11113"/>
                    </a:moveTo>
                    <a:cubicBezTo>
                      <a:pt x="1905317" y="11113"/>
                      <a:pt x="1934528" y="262573"/>
                      <a:pt x="1858328" y="379413"/>
                    </a:cubicBezTo>
                    <a:cubicBezTo>
                      <a:pt x="1782128" y="496253"/>
                      <a:pt x="1723707" y="479108"/>
                      <a:pt x="1665288" y="484823"/>
                    </a:cubicBezTo>
                    <a:cubicBezTo>
                      <a:pt x="1606867" y="490538"/>
                      <a:pt x="752792" y="479108"/>
                      <a:pt x="747078" y="519748"/>
                    </a:cubicBezTo>
                    <a:cubicBezTo>
                      <a:pt x="741363" y="560388"/>
                      <a:pt x="595313" y="851853"/>
                      <a:pt x="501967" y="957263"/>
                    </a:cubicBezTo>
                    <a:cubicBezTo>
                      <a:pt x="408622" y="1062673"/>
                      <a:pt x="267653" y="1291908"/>
                      <a:pt x="256222" y="1333183"/>
                    </a:cubicBezTo>
                    <a:cubicBezTo>
                      <a:pt x="244792" y="1373823"/>
                      <a:pt x="127317" y="1531938"/>
                      <a:pt x="127317" y="1531938"/>
                    </a:cubicBezTo>
                    <a:lnTo>
                      <a:pt x="4763" y="1520508"/>
                    </a:lnTo>
                    <a:lnTo>
                      <a:pt x="396557" y="350203"/>
                    </a:lnTo>
                    <a:cubicBezTo>
                      <a:pt x="396557" y="350203"/>
                      <a:pt x="420053" y="250508"/>
                      <a:pt x="560388" y="215583"/>
                    </a:cubicBezTo>
                    <a:cubicBezTo>
                      <a:pt x="700722" y="180658"/>
                      <a:pt x="1227138" y="4763"/>
                      <a:pt x="1227138" y="4763"/>
                    </a:cubicBezTo>
                    <a:lnTo>
                      <a:pt x="1905317" y="11113"/>
                    </a:lnTo>
                    <a:close/>
                  </a:path>
                </a:pathLst>
              </a:custGeom>
              <a:solidFill>
                <a:srgbClr val="02458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: 形状 9823"/>
              <p:cNvSpPr/>
              <p:nvPr/>
            </p:nvSpPr>
            <p:spPr>
              <a:xfrm>
                <a:off x="7777797" y="5665153"/>
                <a:ext cx="330200" cy="266700"/>
              </a:xfrm>
              <a:custGeom>
                <a:avLst/>
                <a:gdLst>
                  <a:gd name="connsiteX0" fmla="*/ 202883 w 330200"/>
                  <a:gd name="connsiteY0" fmla="*/ 4763 h 266700"/>
                  <a:gd name="connsiteX1" fmla="*/ 198438 w 330200"/>
                  <a:gd name="connsiteY1" fmla="*/ 152082 h 266700"/>
                  <a:gd name="connsiteX2" fmla="*/ 4763 w 330200"/>
                  <a:gd name="connsiteY2" fmla="*/ 262572 h 266700"/>
                  <a:gd name="connsiteX3" fmla="*/ 273368 w 330200"/>
                  <a:gd name="connsiteY3" fmla="*/ 262572 h 266700"/>
                  <a:gd name="connsiteX4" fmla="*/ 247968 w 330200"/>
                  <a:gd name="connsiteY4" fmla="*/ 162242 h 266700"/>
                  <a:gd name="connsiteX5" fmla="*/ 325438 w 330200"/>
                  <a:gd name="connsiteY5" fmla="*/ 16192 h 266700"/>
                  <a:gd name="connsiteX6" fmla="*/ 202883 w 330200"/>
                  <a:gd name="connsiteY6" fmla="*/ 4763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200" h="266700">
                    <a:moveTo>
                      <a:pt x="202883" y="4763"/>
                    </a:moveTo>
                    <a:lnTo>
                      <a:pt x="198438" y="152082"/>
                    </a:lnTo>
                    <a:lnTo>
                      <a:pt x="4763" y="262572"/>
                    </a:lnTo>
                    <a:lnTo>
                      <a:pt x="273368" y="262572"/>
                    </a:lnTo>
                    <a:cubicBezTo>
                      <a:pt x="273368" y="262572"/>
                      <a:pt x="273368" y="199707"/>
                      <a:pt x="247968" y="162242"/>
                    </a:cubicBezTo>
                    <a:lnTo>
                      <a:pt x="325438" y="16192"/>
                    </a:lnTo>
                    <a:lnTo>
                      <a:pt x="202883" y="4763"/>
                    </a:lnTo>
                    <a:close/>
                  </a:path>
                </a:pathLst>
              </a:custGeom>
              <a:solidFill>
                <a:srgbClr val="152D3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9824"/>
              <p:cNvSpPr/>
              <p:nvPr/>
            </p:nvSpPr>
            <p:spPr>
              <a:xfrm>
                <a:off x="9230043" y="5569903"/>
                <a:ext cx="254000" cy="317500"/>
              </a:xfrm>
              <a:custGeom>
                <a:avLst/>
                <a:gdLst>
                  <a:gd name="connsiteX0" fmla="*/ 12382 w 254000"/>
                  <a:gd name="connsiteY0" fmla="*/ 20002 h 317500"/>
                  <a:gd name="connsiteX1" fmla="*/ 124777 w 254000"/>
                  <a:gd name="connsiteY1" fmla="*/ 166688 h 317500"/>
                  <a:gd name="connsiteX2" fmla="*/ 4763 w 254000"/>
                  <a:gd name="connsiteY2" fmla="*/ 312738 h 317500"/>
                  <a:gd name="connsiteX3" fmla="*/ 249872 w 254000"/>
                  <a:gd name="connsiteY3" fmla="*/ 195263 h 317500"/>
                  <a:gd name="connsiteX4" fmla="*/ 166688 w 254000"/>
                  <a:gd name="connsiteY4" fmla="*/ 124777 h 317500"/>
                  <a:gd name="connsiteX5" fmla="*/ 127317 w 254000"/>
                  <a:gd name="connsiteY5" fmla="*/ 4763 h 317500"/>
                  <a:gd name="connsiteX6" fmla="*/ 12382 w 254000"/>
                  <a:gd name="connsiteY6" fmla="*/ 20002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4000" h="317500">
                    <a:moveTo>
                      <a:pt x="12382" y="20002"/>
                    </a:moveTo>
                    <a:lnTo>
                      <a:pt x="124777" y="166688"/>
                    </a:lnTo>
                    <a:lnTo>
                      <a:pt x="4763" y="312738"/>
                    </a:lnTo>
                    <a:cubicBezTo>
                      <a:pt x="4763" y="312738"/>
                      <a:pt x="218757" y="263207"/>
                      <a:pt x="249872" y="195263"/>
                    </a:cubicBezTo>
                    <a:lnTo>
                      <a:pt x="166688" y="124777"/>
                    </a:lnTo>
                    <a:lnTo>
                      <a:pt x="127317" y="4763"/>
                    </a:lnTo>
                    <a:lnTo>
                      <a:pt x="12382" y="20002"/>
                    </a:lnTo>
                    <a:close/>
                  </a:path>
                </a:pathLst>
              </a:custGeom>
              <a:solidFill>
                <a:srgbClr val="152D3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9825"/>
              <p:cNvSpPr/>
              <p:nvPr/>
            </p:nvSpPr>
            <p:spPr>
              <a:xfrm>
                <a:off x="6953568" y="3747453"/>
                <a:ext cx="133350" cy="139700"/>
              </a:xfrm>
              <a:custGeom>
                <a:avLst/>
                <a:gdLst>
                  <a:gd name="connsiteX0" fmla="*/ 26988 w 133350"/>
                  <a:gd name="connsiteY0" fmla="*/ 4763 h 139700"/>
                  <a:gd name="connsiteX1" fmla="*/ 114617 w 133350"/>
                  <a:gd name="connsiteY1" fmla="*/ 4763 h 139700"/>
                  <a:gd name="connsiteX2" fmla="*/ 133667 w 133350"/>
                  <a:gd name="connsiteY2" fmla="*/ 46672 h 139700"/>
                  <a:gd name="connsiteX3" fmla="*/ 101282 w 133350"/>
                  <a:gd name="connsiteY3" fmla="*/ 133032 h 139700"/>
                  <a:gd name="connsiteX4" fmla="*/ 4763 w 133350"/>
                  <a:gd name="connsiteY4" fmla="*/ 136842 h 139700"/>
                  <a:gd name="connsiteX5" fmla="*/ 11113 w 133350"/>
                  <a:gd name="connsiteY5" fmla="*/ 118427 h 139700"/>
                  <a:gd name="connsiteX6" fmla="*/ 100013 w 133350"/>
                  <a:gd name="connsiteY6" fmla="*/ 114617 h 139700"/>
                  <a:gd name="connsiteX7" fmla="*/ 108267 w 133350"/>
                  <a:gd name="connsiteY7" fmla="*/ 31432 h 139700"/>
                  <a:gd name="connsiteX8" fmla="*/ 22542 w 133350"/>
                  <a:gd name="connsiteY8" fmla="*/ 20638 h 139700"/>
                  <a:gd name="connsiteX9" fmla="*/ 26988 w 133350"/>
                  <a:gd name="connsiteY9" fmla="*/ 4763 h 13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50" h="139700">
                    <a:moveTo>
                      <a:pt x="26988" y="4763"/>
                    </a:moveTo>
                    <a:lnTo>
                      <a:pt x="114617" y="4763"/>
                    </a:lnTo>
                    <a:cubicBezTo>
                      <a:pt x="114617" y="4763"/>
                      <a:pt x="133667" y="17463"/>
                      <a:pt x="133667" y="46672"/>
                    </a:cubicBezTo>
                    <a:cubicBezTo>
                      <a:pt x="133667" y="76517"/>
                      <a:pt x="126047" y="126047"/>
                      <a:pt x="101282" y="133032"/>
                    </a:cubicBezTo>
                    <a:cubicBezTo>
                      <a:pt x="77152" y="139382"/>
                      <a:pt x="4763" y="136842"/>
                      <a:pt x="4763" y="136842"/>
                    </a:cubicBezTo>
                    <a:lnTo>
                      <a:pt x="11113" y="118427"/>
                    </a:lnTo>
                    <a:cubicBezTo>
                      <a:pt x="11113" y="118427"/>
                      <a:pt x="86042" y="122238"/>
                      <a:pt x="100013" y="114617"/>
                    </a:cubicBezTo>
                    <a:cubicBezTo>
                      <a:pt x="115252" y="106997"/>
                      <a:pt x="120332" y="48577"/>
                      <a:pt x="108267" y="31432"/>
                    </a:cubicBezTo>
                    <a:cubicBezTo>
                      <a:pt x="96838" y="14922"/>
                      <a:pt x="22542" y="20638"/>
                      <a:pt x="22542" y="20638"/>
                    </a:cubicBezTo>
                    <a:lnTo>
                      <a:pt x="26988" y="4763"/>
                    </a:lnTo>
                    <a:close/>
                  </a:path>
                </a:pathLst>
              </a:custGeom>
              <a:solidFill>
                <a:srgbClr val="046D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9826"/>
              <p:cNvSpPr/>
              <p:nvPr/>
            </p:nvSpPr>
            <p:spPr>
              <a:xfrm>
                <a:off x="6709728" y="3708717"/>
                <a:ext cx="279400" cy="107950"/>
              </a:xfrm>
              <a:custGeom>
                <a:avLst/>
                <a:gdLst>
                  <a:gd name="connsiteX0" fmla="*/ 4763 w 279400"/>
                  <a:gd name="connsiteY0" fmla="*/ 9208 h 107950"/>
                  <a:gd name="connsiteX1" fmla="*/ 4763 w 279400"/>
                  <a:gd name="connsiteY1" fmla="*/ 106363 h 107950"/>
                  <a:gd name="connsiteX2" fmla="*/ 275907 w 279400"/>
                  <a:gd name="connsiteY2" fmla="*/ 106363 h 107950"/>
                  <a:gd name="connsiteX3" fmla="*/ 275907 w 279400"/>
                  <a:gd name="connsiteY3" fmla="*/ 4763 h 10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400" h="107950">
                    <a:moveTo>
                      <a:pt x="4763" y="9208"/>
                    </a:moveTo>
                    <a:lnTo>
                      <a:pt x="4763" y="106363"/>
                    </a:lnTo>
                    <a:lnTo>
                      <a:pt x="275907" y="106363"/>
                    </a:lnTo>
                    <a:lnTo>
                      <a:pt x="275907" y="4763"/>
                    </a:lnTo>
                    <a:close/>
                  </a:path>
                </a:pathLst>
              </a:custGeom>
              <a:solidFill>
                <a:srgbClr val="7997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9827"/>
              <p:cNvSpPr/>
              <p:nvPr/>
            </p:nvSpPr>
            <p:spPr>
              <a:xfrm>
                <a:off x="6709728" y="3810317"/>
                <a:ext cx="279400" cy="152400"/>
              </a:xfrm>
              <a:custGeom>
                <a:avLst/>
                <a:gdLst>
                  <a:gd name="connsiteX0" fmla="*/ 92392 w 279400"/>
                  <a:gd name="connsiteY0" fmla="*/ 148908 h 152400"/>
                  <a:gd name="connsiteX1" fmla="*/ 178753 w 279400"/>
                  <a:gd name="connsiteY1" fmla="*/ 148908 h 152400"/>
                  <a:gd name="connsiteX2" fmla="*/ 275907 w 279400"/>
                  <a:gd name="connsiteY2" fmla="*/ 4763 h 152400"/>
                  <a:gd name="connsiteX3" fmla="*/ 4763 w 279400"/>
                  <a:gd name="connsiteY3" fmla="*/ 4763 h 152400"/>
                  <a:gd name="connsiteX4" fmla="*/ 92392 w 279400"/>
                  <a:gd name="connsiteY4" fmla="*/ 148908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400" h="152400">
                    <a:moveTo>
                      <a:pt x="92392" y="148908"/>
                    </a:moveTo>
                    <a:lnTo>
                      <a:pt x="178753" y="148908"/>
                    </a:lnTo>
                    <a:cubicBezTo>
                      <a:pt x="178753" y="148908"/>
                      <a:pt x="272097" y="131128"/>
                      <a:pt x="275907" y="4763"/>
                    </a:cubicBezTo>
                    <a:lnTo>
                      <a:pt x="4763" y="4763"/>
                    </a:lnTo>
                    <a:cubicBezTo>
                      <a:pt x="4763" y="4763"/>
                      <a:pt x="7938" y="124142"/>
                      <a:pt x="92392" y="148908"/>
                    </a:cubicBezTo>
                    <a:close/>
                  </a:path>
                </a:pathLst>
              </a:custGeom>
              <a:solidFill>
                <a:srgbClr val="87C0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: 形状 9828"/>
              <p:cNvSpPr/>
              <p:nvPr/>
            </p:nvSpPr>
            <p:spPr>
              <a:xfrm>
                <a:off x="7088822" y="3824288"/>
                <a:ext cx="482600" cy="139700"/>
              </a:xfrm>
              <a:custGeom>
                <a:avLst/>
                <a:gdLst>
                  <a:gd name="connsiteX0" fmla="*/ 304483 w 482600"/>
                  <a:gd name="connsiteY0" fmla="*/ 4763 h 139700"/>
                  <a:gd name="connsiteX1" fmla="*/ 138747 w 482600"/>
                  <a:gd name="connsiteY1" fmla="*/ 4763 h 139700"/>
                  <a:gd name="connsiteX2" fmla="*/ 72708 w 482600"/>
                  <a:gd name="connsiteY2" fmla="*/ 4763 h 139700"/>
                  <a:gd name="connsiteX3" fmla="*/ 4763 w 482600"/>
                  <a:gd name="connsiteY3" fmla="*/ 72708 h 139700"/>
                  <a:gd name="connsiteX4" fmla="*/ 72708 w 482600"/>
                  <a:gd name="connsiteY4" fmla="*/ 140653 h 139700"/>
                  <a:gd name="connsiteX5" fmla="*/ 138747 w 482600"/>
                  <a:gd name="connsiteY5" fmla="*/ 140653 h 139700"/>
                  <a:gd name="connsiteX6" fmla="*/ 304483 w 482600"/>
                  <a:gd name="connsiteY6" fmla="*/ 140653 h 139700"/>
                  <a:gd name="connsiteX7" fmla="*/ 477838 w 482600"/>
                  <a:gd name="connsiteY7" fmla="*/ 140653 h 139700"/>
                  <a:gd name="connsiteX8" fmla="*/ 477838 w 482600"/>
                  <a:gd name="connsiteY8" fmla="*/ 4763 h 139700"/>
                  <a:gd name="connsiteX9" fmla="*/ 304483 w 482600"/>
                  <a:gd name="connsiteY9" fmla="*/ 4763 h 13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2600" h="139700">
                    <a:moveTo>
                      <a:pt x="304483" y="4763"/>
                    </a:moveTo>
                    <a:lnTo>
                      <a:pt x="138747" y="4763"/>
                    </a:lnTo>
                    <a:lnTo>
                      <a:pt x="72708" y="4763"/>
                    </a:lnTo>
                    <a:cubicBezTo>
                      <a:pt x="35243" y="4763"/>
                      <a:pt x="4763" y="35242"/>
                      <a:pt x="4763" y="72708"/>
                    </a:cubicBezTo>
                    <a:cubicBezTo>
                      <a:pt x="4763" y="110172"/>
                      <a:pt x="35243" y="140653"/>
                      <a:pt x="72708" y="140653"/>
                    </a:cubicBezTo>
                    <a:lnTo>
                      <a:pt x="138747" y="140653"/>
                    </a:lnTo>
                    <a:lnTo>
                      <a:pt x="304483" y="140653"/>
                    </a:lnTo>
                    <a:lnTo>
                      <a:pt x="477838" y="140653"/>
                    </a:lnTo>
                    <a:lnTo>
                      <a:pt x="477838" y="4763"/>
                    </a:lnTo>
                    <a:lnTo>
                      <a:pt x="304483" y="4763"/>
                    </a:lnTo>
                    <a:close/>
                  </a:path>
                </a:pathLst>
              </a:custGeom>
              <a:solidFill>
                <a:srgbClr val="FBCD4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9829"/>
              <p:cNvSpPr/>
              <p:nvPr/>
            </p:nvSpPr>
            <p:spPr>
              <a:xfrm>
                <a:off x="7286943" y="3824288"/>
                <a:ext cx="482600" cy="139700"/>
              </a:xfrm>
              <a:custGeom>
                <a:avLst/>
                <a:gdLst>
                  <a:gd name="connsiteX0" fmla="*/ 304482 w 482600"/>
                  <a:gd name="connsiteY0" fmla="*/ 4763 h 139700"/>
                  <a:gd name="connsiteX1" fmla="*/ 138747 w 482600"/>
                  <a:gd name="connsiteY1" fmla="*/ 4763 h 139700"/>
                  <a:gd name="connsiteX2" fmla="*/ 72707 w 482600"/>
                  <a:gd name="connsiteY2" fmla="*/ 4763 h 139700"/>
                  <a:gd name="connsiteX3" fmla="*/ 4763 w 482600"/>
                  <a:gd name="connsiteY3" fmla="*/ 72708 h 139700"/>
                  <a:gd name="connsiteX4" fmla="*/ 72707 w 482600"/>
                  <a:gd name="connsiteY4" fmla="*/ 140653 h 139700"/>
                  <a:gd name="connsiteX5" fmla="*/ 138747 w 482600"/>
                  <a:gd name="connsiteY5" fmla="*/ 140653 h 139700"/>
                  <a:gd name="connsiteX6" fmla="*/ 304482 w 482600"/>
                  <a:gd name="connsiteY6" fmla="*/ 140653 h 139700"/>
                  <a:gd name="connsiteX7" fmla="*/ 477838 w 482600"/>
                  <a:gd name="connsiteY7" fmla="*/ 140653 h 139700"/>
                  <a:gd name="connsiteX8" fmla="*/ 477838 w 482600"/>
                  <a:gd name="connsiteY8" fmla="*/ 4763 h 139700"/>
                  <a:gd name="connsiteX9" fmla="*/ 304482 w 482600"/>
                  <a:gd name="connsiteY9" fmla="*/ 4763 h 13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2600" h="139700">
                    <a:moveTo>
                      <a:pt x="304482" y="4763"/>
                    </a:moveTo>
                    <a:lnTo>
                      <a:pt x="138747" y="4763"/>
                    </a:lnTo>
                    <a:lnTo>
                      <a:pt x="72707" y="4763"/>
                    </a:lnTo>
                    <a:cubicBezTo>
                      <a:pt x="35242" y="4763"/>
                      <a:pt x="4763" y="35242"/>
                      <a:pt x="4763" y="72708"/>
                    </a:cubicBezTo>
                    <a:cubicBezTo>
                      <a:pt x="4763" y="110172"/>
                      <a:pt x="35242" y="140653"/>
                      <a:pt x="72707" y="140653"/>
                    </a:cubicBezTo>
                    <a:lnTo>
                      <a:pt x="138747" y="140653"/>
                    </a:lnTo>
                    <a:lnTo>
                      <a:pt x="304482" y="140653"/>
                    </a:lnTo>
                    <a:lnTo>
                      <a:pt x="477838" y="140653"/>
                    </a:lnTo>
                    <a:lnTo>
                      <a:pt x="477838" y="4763"/>
                    </a:lnTo>
                    <a:lnTo>
                      <a:pt x="304482" y="4763"/>
                    </a:lnTo>
                    <a:close/>
                  </a:path>
                </a:pathLst>
              </a:custGeom>
              <a:solidFill>
                <a:srgbClr val="E2A74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9830"/>
              <p:cNvSpPr/>
              <p:nvPr/>
            </p:nvSpPr>
            <p:spPr>
              <a:xfrm>
                <a:off x="7324407" y="3861117"/>
                <a:ext cx="444500" cy="69850"/>
              </a:xfrm>
              <a:custGeom>
                <a:avLst/>
                <a:gdLst>
                  <a:gd name="connsiteX0" fmla="*/ 368618 w 444500"/>
                  <a:gd name="connsiteY0" fmla="*/ 4763 h 69850"/>
                  <a:gd name="connsiteX1" fmla="*/ 45403 w 444500"/>
                  <a:gd name="connsiteY1" fmla="*/ 4763 h 69850"/>
                  <a:gd name="connsiteX2" fmla="*/ 35243 w 444500"/>
                  <a:gd name="connsiteY2" fmla="*/ 4763 h 69850"/>
                  <a:gd name="connsiteX3" fmla="*/ 4763 w 444500"/>
                  <a:gd name="connsiteY3" fmla="*/ 35242 h 69850"/>
                  <a:gd name="connsiteX4" fmla="*/ 35243 w 444500"/>
                  <a:gd name="connsiteY4" fmla="*/ 65723 h 69850"/>
                  <a:gd name="connsiteX5" fmla="*/ 45403 w 444500"/>
                  <a:gd name="connsiteY5" fmla="*/ 65723 h 69850"/>
                  <a:gd name="connsiteX6" fmla="*/ 368618 w 444500"/>
                  <a:gd name="connsiteY6" fmla="*/ 65723 h 69850"/>
                  <a:gd name="connsiteX7" fmla="*/ 440373 w 444500"/>
                  <a:gd name="connsiteY7" fmla="*/ 65723 h 69850"/>
                  <a:gd name="connsiteX8" fmla="*/ 440373 w 444500"/>
                  <a:gd name="connsiteY8" fmla="*/ 4763 h 69850"/>
                  <a:gd name="connsiteX9" fmla="*/ 368618 w 444500"/>
                  <a:gd name="connsiteY9" fmla="*/ 4763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4500" h="69850">
                    <a:moveTo>
                      <a:pt x="368618" y="4763"/>
                    </a:moveTo>
                    <a:lnTo>
                      <a:pt x="45403" y="4763"/>
                    </a:lnTo>
                    <a:lnTo>
                      <a:pt x="35243" y="4763"/>
                    </a:lnTo>
                    <a:cubicBezTo>
                      <a:pt x="18098" y="4763"/>
                      <a:pt x="4763" y="18733"/>
                      <a:pt x="4763" y="35242"/>
                    </a:cubicBezTo>
                    <a:cubicBezTo>
                      <a:pt x="4763" y="52388"/>
                      <a:pt x="18733" y="65723"/>
                      <a:pt x="35243" y="65723"/>
                    </a:cubicBezTo>
                    <a:lnTo>
                      <a:pt x="45403" y="65723"/>
                    </a:lnTo>
                    <a:lnTo>
                      <a:pt x="368618" y="65723"/>
                    </a:lnTo>
                    <a:lnTo>
                      <a:pt x="440373" y="65723"/>
                    </a:lnTo>
                    <a:lnTo>
                      <a:pt x="440373" y="4763"/>
                    </a:lnTo>
                    <a:lnTo>
                      <a:pt x="368618" y="476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9831"/>
              <p:cNvSpPr/>
              <p:nvPr/>
            </p:nvSpPr>
            <p:spPr>
              <a:xfrm>
                <a:off x="7271068" y="3687128"/>
                <a:ext cx="438150" cy="139700"/>
              </a:xfrm>
              <a:custGeom>
                <a:avLst/>
                <a:gdLst>
                  <a:gd name="connsiteX0" fmla="*/ 164147 w 438150"/>
                  <a:gd name="connsiteY0" fmla="*/ 4763 h 139700"/>
                  <a:gd name="connsiteX1" fmla="*/ 315913 w 438150"/>
                  <a:gd name="connsiteY1" fmla="*/ 4763 h 139700"/>
                  <a:gd name="connsiteX2" fmla="*/ 376238 w 438150"/>
                  <a:gd name="connsiteY2" fmla="*/ 4763 h 139700"/>
                  <a:gd name="connsiteX3" fmla="*/ 438467 w 438150"/>
                  <a:gd name="connsiteY3" fmla="*/ 72707 h 139700"/>
                  <a:gd name="connsiteX4" fmla="*/ 376238 w 438150"/>
                  <a:gd name="connsiteY4" fmla="*/ 140652 h 139700"/>
                  <a:gd name="connsiteX5" fmla="*/ 315913 w 438150"/>
                  <a:gd name="connsiteY5" fmla="*/ 140652 h 139700"/>
                  <a:gd name="connsiteX6" fmla="*/ 164147 w 438150"/>
                  <a:gd name="connsiteY6" fmla="*/ 140652 h 139700"/>
                  <a:gd name="connsiteX7" fmla="*/ 4763 w 438150"/>
                  <a:gd name="connsiteY7" fmla="*/ 140652 h 139700"/>
                  <a:gd name="connsiteX8" fmla="*/ 4763 w 438150"/>
                  <a:gd name="connsiteY8" fmla="*/ 5397 h 139700"/>
                  <a:gd name="connsiteX9" fmla="*/ 164147 w 438150"/>
                  <a:gd name="connsiteY9" fmla="*/ 5397 h 13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8150" h="139700">
                    <a:moveTo>
                      <a:pt x="164147" y="4763"/>
                    </a:moveTo>
                    <a:lnTo>
                      <a:pt x="315913" y="4763"/>
                    </a:lnTo>
                    <a:lnTo>
                      <a:pt x="376238" y="4763"/>
                    </a:lnTo>
                    <a:cubicBezTo>
                      <a:pt x="410527" y="4763"/>
                      <a:pt x="438467" y="35242"/>
                      <a:pt x="438467" y="72707"/>
                    </a:cubicBezTo>
                    <a:cubicBezTo>
                      <a:pt x="438467" y="110172"/>
                      <a:pt x="410527" y="140652"/>
                      <a:pt x="376238" y="140652"/>
                    </a:cubicBezTo>
                    <a:lnTo>
                      <a:pt x="315913" y="140652"/>
                    </a:lnTo>
                    <a:lnTo>
                      <a:pt x="164147" y="140652"/>
                    </a:lnTo>
                    <a:lnTo>
                      <a:pt x="4763" y="140652"/>
                    </a:lnTo>
                    <a:lnTo>
                      <a:pt x="4763" y="5397"/>
                    </a:lnTo>
                    <a:lnTo>
                      <a:pt x="164147" y="5397"/>
                    </a:lnTo>
                    <a:close/>
                  </a:path>
                </a:pathLst>
              </a:custGeom>
              <a:solidFill>
                <a:srgbClr val="367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9832"/>
              <p:cNvSpPr/>
              <p:nvPr/>
            </p:nvSpPr>
            <p:spPr>
              <a:xfrm>
                <a:off x="7271068" y="3724592"/>
                <a:ext cx="406400" cy="69850"/>
              </a:xfrm>
              <a:custGeom>
                <a:avLst/>
                <a:gdLst>
                  <a:gd name="connsiteX0" fmla="*/ 70802 w 406400"/>
                  <a:gd name="connsiteY0" fmla="*/ 4763 h 69850"/>
                  <a:gd name="connsiteX1" fmla="*/ 367347 w 406400"/>
                  <a:gd name="connsiteY1" fmla="*/ 4763 h 69850"/>
                  <a:gd name="connsiteX2" fmla="*/ 376872 w 406400"/>
                  <a:gd name="connsiteY2" fmla="*/ 4763 h 69850"/>
                  <a:gd name="connsiteX3" fmla="*/ 404813 w 406400"/>
                  <a:gd name="connsiteY3" fmla="*/ 35242 h 69850"/>
                  <a:gd name="connsiteX4" fmla="*/ 376872 w 406400"/>
                  <a:gd name="connsiteY4" fmla="*/ 65723 h 69850"/>
                  <a:gd name="connsiteX5" fmla="*/ 367347 w 406400"/>
                  <a:gd name="connsiteY5" fmla="*/ 65723 h 69850"/>
                  <a:gd name="connsiteX6" fmla="*/ 70802 w 406400"/>
                  <a:gd name="connsiteY6" fmla="*/ 65723 h 69850"/>
                  <a:gd name="connsiteX7" fmla="*/ 4763 w 406400"/>
                  <a:gd name="connsiteY7" fmla="*/ 65723 h 69850"/>
                  <a:gd name="connsiteX8" fmla="*/ 4763 w 406400"/>
                  <a:gd name="connsiteY8" fmla="*/ 4763 h 69850"/>
                  <a:gd name="connsiteX9" fmla="*/ 70802 w 406400"/>
                  <a:gd name="connsiteY9" fmla="*/ 4763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6400" h="69850">
                    <a:moveTo>
                      <a:pt x="70802" y="4763"/>
                    </a:moveTo>
                    <a:lnTo>
                      <a:pt x="367347" y="4763"/>
                    </a:lnTo>
                    <a:lnTo>
                      <a:pt x="376872" y="4763"/>
                    </a:lnTo>
                    <a:cubicBezTo>
                      <a:pt x="392113" y="4763"/>
                      <a:pt x="404813" y="18733"/>
                      <a:pt x="404813" y="35242"/>
                    </a:cubicBezTo>
                    <a:cubicBezTo>
                      <a:pt x="404813" y="52388"/>
                      <a:pt x="392113" y="65723"/>
                      <a:pt x="376872" y="65723"/>
                    </a:cubicBezTo>
                    <a:lnTo>
                      <a:pt x="367347" y="65723"/>
                    </a:lnTo>
                    <a:lnTo>
                      <a:pt x="70802" y="65723"/>
                    </a:lnTo>
                    <a:lnTo>
                      <a:pt x="4763" y="65723"/>
                    </a:lnTo>
                    <a:lnTo>
                      <a:pt x="4763" y="4763"/>
                    </a:lnTo>
                    <a:lnTo>
                      <a:pt x="70802" y="476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9833"/>
              <p:cNvSpPr/>
              <p:nvPr/>
            </p:nvSpPr>
            <p:spPr>
              <a:xfrm>
                <a:off x="6260783" y="4026853"/>
                <a:ext cx="311150" cy="1841500"/>
              </a:xfrm>
              <a:custGeom>
                <a:avLst/>
                <a:gdLst>
                  <a:gd name="connsiteX0" fmla="*/ 215583 w 311150"/>
                  <a:gd name="connsiteY0" fmla="*/ 4763 h 1841500"/>
                  <a:gd name="connsiteX1" fmla="*/ 4763 w 311150"/>
                  <a:gd name="connsiteY1" fmla="*/ 1838007 h 1841500"/>
                  <a:gd name="connsiteX2" fmla="*/ 104458 w 311150"/>
                  <a:gd name="connsiteY2" fmla="*/ 1838007 h 1841500"/>
                  <a:gd name="connsiteX3" fmla="*/ 310198 w 311150"/>
                  <a:gd name="connsiteY3" fmla="*/ 15557 h 18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150" h="1841500">
                    <a:moveTo>
                      <a:pt x="215583" y="4763"/>
                    </a:moveTo>
                    <a:lnTo>
                      <a:pt x="4763" y="1838007"/>
                    </a:lnTo>
                    <a:lnTo>
                      <a:pt x="104458" y="1838007"/>
                    </a:lnTo>
                    <a:lnTo>
                      <a:pt x="310198" y="15557"/>
                    </a:lnTo>
                    <a:close/>
                  </a:path>
                </a:pathLst>
              </a:custGeom>
              <a:solidFill>
                <a:srgbClr val="676E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9834"/>
              <p:cNvSpPr/>
              <p:nvPr/>
            </p:nvSpPr>
            <p:spPr>
              <a:xfrm>
                <a:off x="6705282" y="4026853"/>
                <a:ext cx="234950" cy="1657350"/>
              </a:xfrm>
              <a:custGeom>
                <a:avLst/>
                <a:gdLst>
                  <a:gd name="connsiteX0" fmla="*/ 4763 w 234950"/>
                  <a:gd name="connsiteY0" fmla="*/ 9842 h 1657350"/>
                  <a:gd name="connsiteX1" fmla="*/ 148908 w 234950"/>
                  <a:gd name="connsiteY1" fmla="*/ 1654492 h 1657350"/>
                  <a:gd name="connsiteX2" fmla="*/ 232093 w 234950"/>
                  <a:gd name="connsiteY2" fmla="*/ 1654492 h 1657350"/>
                  <a:gd name="connsiteX3" fmla="*/ 110173 w 234950"/>
                  <a:gd name="connsiteY3" fmla="*/ 4763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950" h="1657350">
                    <a:moveTo>
                      <a:pt x="4763" y="9842"/>
                    </a:moveTo>
                    <a:lnTo>
                      <a:pt x="148908" y="1654492"/>
                    </a:lnTo>
                    <a:lnTo>
                      <a:pt x="232093" y="1654492"/>
                    </a:lnTo>
                    <a:lnTo>
                      <a:pt x="110173" y="4763"/>
                    </a:lnTo>
                    <a:close/>
                  </a:path>
                </a:pathLst>
              </a:custGeom>
              <a:solidFill>
                <a:srgbClr val="676E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9835"/>
              <p:cNvSpPr/>
              <p:nvPr/>
            </p:nvSpPr>
            <p:spPr>
              <a:xfrm>
                <a:off x="9899332" y="4031933"/>
                <a:ext cx="222250" cy="1631950"/>
              </a:xfrm>
              <a:custGeom>
                <a:avLst/>
                <a:gdLst>
                  <a:gd name="connsiteX0" fmla="*/ 120968 w 222250"/>
                  <a:gd name="connsiteY0" fmla="*/ 4763 h 1631950"/>
                  <a:gd name="connsiteX1" fmla="*/ 4763 w 222250"/>
                  <a:gd name="connsiteY1" fmla="*/ 1627188 h 1631950"/>
                  <a:gd name="connsiteX2" fmla="*/ 98743 w 222250"/>
                  <a:gd name="connsiteY2" fmla="*/ 1627188 h 1631950"/>
                  <a:gd name="connsiteX3" fmla="*/ 221298 w 222250"/>
                  <a:gd name="connsiteY3" fmla="*/ 16192 h 163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250" h="1631950">
                    <a:moveTo>
                      <a:pt x="120968" y="4763"/>
                    </a:moveTo>
                    <a:lnTo>
                      <a:pt x="4763" y="1627188"/>
                    </a:lnTo>
                    <a:lnTo>
                      <a:pt x="98743" y="1627188"/>
                    </a:lnTo>
                    <a:lnTo>
                      <a:pt x="221298" y="16192"/>
                    </a:lnTo>
                    <a:close/>
                  </a:path>
                </a:pathLst>
              </a:custGeom>
              <a:solidFill>
                <a:srgbClr val="676E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9836"/>
              <p:cNvSpPr/>
              <p:nvPr/>
            </p:nvSpPr>
            <p:spPr>
              <a:xfrm>
                <a:off x="10249218" y="4021138"/>
                <a:ext cx="311150" cy="1778000"/>
              </a:xfrm>
              <a:custGeom>
                <a:avLst/>
                <a:gdLst>
                  <a:gd name="connsiteX0" fmla="*/ 4763 w 311150"/>
                  <a:gd name="connsiteY0" fmla="*/ 10478 h 1778000"/>
                  <a:gd name="connsiteX1" fmla="*/ 215582 w 311150"/>
                  <a:gd name="connsiteY1" fmla="*/ 1777047 h 1778000"/>
                  <a:gd name="connsiteX2" fmla="*/ 310197 w 311150"/>
                  <a:gd name="connsiteY2" fmla="*/ 1777047 h 1778000"/>
                  <a:gd name="connsiteX3" fmla="*/ 115888 w 311150"/>
                  <a:gd name="connsiteY3" fmla="*/ 4763 h 177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150" h="1778000">
                    <a:moveTo>
                      <a:pt x="4763" y="10478"/>
                    </a:moveTo>
                    <a:lnTo>
                      <a:pt x="215582" y="1777047"/>
                    </a:lnTo>
                    <a:lnTo>
                      <a:pt x="310197" y="1777047"/>
                    </a:lnTo>
                    <a:lnTo>
                      <a:pt x="115888" y="4763"/>
                    </a:lnTo>
                    <a:close/>
                  </a:path>
                </a:pathLst>
              </a:custGeom>
              <a:solidFill>
                <a:srgbClr val="676E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9837"/>
              <p:cNvSpPr/>
              <p:nvPr/>
            </p:nvSpPr>
            <p:spPr>
              <a:xfrm>
                <a:off x="6115368" y="3953828"/>
                <a:ext cx="4572000" cy="114300"/>
              </a:xfrm>
              <a:custGeom>
                <a:avLst/>
                <a:gdLst>
                  <a:gd name="connsiteX0" fmla="*/ 4762 w 4572000"/>
                  <a:gd name="connsiteY0" fmla="*/ 4763 h 114300"/>
                  <a:gd name="connsiteX1" fmla="*/ 4571683 w 4572000"/>
                  <a:gd name="connsiteY1" fmla="*/ 4763 h 114300"/>
                  <a:gd name="connsiteX2" fmla="*/ 4571683 w 4572000"/>
                  <a:gd name="connsiteY2" fmla="*/ 110173 h 114300"/>
                  <a:gd name="connsiteX3" fmla="*/ 4762 w 4572000"/>
                  <a:gd name="connsiteY3" fmla="*/ 110173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0" h="114300">
                    <a:moveTo>
                      <a:pt x="4762" y="4763"/>
                    </a:moveTo>
                    <a:lnTo>
                      <a:pt x="4571683" y="4763"/>
                    </a:lnTo>
                    <a:lnTo>
                      <a:pt x="4571683" y="110173"/>
                    </a:lnTo>
                    <a:lnTo>
                      <a:pt x="4762" y="110173"/>
                    </a:lnTo>
                    <a:close/>
                  </a:path>
                </a:pathLst>
              </a:custGeom>
              <a:solidFill>
                <a:srgbClr val="7E97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9838"/>
              <p:cNvSpPr/>
              <p:nvPr/>
            </p:nvSpPr>
            <p:spPr>
              <a:xfrm>
                <a:off x="10494328" y="4888196"/>
                <a:ext cx="742950" cy="692150"/>
              </a:xfrm>
              <a:custGeom>
                <a:avLst/>
                <a:gdLst>
                  <a:gd name="connsiteX0" fmla="*/ 162242 w 742950"/>
                  <a:gd name="connsiteY0" fmla="*/ 655354 h 692150"/>
                  <a:gd name="connsiteX1" fmla="*/ 298767 w 742950"/>
                  <a:gd name="connsiteY1" fmla="*/ 408974 h 692150"/>
                  <a:gd name="connsiteX2" fmla="*/ 661353 w 742950"/>
                  <a:gd name="connsiteY2" fmla="*/ 179739 h 692150"/>
                  <a:gd name="connsiteX3" fmla="*/ 678497 w 742950"/>
                  <a:gd name="connsiteY3" fmla="*/ 43214 h 692150"/>
                  <a:gd name="connsiteX4" fmla="*/ 340042 w 742950"/>
                  <a:gd name="connsiteY4" fmla="*/ 46389 h 692150"/>
                  <a:gd name="connsiteX5" fmla="*/ 4763 w 742950"/>
                  <a:gd name="connsiteY5" fmla="*/ 538514 h 692150"/>
                  <a:gd name="connsiteX6" fmla="*/ 49213 w 742950"/>
                  <a:gd name="connsiteY6" fmla="*/ 689009 h 692150"/>
                  <a:gd name="connsiteX7" fmla="*/ 162242 w 742950"/>
                  <a:gd name="connsiteY7" fmla="*/ 655354 h 692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692150">
                    <a:moveTo>
                      <a:pt x="162242" y="655354"/>
                    </a:moveTo>
                    <a:cubicBezTo>
                      <a:pt x="162242" y="655354"/>
                      <a:pt x="220663" y="467394"/>
                      <a:pt x="298767" y="408974"/>
                    </a:cubicBezTo>
                    <a:cubicBezTo>
                      <a:pt x="377507" y="350554"/>
                      <a:pt x="534353" y="193709"/>
                      <a:pt x="661353" y="179739"/>
                    </a:cubicBezTo>
                    <a:cubicBezTo>
                      <a:pt x="787717" y="165769"/>
                      <a:pt x="743267" y="66709"/>
                      <a:pt x="678497" y="43214"/>
                    </a:cubicBezTo>
                    <a:cubicBezTo>
                      <a:pt x="613728" y="19719"/>
                      <a:pt x="421957" y="-31716"/>
                      <a:pt x="340042" y="46389"/>
                    </a:cubicBezTo>
                    <a:cubicBezTo>
                      <a:pt x="258128" y="125129"/>
                      <a:pt x="4763" y="528354"/>
                      <a:pt x="4763" y="538514"/>
                    </a:cubicBezTo>
                    <a:cubicBezTo>
                      <a:pt x="4763" y="548674"/>
                      <a:pt x="49213" y="689009"/>
                      <a:pt x="49213" y="689009"/>
                    </a:cubicBezTo>
                    <a:lnTo>
                      <a:pt x="162242" y="655354"/>
                    </a:lnTo>
                    <a:close/>
                  </a:path>
                </a:pathLst>
              </a:custGeom>
              <a:solidFill>
                <a:srgbClr val="FFD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9839"/>
              <p:cNvSpPr/>
              <p:nvPr/>
            </p:nvSpPr>
            <p:spPr>
              <a:xfrm>
                <a:off x="10551478" y="4964113"/>
                <a:ext cx="508000" cy="577850"/>
              </a:xfrm>
              <a:custGeom>
                <a:avLst/>
                <a:gdLst>
                  <a:gd name="connsiteX0" fmla="*/ 20003 w 508000"/>
                  <a:gd name="connsiteY0" fmla="*/ 573722 h 577850"/>
                  <a:gd name="connsiteX1" fmla="*/ 4763 w 508000"/>
                  <a:gd name="connsiteY1" fmla="*/ 571183 h 577850"/>
                  <a:gd name="connsiteX2" fmla="*/ 505142 w 508000"/>
                  <a:gd name="connsiteY2" fmla="*/ 4763 h 577850"/>
                  <a:gd name="connsiteX3" fmla="*/ 507047 w 508000"/>
                  <a:gd name="connsiteY3" fmla="*/ 20003 h 577850"/>
                  <a:gd name="connsiteX4" fmla="*/ 20003 w 508000"/>
                  <a:gd name="connsiteY4" fmla="*/ 573722 h 5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000" h="577850">
                    <a:moveTo>
                      <a:pt x="20003" y="573722"/>
                    </a:moveTo>
                    <a:lnTo>
                      <a:pt x="4763" y="571183"/>
                    </a:lnTo>
                    <a:cubicBezTo>
                      <a:pt x="5397" y="566103"/>
                      <a:pt x="96838" y="58738"/>
                      <a:pt x="505142" y="4763"/>
                    </a:cubicBezTo>
                    <a:lnTo>
                      <a:pt x="507047" y="20003"/>
                    </a:lnTo>
                    <a:cubicBezTo>
                      <a:pt x="110807" y="72072"/>
                      <a:pt x="21272" y="568642"/>
                      <a:pt x="20003" y="573722"/>
                    </a:cubicBezTo>
                    <a:close/>
                  </a:path>
                </a:pathLst>
              </a:custGeom>
              <a:solidFill>
                <a:srgbClr val="DD96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9840"/>
              <p:cNvSpPr/>
              <p:nvPr/>
            </p:nvSpPr>
            <p:spPr>
              <a:xfrm>
                <a:off x="10344536" y="4272508"/>
                <a:ext cx="546100" cy="1263650"/>
              </a:xfrm>
              <a:custGeom>
                <a:avLst/>
                <a:gdLst>
                  <a:gd name="connsiteX0" fmla="*/ 212339 w 546100"/>
                  <a:gd name="connsiteY0" fmla="*/ 9297 h 1263650"/>
                  <a:gd name="connsiteX1" fmla="*/ 167889 w 546100"/>
                  <a:gd name="connsiteY1" fmla="*/ 95022 h 1263650"/>
                  <a:gd name="connsiteX2" fmla="*/ 212339 w 546100"/>
                  <a:gd name="connsiteY2" fmla="*/ 470942 h 1263650"/>
                  <a:gd name="connsiteX3" fmla="*/ 44699 w 546100"/>
                  <a:gd name="connsiteY3" fmla="*/ 754787 h 1263650"/>
                  <a:gd name="connsiteX4" fmla="*/ 10408 w 546100"/>
                  <a:gd name="connsiteY4" fmla="*/ 912267 h 1263650"/>
                  <a:gd name="connsiteX5" fmla="*/ 115819 w 546100"/>
                  <a:gd name="connsiteY5" fmla="*/ 1262787 h 1263650"/>
                  <a:gd name="connsiteX6" fmla="*/ 218689 w 546100"/>
                  <a:gd name="connsiteY6" fmla="*/ 1264692 h 1263650"/>
                  <a:gd name="connsiteX7" fmla="*/ 259964 w 546100"/>
                  <a:gd name="connsiteY7" fmla="*/ 1083717 h 1263650"/>
                  <a:gd name="connsiteX8" fmla="*/ 526664 w 546100"/>
                  <a:gd name="connsiteY8" fmla="*/ 700812 h 1263650"/>
                  <a:gd name="connsiteX9" fmla="*/ 472054 w 546100"/>
                  <a:gd name="connsiteY9" fmla="*/ 256312 h 1263650"/>
                  <a:gd name="connsiteX10" fmla="*/ 212339 w 546100"/>
                  <a:gd name="connsiteY10" fmla="*/ 9297 h 1263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6100" h="1263650">
                    <a:moveTo>
                      <a:pt x="212339" y="9297"/>
                    </a:moveTo>
                    <a:cubicBezTo>
                      <a:pt x="212339" y="9297"/>
                      <a:pt x="140583" y="-24993"/>
                      <a:pt x="167889" y="95022"/>
                    </a:cubicBezTo>
                    <a:cubicBezTo>
                      <a:pt x="195194" y="214402"/>
                      <a:pt x="256789" y="320447"/>
                      <a:pt x="212339" y="470942"/>
                    </a:cubicBezTo>
                    <a:cubicBezTo>
                      <a:pt x="167889" y="621437"/>
                      <a:pt x="108199" y="669697"/>
                      <a:pt x="44699" y="754787"/>
                    </a:cubicBezTo>
                    <a:cubicBezTo>
                      <a:pt x="-386" y="815112"/>
                      <a:pt x="249" y="823367"/>
                      <a:pt x="10408" y="912267"/>
                    </a:cubicBezTo>
                    <a:cubicBezTo>
                      <a:pt x="20569" y="1001167"/>
                      <a:pt x="115819" y="1262787"/>
                      <a:pt x="115819" y="1262787"/>
                    </a:cubicBezTo>
                    <a:lnTo>
                      <a:pt x="218689" y="1264692"/>
                    </a:lnTo>
                    <a:cubicBezTo>
                      <a:pt x="218689" y="1264692"/>
                      <a:pt x="201544" y="1128167"/>
                      <a:pt x="259964" y="1083717"/>
                    </a:cubicBezTo>
                    <a:cubicBezTo>
                      <a:pt x="318383" y="1039267"/>
                      <a:pt x="509519" y="786537"/>
                      <a:pt x="526664" y="700812"/>
                    </a:cubicBezTo>
                    <a:cubicBezTo>
                      <a:pt x="543808" y="615087"/>
                      <a:pt x="567939" y="434112"/>
                      <a:pt x="472054" y="256312"/>
                    </a:cubicBezTo>
                    <a:cubicBezTo>
                      <a:pt x="376804" y="77877"/>
                      <a:pt x="240279" y="23267"/>
                      <a:pt x="212339" y="9297"/>
                    </a:cubicBezTo>
                    <a:close/>
                  </a:path>
                </a:pathLst>
              </a:custGeom>
              <a:solidFill>
                <a:srgbClr val="63E3A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9841"/>
              <p:cNvSpPr/>
              <p:nvPr/>
            </p:nvSpPr>
            <p:spPr>
              <a:xfrm>
                <a:off x="10471568" y="4489767"/>
                <a:ext cx="273050" cy="1066800"/>
              </a:xfrm>
              <a:custGeom>
                <a:avLst/>
                <a:gdLst>
                  <a:gd name="connsiteX0" fmla="*/ 31332 w 273050"/>
                  <a:gd name="connsiteY0" fmla="*/ 1067753 h 1066800"/>
                  <a:gd name="connsiteX1" fmla="*/ 74513 w 273050"/>
                  <a:gd name="connsiteY1" fmla="*/ 634683 h 1066800"/>
                  <a:gd name="connsiteX2" fmla="*/ 112613 w 273050"/>
                  <a:gd name="connsiteY2" fmla="*/ 594042 h 1066800"/>
                  <a:gd name="connsiteX3" fmla="*/ 256757 w 273050"/>
                  <a:gd name="connsiteY3" fmla="*/ 315278 h 1066800"/>
                  <a:gd name="connsiteX4" fmla="*/ 174207 w 273050"/>
                  <a:gd name="connsiteY4" fmla="*/ 12383 h 1066800"/>
                  <a:gd name="connsiteX5" fmla="*/ 187542 w 273050"/>
                  <a:gd name="connsiteY5" fmla="*/ 4763 h 1066800"/>
                  <a:gd name="connsiteX6" fmla="*/ 271998 w 273050"/>
                  <a:gd name="connsiteY6" fmla="*/ 315278 h 1066800"/>
                  <a:gd name="connsiteX7" fmla="*/ 123407 w 273050"/>
                  <a:gd name="connsiteY7" fmla="*/ 604203 h 1066800"/>
                  <a:gd name="connsiteX8" fmla="*/ 85307 w 273050"/>
                  <a:gd name="connsiteY8" fmla="*/ 644842 h 1066800"/>
                  <a:gd name="connsiteX9" fmla="*/ 45302 w 273050"/>
                  <a:gd name="connsiteY9" fmla="*/ 1063308 h 1066800"/>
                  <a:gd name="connsiteX10" fmla="*/ 31332 w 273050"/>
                  <a:gd name="connsiteY10" fmla="*/ 1067753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3050" h="1066800">
                    <a:moveTo>
                      <a:pt x="31332" y="1067753"/>
                    </a:moveTo>
                    <a:cubicBezTo>
                      <a:pt x="28157" y="1055688"/>
                      <a:pt x="-48677" y="767398"/>
                      <a:pt x="74513" y="634683"/>
                    </a:cubicBezTo>
                    <a:cubicBezTo>
                      <a:pt x="87848" y="620078"/>
                      <a:pt x="100548" y="606742"/>
                      <a:pt x="112613" y="594042"/>
                    </a:cubicBezTo>
                    <a:cubicBezTo>
                      <a:pt x="209767" y="491808"/>
                      <a:pt x="254217" y="444817"/>
                      <a:pt x="256757" y="315278"/>
                    </a:cubicBezTo>
                    <a:cubicBezTo>
                      <a:pt x="259932" y="170498"/>
                      <a:pt x="175477" y="14288"/>
                      <a:pt x="174207" y="12383"/>
                    </a:cubicBezTo>
                    <a:lnTo>
                      <a:pt x="187542" y="4763"/>
                    </a:lnTo>
                    <a:cubicBezTo>
                      <a:pt x="191352" y="11113"/>
                      <a:pt x="274538" y="166053"/>
                      <a:pt x="271998" y="315278"/>
                    </a:cubicBezTo>
                    <a:cubicBezTo>
                      <a:pt x="269457" y="450533"/>
                      <a:pt x="220563" y="501967"/>
                      <a:pt x="123407" y="604203"/>
                    </a:cubicBezTo>
                    <a:cubicBezTo>
                      <a:pt x="111342" y="616903"/>
                      <a:pt x="98642" y="630238"/>
                      <a:pt x="85307" y="644842"/>
                    </a:cubicBezTo>
                    <a:cubicBezTo>
                      <a:pt x="-32168" y="771208"/>
                      <a:pt x="44667" y="1060133"/>
                      <a:pt x="45302" y="1063308"/>
                    </a:cubicBezTo>
                    <a:lnTo>
                      <a:pt x="31332" y="1067753"/>
                    </a:lnTo>
                    <a:close/>
                  </a:path>
                </a:pathLst>
              </a:custGeom>
              <a:solidFill>
                <a:srgbClr val="25B2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9842"/>
              <p:cNvSpPr/>
              <p:nvPr/>
            </p:nvSpPr>
            <p:spPr>
              <a:xfrm>
                <a:off x="10068437" y="5071202"/>
                <a:ext cx="438150" cy="463550"/>
              </a:xfrm>
              <a:custGeom>
                <a:avLst/>
                <a:gdLst>
                  <a:gd name="connsiteX0" fmla="*/ 224278 w 438150"/>
                  <a:gd name="connsiteY0" fmla="*/ 23403 h 463550"/>
                  <a:gd name="connsiteX1" fmla="*/ 29968 w 438150"/>
                  <a:gd name="connsiteY1" fmla="*/ 21498 h 463550"/>
                  <a:gd name="connsiteX2" fmla="*/ 59178 w 438150"/>
                  <a:gd name="connsiteY2" fmla="*/ 195488 h 463550"/>
                  <a:gd name="connsiteX3" fmla="*/ 242693 w 438150"/>
                  <a:gd name="connsiteY3" fmla="*/ 274228 h 463550"/>
                  <a:gd name="connsiteX4" fmla="*/ 390013 w 438150"/>
                  <a:gd name="connsiteY4" fmla="*/ 461553 h 463550"/>
                  <a:gd name="connsiteX5" fmla="*/ 438908 w 438150"/>
                  <a:gd name="connsiteY5" fmla="*/ 461553 h 463550"/>
                  <a:gd name="connsiteX6" fmla="*/ 224278 w 438150"/>
                  <a:gd name="connsiteY6" fmla="*/ 23403 h 463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8150" h="463550">
                    <a:moveTo>
                      <a:pt x="224278" y="23403"/>
                    </a:moveTo>
                    <a:cubicBezTo>
                      <a:pt x="224278" y="23403"/>
                      <a:pt x="57273" y="-17237"/>
                      <a:pt x="29968" y="21498"/>
                    </a:cubicBezTo>
                    <a:cubicBezTo>
                      <a:pt x="2663" y="60232"/>
                      <a:pt x="-19562" y="135163"/>
                      <a:pt x="59178" y="195488"/>
                    </a:cubicBezTo>
                    <a:cubicBezTo>
                      <a:pt x="137918" y="255813"/>
                      <a:pt x="202053" y="246923"/>
                      <a:pt x="242693" y="274228"/>
                    </a:cubicBezTo>
                    <a:cubicBezTo>
                      <a:pt x="283333" y="301532"/>
                      <a:pt x="386203" y="406307"/>
                      <a:pt x="390013" y="461553"/>
                    </a:cubicBezTo>
                    <a:lnTo>
                      <a:pt x="438908" y="461553"/>
                    </a:lnTo>
                    <a:cubicBezTo>
                      <a:pt x="438273" y="461553"/>
                      <a:pt x="456688" y="104048"/>
                      <a:pt x="224278" y="23403"/>
                    </a:cubicBezTo>
                    <a:close/>
                  </a:path>
                </a:pathLst>
              </a:custGeom>
              <a:solidFill>
                <a:srgbClr val="25419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9843"/>
              <p:cNvSpPr/>
              <p:nvPr/>
            </p:nvSpPr>
            <p:spPr>
              <a:xfrm>
                <a:off x="10307638" y="5527992"/>
                <a:ext cx="488950" cy="501650"/>
              </a:xfrm>
              <a:custGeom>
                <a:avLst/>
                <a:gdLst>
                  <a:gd name="connsiteX0" fmla="*/ 4763 w 488950"/>
                  <a:gd name="connsiteY0" fmla="*/ 4763 h 501650"/>
                  <a:gd name="connsiteX1" fmla="*/ 485457 w 488950"/>
                  <a:gd name="connsiteY1" fmla="*/ 4763 h 501650"/>
                  <a:gd name="connsiteX2" fmla="*/ 434022 w 488950"/>
                  <a:gd name="connsiteY2" fmla="*/ 501967 h 501650"/>
                  <a:gd name="connsiteX3" fmla="*/ 56197 w 488950"/>
                  <a:gd name="connsiteY3" fmla="*/ 498158 h 50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950" h="501650">
                    <a:moveTo>
                      <a:pt x="4763" y="4763"/>
                    </a:moveTo>
                    <a:lnTo>
                      <a:pt x="485457" y="4763"/>
                    </a:lnTo>
                    <a:lnTo>
                      <a:pt x="434022" y="501967"/>
                    </a:lnTo>
                    <a:lnTo>
                      <a:pt x="56197" y="498158"/>
                    </a:lnTo>
                    <a:close/>
                  </a:path>
                </a:pathLst>
              </a:custGeom>
              <a:solidFill>
                <a:srgbClr val="084C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9844"/>
              <p:cNvSpPr/>
              <p:nvPr/>
            </p:nvSpPr>
            <p:spPr>
              <a:xfrm>
                <a:off x="10182543" y="5176203"/>
                <a:ext cx="311150" cy="355600"/>
              </a:xfrm>
              <a:custGeom>
                <a:avLst/>
                <a:gdLst>
                  <a:gd name="connsiteX0" fmla="*/ 310832 w 311150"/>
                  <a:gd name="connsiteY0" fmla="*/ 356552 h 355600"/>
                  <a:gd name="connsiteX1" fmla="*/ 294957 w 311150"/>
                  <a:gd name="connsiteY1" fmla="*/ 356552 h 355600"/>
                  <a:gd name="connsiteX2" fmla="*/ 225742 w 311150"/>
                  <a:gd name="connsiteY2" fmla="*/ 172402 h 355600"/>
                  <a:gd name="connsiteX3" fmla="*/ 4763 w 311150"/>
                  <a:gd name="connsiteY3" fmla="*/ 20002 h 355600"/>
                  <a:gd name="connsiteX4" fmla="*/ 7302 w 311150"/>
                  <a:gd name="connsiteY4" fmla="*/ 4763 h 355600"/>
                  <a:gd name="connsiteX5" fmla="*/ 239077 w 311150"/>
                  <a:gd name="connsiteY5" fmla="*/ 164147 h 355600"/>
                  <a:gd name="connsiteX6" fmla="*/ 310832 w 311150"/>
                  <a:gd name="connsiteY6" fmla="*/ 356552 h 35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150" h="355600">
                    <a:moveTo>
                      <a:pt x="310832" y="356552"/>
                    </a:moveTo>
                    <a:lnTo>
                      <a:pt x="294957" y="356552"/>
                    </a:lnTo>
                    <a:cubicBezTo>
                      <a:pt x="294957" y="355917"/>
                      <a:pt x="303847" y="301307"/>
                      <a:pt x="225742" y="172402"/>
                    </a:cubicBezTo>
                    <a:cubicBezTo>
                      <a:pt x="147002" y="42863"/>
                      <a:pt x="6032" y="20002"/>
                      <a:pt x="4763" y="20002"/>
                    </a:cubicBezTo>
                    <a:lnTo>
                      <a:pt x="7302" y="4763"/>
                    </a:lnTo>
                    <a:cubicBezTo>
                      <a:pt x="13652" y="5397"/>
                      <a:pt x="157163" y="28892"/>
                      <a:pt x="239077" y="164147"/>
                    </a:cubicBezTo>
                    <a:cubicBezTo>
                      <a:pt x="320992" y="299402"/>
                      <a:pt x="311467" y="354013"/>
                      <a:pt x="310832" y="356552"/>
                    </a:cubicBezTo>
                    <a:close/>
                  </a:path>
                </a:pathLst>
              </a:custGeom>
              <a:solidFill>
                <a:srgbClr val="667F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9845"/>
              <p:cNvSpPr/>
              <p:nvPr/>
            </p:nvSpPr>
            <p:spPr>
              <a:xfrm>
                <a:off x="5850572" y="4876355"/>
                <a:ext cx="641350" cy="596900"/>
              </a:xfrm>
              <a:custGeom>
                <a:avLst/>
                <a:gdLst>
                  <a:gd name="connsiteX0" fmla="*/ 140018 w 641350"/>
                  <a:gd name="connsiteY0" fmla="*/ 563690 h 596900"/>
                  <a:gd name="connsiteX1" fmla="*/ 257493 w 641350"/>
                  <a:gd name="connsiteY1" fmla="*/ 352235 h 596900"/>
                  <a:gd name="connsiteX2" fmla="*/ 568643 w 641350"/>
                  <a:gd name="connsiteY2" fmla="*/ 155385 h 596900"/>
                  <a:gd name="connsiteX3" fmla="*/ 583248 w 641350"/>
                  <a:gd name="connsiteY3" fmla="*/ 37910 h 596900"/>
                  <a:gd name="connsiteX4" fmla="*/ 292418 w 641350"/>
                  <a:gd name="connsiteY4" fmla="*/ 41085 h 596900"/>
                  <a:gd name="connsiteX5" fmla="*/ 4763 w 641350"/>
                  <a:gd name="connsiteY5" fmla="*/ 463995 h 596900"/>
                  <a:gd name="connsiteX6" fmla="*/ 42863 w 641350"/>
                  <a:gd name="connsiteY6" fmla="*/ 593535 h 596900"/>
                  <a:gd name="connsiteX7" fmla="*/ 140018 w 641350"/>
                  <a:gd name="connsiteY7" fmla="*/ 563690 h 59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1350" h="596900">
                    <a:moveTo>
                      <a:pt x="140018" y="563690"/>
                    </a:moveTo>
                    <a:cubicBezTo>
                      <a:pt x="140018" y="563690"/>
                      <a:pt x="190183" y="402400"/>
                      <a:pt x="257493" y="352235"/>
                    </a:cubicBezTo>
                    <a:cubicBezTo>
                      <a:pt x="324803" y="302070"/>
                      <a:pt x="460058" y="167450"/>
                      <a:pt x="568643" y="155385"/>
                    </a:cubicBezTo>
                    <a:cubicBezTo>
                      <a:pt x="677228" y="143320"/>
                      <a:pt x="639128" y="58229"/>
                      <a:pt x="583248" y="37910"/>
                    </a:cubicBezTo>
                    <a:cubicBezTo>
                      <a:pt x="527368" y="17590"/>
                      <a:pt x="362903" y="-26860"/>
                      <a:pt x="292418" y="41085"/>
                    </a:cubicBezTo>
                    <a:cubicBezTo>
                      <a:pt x="221933" y="109029"/>
                      <a:pt x="4763" y="455104"/>
                      <a:pt x="4763" y="463995"/>
                    </a:cubicBezTo>
                    <a:cubicBezTo>
                      <a:pt x="4763" y="472885"/>
                      <a:pt x="42863" y="593535"/>
                      <a:pt x="42863" y="593535"/>
                    </a:cubicBezTo>
                    <a:lnTo>
                      <a:pt x="140018" y="563690"/>
                    </a:lnTo>
                    <a:close/>
                  </a:path>
                </a:pathLst>
              </a:custGeom>
              <a:solidFill>
                <a:srgbClr val="FFD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9846"/>
              <p:cNvSpPr/>
              <p:nvPr/>
            </p:nvSpPr>
            <p:spPr>
              <a:xfrm>
                <a:off x="5899467" y="4941888"/>
                <a:ext cx="438150" cy="495300"/>
              </a:xfrm>
              <a:custGeom>
                <a:avLst/>
                <a:gdLst>
                  <a:gd name="connsiteX0" fmla="*/ 18098 w 438150"/>
                  <a:gd name="connsiteY0" fmla="*/ 493713 h 495300"/>
                  <a:gd name="connsiteX1" fmla="*/ 4763 w 438150"/>
                  <a:gd name="connsiteY1" fmla="*/ 491808 h 495300"/>
                  <a:gd name="connsiteX2" fmla="*/ 434658 w 438150"/>
                  <a:gd name="connsiteY2" fmla="*/ 4763 h 495300"/>
                  <a:gd name="connsiteX3" fmla="*/ 436563 w 438150"/>
                  <a:gd name="connsiteY3" fmla="*/ 18097 h 495300"/>
                  <a:gd name="connsiteX4" fmla="*/ 18098 w 438150"/>
                  <a:gd name="connsiteY4" fmla="*/ 49371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8150" h="495300">
                    <a:moveTo>
                      <a:pt x="18098" y="493713"/>
                    </a:moveTo>
                    <a:lnTo>
                      <a:pt x="4763" y="491808"/>
                    </a:lnTo>
                    <a:cubicBezTo>
                      <a:pt x="5398" y="487363"/>
                      <a:pt x="84138" y="51117"/>
                      <a:pt x="434658" y="4763"/>
                    </a:cubicBezTo>
                    <a:lnTo>
                      <a:pt x="436563" y="18097"/>
                    </a:lnTo>
                    <a:cubicBezTo>
                      <a:pt x="96203" y="62547"/>
                      <a:pt x="19367" y="489267"/>
                      <a:pt x="18098" y="493713"/>
                    </a:cubicBezTo>
                    <a:close/>
                  </a:path>
                </a:pathLst>
              </a:custGeom>
              <a:solidFill>
                <a:srgbClr val="DD96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9847"/>
              <p:cNvSpPr/>
              <p:nvPr/>
            </p:nvSpPr>
            <p:spPr>
              <a:xfrm>
                <a:off x="5722396" y="4347505"/>
                <a:ext cx="469900" cy="1092200"/>
              </a:xfrm>
              <a:custGeom>
                <a:avLst/>
                <a:gdLst>
                  <a:gd name="connsiteX0" fmla="*/ 183104 w 469900"/>
                  <a:gd name="connsiteY0" fmla="*/ 8595 h 1092200"/>
                  <a:gd name="connsiteX1" fmla="*/ 145004 w 469900"/>
                  <a:gd name="connsiteY1" fmla="*/ 82254 h 1092200"/>
                  <a:gd name="connsiteX2" fmla="*/ 183104 w 469900"/>
                  <a:gd name="connsiteY2" fmla="*/ 405470 h 1092200"/>
                  <a:gd name="connsiteX3" fmla="*/ 38959 w 469900"/>
                  <a:gd name="connsiteY3" fmla="*/ 649310 h 1092200"/>
                  <a:gd name="connsiteX4" fmla="*/ 9749 w 469900"/>
                  <a:gd name="connsiteY4" fmla="*/ 784565 h 1092200"/>
                  <a:gd name="connsiteX5" fmla="*/ 100554 w 469900"/>
                  <a:gd name="connsiteY5" fmla="*/ 1085555 h 1092200"/>
                  <a:gd name="connsiteX6" fmla="*/ 188819 w 469900"/>
                  <a:gd name="connsiteY6" fmla="*/ 1087460 h 1092200"/>
                  <a:gd name="connsiteX7" fmla="*/ 224379 w 469900"/>
                  <a:gd name="connsiteY7" fmla="*/ 931885 h 1092200"/>
                  <a:gd name="connsiteX8" fmla="*/ 453613 w 469900"/>
                  <a:gd name="connsiteY8" fmla="*/ 602954 h 1092200"/>
                  <a:gd name="connsiteX9" fmla="*/ 406624 w 469900"/>
                  <a:gd name="connsiteY9" fmla="*/ 221320 h 1092200"/>
                  <a:gd name="connsiteX10" fmla="*/ 183104 w 469900"/>
                  <a:gd name="connsiteY10" fmla="*/ 8595 h 1092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9900" h="1092200">
                    <a:moveTo>
                      <a:pt x="183104" y="8595"/>
                    </a:moveTo>
                    <a:cubicBezTo>
                      <a:pt x="183104" y="8595"/>
                      <a:pt x="121509" y="-20615"/>
                      <a:pt x="145004" y="82254"/>
                    </a:cubicBezTo>
                    <a:cubicBezTo>
                      <a:pt x="168499" y="185125"/>
                      <a:pt x="221204" y="275929"/>
                      <a:pt x="183104" y="405470"/>
                    </a:cubicBezTo>
                    <a:cubicBezTo>
                      <a:pt x="145004" y="535010"/>
                      <a:pt x="93569" y="576285"/>
                      <a:pt x="38959" y="649310"/>
                    </a:cubicBezTo>
                    <a:cubicBezTo>
                      <a:pt x="224" y="701379"/>
                      <a:pt x="859" y="708365"/>
                      <a:pt x="9749" y="784565"/>
                    </a:cubicBezTo>
                    <a:cubicBezTo>
                      <a:pt x="18638" y="860765"/>
                      <a:pt x="100554" y="1085555"/>
                      <a:pt x="100554" y="1085555"/>
                    </a:cubicBezTo>
                    <a:lnTo>
                      <a:pt x="188819" y="1087460"/>
                    </a:lnTo>
                    <a:cubicBezTo>
                      <a:pt x="188819" y="1087460"/>
                      <a:pt x="174213" y="969985"/>
                      <a:pt x="224379" y="931885"/>
                    </a:cubicBezTo>
                    <a:cubicBezTo>
                      <a:pt x="274544" y="893785"/>
                      <a:pt x="439009" y="676615"/>
                      <a:pt x="453613" y="602954"/>
                    </a:cubicBezTo>
                    <a:cubicBezTo>
                      <a:pt x="468219" y="529295"/>
                      <a:pt x="489174" y="373720"/>
                      <a:pt x="406624" y="221320"/>
                    </a:cubicBezTo>
                    <a:cubicBezTo>
                      <a:pt x="324074" y="67650"/>
                      <a:pt x="206599" y="20660"/>
                      <a:pt x="183104" y="8595"/>
                    </a:cubicBezTo>
                    <a:close/>
                  </a:path>
                </a:pathLst>
              </a:custGeom>
              <a:solidFill>
                <a:srgbClr val="63E3A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9848"/>
              <p:cNvSpPr/>
              <p:nvPr/>
            </p:nvSpPr>
            <p:spPr>
              <a:xfrm>
                <a:off x="5830904" y="4534853"/>
                <a:ext cx="234950" cy="920750"/>
              </a:xfrm>
              <a:custGeom>
                <a:avLst/>
                <a:gdLst>
                  <a:gd name="connsiteX0" fmla="*/ 27606 w 234950"/>
                  <a:gd name="connsiteY0" fmla="*/ 917892 h 920750"/>
                  <a:gd name="connsiteX1" fmla="*/ 65071 w 234950"/>
                  <a:gd name="connsiteY1" fmla="*/ 545782 h 920750"/>
                  <a:gd name="connsiteX2" fmla="*/ 98092 w 234950"/>
                  <a:gd name="connsiteY2" fmla="*/ 510857 h 920750"/>
                  <a:gd name="connsiteX3" fmla="*/ 221917 w 234950"/>
                  <a:gd name="connsiteY3" fmla="*/ 271463 h 920750"/>
                  <a:gd name="connsiteX4" fmla="*/ 151431 w 234950"/>
                  <a:gd name="connsiteY4" fmla="*/ 11113 h 920750"/>
                  <a:gd name="connsiteX5" fmla="*/ 162862 w 234950"/>
                  <a:gd name="connsiteY5" fmla="*/ 4763 h 920750"/>
                  <a:gd name="connsiteX6" fmla="*/ 235251 w 234950"/>
                  <a:gd name="connsiteY6" fmla="*/ 271463 h 920750"/>
                  <a:gd name="connsiteX7" fmla="*/ 107617 w 234950"/>
                  <a:gd name="connsiteY7" fmla="*/ 519747 h 920750"/>
                  <a:gd name="connsiteX8" fmla="*/ 74596 w 234950"/>
                  <a:gd name="connsiteY8" fmla="*/ 554672 h 920750"/>
                  <a:gd name="connsiteX9" fmla="*/ 40306 w 234950"/>
                  <a:gd name="connsiteY9" fmla="*/ 914082 h 920750"/>
                  <a:gd name="connsiteX10" fmla="*/ 27606 w 234950"/>
                  <a:gd name="connsiteY10" fmla="*/ 917892 h 92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4950" h="920750">
                    <a:moveTo>
                      <a:pt x="27606" y="917892"/>
                    </a:moveTo>
                    <a:cubicBezTo>
                      <a:pt x="24431" y="907097"/>
                      <a:pt x="-40974" y="660082"/>
                      <a:pt x="65071" y="545782"/>
                    </a:cubicBezTo>
                    <a:cubicBezTo>
                      <a:pt x="76501" y="533082"/>
                      <a:pt x="87931" y="521652"/>
                      <a:pt x="98092" y="510857"/>
                    </a:cubicBezTo>
                    <a:cubicBezTo>
                      <a:pt x="181912" y="422592"/>
                      <a:pt x="220012" y="382588"/>
                      <a:pt x="221917" y="271463"/>
                    </a:cubicBezTo>
                    <a:cubicBezTo>
                      <a:pt x="224456" y="147002"/>
                      <a:pt x="152067" y="12382"/>
                      <a:pt x="151431" y="11113"/>
                    </a:cubicBezTo>
                    <a:lnTo>
                      <a:pt x="162862" y="4763"/>
                    </a:lnTo>
                    <a:cubicBezTo>
                      <a:pt x="166037" y="10477"/>
                      <a:pt x="237792" y="143192"/>
                      <a:pt x="235251" y="271463"/>
                    </a:cubicBezTo>
                    <a:cubicBezTo>
                      <a:pt x="232712" y="387667"/>
                      <a:pt x="190801" y="432117"/>
                      <a:pt x="107617" y="519747"/>
                    </a:cubicBezTo>
                    <a:cubicBezTo>
                      <a:pt x="97456" y="530542"/>
                      <a:pt x="86662" y="541972"/>
                      <a:pt x="74596" y="554672"/>
                    </a:cubicBezTo>
                    <a:cubicBezTo>
                      <a:pt x="-26369" y="663257"/>
                      <a:pt x="39671" y="911542"/>
                      <a:pt x="40306" y="914082"/>
                    </a:cubicBezTo>
                    <a:lnTo>
                      <a:pt x="27606" y="917892"/>
                    </a:lnTo>
                    <a:close/>
                  </a:path>
                </a:pathLst>
              </a:custGeom>
              <a:solidFill>
                <a:srgbClr val="25B2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: 形状 9849"/>
              <p:cNvSpPr/>
              <p:nvPr/>
            </p:nvSpPr>
            <p:spPr>
              <a:xfrm>
                <a:off x="5484771" y="5033932"/>
                <a:ext cx="381000" cy="400050"/>
              </a:xfrm>
              <a:custGeom>
                <a:avLst/>
                <a:gdLst>
                  <a:gd name="connsiteX0" fmla="*/ 193399 w 381000"/>
                  <a:gd name="connsiteY0" fmla="*/ 20668 h 400050"/>
                  <a:gd name="connsiteX1" fmla="*/ 26394 w 381000"/>
                  <a:gd name="connsiteY1" fmla="*/ 19398 h 400050"/>
                  <a:gd name="connsiteX2" fmla="*/ 51794 w 381000"/>
                  <a:gd name="connsiteY2" fmla="*/ 169258 h 400050"/>
                  <a:gd name="connsiteX3" fmla="*/ 209274 w 381000"/>
                  <a:gd name="connsiteY3" fmla="*/ 237203 h 400050"/>
                  <a:gd name="connsiteX4" fmla="*/ 335639 w 381000"/>
                  <a:gd name="connsiteY4" fmla="*/ 397858 h 400050"/>
                  <a:gd name="connsiteX5" fmla="*/ 377549 w 381000"/>
                  <a:gd name="connsiteY5" fmla="*/ 397858 h 400050"/>
                  <a:gd name="connsiteX6" fmla="*/ 193399 w 381000"/>
                  <a:gd name="connsiteY6" fmla="*/ 20668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000" h="400050">
                    <a:moveTo>
                      <a:pt x="193399" y="20668"/>
                    </a:moveTo>
                    <a:cubicBezTo>
                      <a:pt x="193399" y="20668"/>
                      <a:pt x="49889" y="-14257"/>
                      <a:pt x="26394" y="19398"/>
                    </a:cubicBezTo>
                    <a:cubicBezTo>
                      <a:pt x="2899" y="52418"/>
                      <a:pt x="-16151" y="117188"/>
                      <a:pt x="51794" y="169258"/>
                    </a:cubicBezTo>
                    <a:cubicBezTo>
                      <a:pt x="119739" y="221328"/>
                      <a:pt x="174984" y="213073"/>
                      <a:pt x="209274" y="237203"/>
                    </a:cubicBezTo>
                    <a:cubicBezTo>
                      <a:pt x="244199" y="260698"/>
                      <a:pt x="332464" y="350868"/>
                      <a:pt x="335639" y="397858"/>
                    </a:cubicBezTo>
                    <a:lnTo>
                      <a:pt x="377549" y="397858"/>
                    </a:lnTo>
                    <a:cubicBezTo>
                      <a:pt x="377549" y="397223"/>
                      <a:pt x="393424" y="89883"/>
                      <a:pt x="193399" y="20668"/>
                    </a:cubicBezTo>
                    <a:close/>
                  </a:path>
                </a:pathLst>
              </a:custGeom>
              <a:solidFill>
                <a:srgbClr val="25419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" name="任意多边形: 形状 9850"/>
              <p:cNvSpPr/>
              <p:nvPr/>
            </p:nvSpPr>
            <p:spPr>
              <a:xfrm>
                <a:off x="5690553" y="5426392"/>
                <a:ext cx="419100" cy="431800"/>
              </a:xfrm>
              <a:custGeom>
                <a:avLst/>
                <a:gdLst>
                  <a:gd name="connsiteX0" fmla="*/ 4763 w 419100"/>
                  <a:gd name="connsiteY0" fmla="*/ 4763 h 431800"/>
                  <a:gd name="connsiteX1" fmla="*/ 417513 w 419100"/>
                  <a:gd name="connsiteY1" fmla="*/ 4763 h 431800"/>
                  <a:gd name="connsiteX2" fmla="*/ 373697 w 419100"/>
                  <a:gd name="connsiteY2" fmla="*/ 431483 h 431800"/>
                  <a:gd name="connsiteX3" fmla="*/ 48577 w 419100"/>
                  <a:gd name="connsiteY3" fmla="*/ 428942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9100" h="431800">
                    <a:moveTo>
                      <a:pt x="4763" y="4763"/>
                    </a:moveTo>
                    <a:lnTo>
                      <a:pt x="417513" y="4763"/>
                    </a:lnTo>
                    <a:lnTo>
                      <a:pt x="373697" y="431483"/>
                    </a:lnTo>
                    <a:lnTo>
                      <a:pt x="48577" y="428942"/>
                    </a:lnTo>
                    <a:close/>
                  </a:path>
                </a:pathLst>
              </a:custGeom>
              <a:solidFill>
                <a:srgbClr val="084C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3" name="任意多边形: 形状 9851"/>
              <p:cNvSpPr/>
              <p:nvPr/>
            </p:nvSpPr>
            <p:spPr>
              <a:xfrm>
                <a:off x="5583238" y="5124133"/>
                <a:ext cx="266700" cy="311150"/>
              </a:xfrm>
              <a:custGeom>
                <a:avLst/>
                <a:gdLst>
                  <a:gd name="connsiteX0" fmla="*/ 267653 w 266700"/>
                  <a:gd name="connsiteY0" fmla="*/ 307022 h 311150"/>
                  <a:gd name="connsiteX1" fmla="*/ 254317 w 266700"/>
                  <a:gd name="connsiteY1" fmla="*/ 307022 h 311150"/>
                  <a:gd name="connsiteX2" fmla="*/ 194628 w 266700"/>
                  <a:gd name="connsiteY2" fmla="*/ 148908 h 311150"/>
                  <a:gd name="connsiteX3" fmla="*/ 4763 w 266700"/>
                  <a:gd name="connsiteY3" fmla="*/ 18097 h 311150"/>
                  <a:gd name="connsiteX4" fmla="*/ 6667 w 266700"/>
                  <a:gd name="connsiteY4" fmla="*/ 4763 h 311150"/>
                  <a:gd name="connsiteX5" fmla="*/ 206058 w 266700"/>
                  <a:gd name="connsiteY5" fmla="*/ 141922 h 311150"/>
                  <a:gd name="connsiteX6" fmla="*/ 267653 w 266700"/>
                  <a:gd name="connsiteY6" fmla="*/ 307022 h 3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6700" h="311150">
                    <a:moveTo>
                      <a:pt x="267653" y="307022"/>
                    </a:moveTo>
                    <a:lnTo>
                      <a:pt x="254317" y="307022"/>
                    </a:lnTo>
                    <a:cubicBezTo>
                      <a:pt x="254317" y="306388"/>
                      <a:pt x="261938" y="259397"/>
                      <a:pt x="194628" y="148908"/>
                    </a:cubicBezTo>
                    <a:cubicBezTo>
                      <a:pt x="127317" y="37783"/>
                      <a:pt x="6033" y="18097"/>
                      <a:pt x="4763" y="18097"/>
                    </a:cubicBezTo>
                    <a:lnTo>
                      <a:pt x="6667" y="4763"/>
                    </a:lnTo>
                    <a:cubicBezTo>
                      <a:pt x="11747" y="5397"/>
                      <a:pt x="134938" y="25083"/>
                      <a:pt x="206058" y="141922"/>
                    </a:cubicBezTo>
                    <a:cubicBezTo>
                      <a:pt x="276542" y="258127"/>
                      <a:pt x="267653" y="305117"/>
                      <a:pt x="267653" y="307022"/>
                    </a:cubicBezTo>
                    <a:close/>
                  </a:path>
                </a:pathLst>
              </a:custGeom>
              <a:solidFill>
                <a:srgbClr val="667F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94" name="任意多边形: 形状 9852"/>
            <p:cNvSpPr/>
            <p:nvPr userDrawn="1"/>
          </p:nvSpPr>
          <p:spPr>
            <a:xfrm>
              <a:off x="717550" y="533400"/>
              <a:ext cx="3390900" cy="2317750"/>
            </a:xfrm>
            <a:custGeom>
              <a:avLst/>
              <a:gdLst>
                <a:gd name="connsiteX0" fmla="*/ 3175 w 3390900"/>
                <a:gd name="connsiteY0" fmla="*/ 2318385 h 2317750"/>
                <a:gd name="connsiteX1" fmla="*/ 1831340 w 3390900"/>
                <a:gd name="connsiteY1" fmla="*/ 929640 h 2317750"/>
                <a:gd name="connsiteX2" fmla="*/ 3354070 w 3390900"/>
                <a:gd name="connsiteY2" fmla="*/ 89535 h 2317750"/>
                <a:gd name="connsiteX3" fmla="*/ 3317875 w 3390900"/>
                <a:gd name="connsiteY3" fmla="*/ 3175 h 2317750"/>
                <a:gd name="connsiteX4" fmla="*/ 3175 w 3390900"/>
                <a:gd name="connsiteY4" fmla="*/ 3175 h 2317750"/>
                <a:gd name="connsiteX5" fmla="*/ 3175 w 3390900"/>
                <a:gd name="connsiteY5" fmla="*/ 2318385 h 231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0900" h="2317750">
                  <a:moveTo>
                    <a:pt x="3175" y="2318385"/>
                  </a:moveTo>
                  <a:cubicBezTo>
                    <a:pt x="435610" y="1430020"/>
                    <a:pt x="1181100" y="679450"/>
                    <a:pt x="1831340" y="929640"/>
                  </a:cubicBezTo>
                  <a:cubicBezTo>
                    <a:pt x="2513965" y="1192530"/>
                    <a:pt x="3616960" y="876935"/>
                    <a:pt x="3354070" y="89535"/>
                  </a:cubicBezTo>
                  <a:cubicBezTo>
                    <a:pt x="3344545" y="60325"/>
                    <a:pt x="3331845" y="31115"/>
                    <a:pt x="3317875" y="3175"/>
                  </a:cubicBezTo>
                  <a:lnTo>
                    <a:pt x="3175" y="3175"/>
                  </a:lnTo>
                  <a:lnTo>
                    <a:pt x="3175" y="2318385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853"/>
            <p:cNvSpPr/>
            <p:nvPr userDrawn="1"/>
          </p:nvSpPr>
          <p:spPr>
            <a:xfrm>
              <a:off x="717550" y="533400"/>
              <a:ext cx="2736850" cy="1536700"/>
            </a:xfrm>
            <a:custGeom>
              <a:avLst/>
              <a:gdLst>
                <a:gd name="connsiteX0" fmla="*/ 3175 w 2736850"/>
                <a:gd name="connsiteY0" fmla="*/ 1534160 h 1536700"/>
                <a:gd name="connsiteX1" fmla="*/ 1402080 w 2736850"/>
                <a:gd name="connsiteY1" fmla="*/ 643255 h 1536700"/>
                <a:gd name="connsiteX2" fmla="*/ 2721610 w 2736850"/>
                <a:gd name="connsiteY2" fmla="*/ 3175 h 1536700"/>
                <a:gd name="connsiteX3" fmla="*/ 3175 w 2736850"/>
                <a:gd name="connsiteY3" fmla="*/ 3175 h 1536700"/>
                <a:gd name="connsiteX4" fmla="*/ 3175 w 2736850"/>
                <a:gd name="connsiteY4" fmla="*/ 1534160 h 153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850" h="1536700">
                  <a:moveTo>
                    <a:pt x="3175" y="1534160"/>
                  </a:moveTo>
                  <a:cubicBezTo>
                    <a:pt x="379095" y="915035"/>
                    <a:pt x="921385" y="458470"/>
                    <a:pt x="1402080" y="643255"/>
                  </a:cubicBezTo>
                  <a:cubicBezTo>
                    <a:pt x="1961515" y="858520"/>
                    <a:pt x="2852420" y="618490"/>
                    <a:pt x="2721610" y="3175"/>
                  </a:cubicBezTo>
                  <a:lnTo>
                    <a:pt x="3175" y="3175"/>
                  </a:lnTo>
                  <a:lnTo>
                    <a:pt x="3175" y="1534160"/>
                  </a:lnTo>
                  <a:close/>
                </a:path>
              </a:pathLst>
            </a:custGeom>
            <a:solidFill>
              <a:srgbClr val="ABC2FF">
                <a:alpha val="6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584641" y="3184843"/>
            <a:ext cx="5472073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584641" y="1855996"/>
            <a:ext cx="5472073" cy="132174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84641" y="4356881"/>
            <a:ext cx="2390200" cy="29627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84641" y="4739735"/>
            <a:ext cx="5472073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208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 preserve="1" userDrawn="1">
  <p:cSld name="1_Title design 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A0D9F4"/>
          </a:solidFill>
          <a:ln w="38100"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" name="îş1iḋè">
            <a:extLst>
              <a:ext uri="{FF2B5EF4-FFF2-40B4-BE49-F238E27FC236}">
                <a16:creationId xmlns:a16="http://schemas.microsoft.com/office/drawing/2014/main" id="{18F62A46-5E81-4842-B76A-829E400E48BA}"/>
              </a:ext>
            </a:extLst>
          </p:cNvPr>
          <p:cNvSpPr/>
          <p:nvPr userDrawn="1"/>
        </p:nvSpPr>
        <p:spPr bwMode="auto">
          <a:xfrm>
            <a:off x="285281" y="263651"/>
            <a:ext cx="332556" cy="319826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69228" dist="38100" dir="2700000" algn="tl" rotWithShape="0">
              <a:schemeClr val="bg1">
                <a:alpha val="96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34C039-139F-4C4F-9D51-9A66CAFA5A59}"/>
              </a:ext>
            </a:extLst>
          </p:cNvPr>
          <p:cNvSpPr txBox="1"/>
          <p:nvPr userDrawn="1"/>
        </p:nvSpPr>
        <p:spPr>
          <a:xfrm>
            <a:off x="510744" y="209207"/>
            <a:ext cx="2010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2400" b="1">
                <a:solidFill>
                  <a:schemeClr val="tx1"/>
                </a:solidFill>
                <a:effectLst>
                  <a:outerShdw blurRad="543608" dist="38100" dir="2700000" algn="tl" rotWithShape="0">
                    <a:schemeClr val="bg1">
                      <a:alpha val="81000"/>
                    </a:schemeClr>
                  </a:outerShdw>
                </a:effectLst>
                <a:ea typeface="PingFang SC Semibold" panose="020B0400000000000000" pitchFamily="34" charset="-122"/>
              </a:rPr>
              <a:t>工作产出</a:t>
            </a:r>
          </a:p>
        </p:txBody>
      </p:sp>
    </p:spTree>
    <p:extLst>
      <p:ext uri="{BB962C8B-B14F-4D97-AF65-F5344CB8AC3E}">
        <p14:creationId xmlns:p14="http://schemas.microsoft.com/office/powerpoint/2010/main" val="426053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 preserve="1" userDrawn="1">
  <p:cSld name="1_Title design 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A0D9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" name="îş1iḋè">
            <a:extLst>
              <a:ext uri="{FF2B5EF4-FFF2-40B4-BE49-F238E27FC236}">
                <a16:creationId xmlns:a16="http://schemas.microsoft.com/office/drawing/2014/main" id="{18F62A46-5E81-4842-B76A-829E400E48BA}"/>
              </a:ext>
            </a:extLst>
          </p:cNvPr>
          <p:cNvSpPr/>
          <p:nvPr userDrawn="1"/>
        </p:nvSpPr>
        <p:spPr bwMode="auto">
          <a:xfrm>
            <a:off x="285281" y="263651"/>
            <a:ext cx="332556" cy="319826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69228" dist="38100" dir="2700000" algn="tl" rotWithShape="0">
              <a:srgbClr val="608493">
                <a:alpha val="96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34C039-139F-4C4F-9D51-9A66CAFA5A59}"/>
              </a:ext>
            </a:extLst>
          </p:cNvPr>
          <p:cNvSpPr txBox="1"/>
          <p:nvPr userDrawn="1"/>
        </p:nvSpPr>
        <p:spPr>
          <a:xfrm>
            <a:off x="510744" y="209207"/>
            <a:ext cx="2010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2400" b="1">
                <a:solidFill>
                  <a:schemeClr val="bg1"/>
                </a:solidFill>
                <a:effectLst>
                  <a:outerShdw blurRad="543608" dist="38100" dir="2700000" algn="tl" rotWithShape="0">
                    <a:srgbClr val="608493">
                      <a:alpha val="81077"/>
                    </a:srgbClr>
                  </a:outerShdw>
                </a:effectLst>
                <a:ea typeface="PingFang SC Semibold" panose="020B0400000000000000" pitchFamily="34" charset="-122"/>
              </a:rPr>
              <a:t>工作产出</a:t>
            </a:r>
          </a:p>
        </p:txBody>
      </p:sp>
      <p:sp>
        <p:nvSpPr>
          <p:cNvPr id="9" name="Google Shape;144;p18">
            <a:extLst>
              <a:ext uri="{FF2B5EF4-FFF2-40B4-BE49-F238E27FC236}">
                <a16:creationId xmlns:a16="http://schemas.microsoft.com/office/drawing/2014/main" id="{025E34AA-C1B5-6840-8C74-E2BE6CB6E354}"/>
              </a:ext>
            </a:extLst>
          </p:cNvPr>
          <p:cNvSpPr/>
          <p:nvPr userDrawn="1"/>
        </p:nvSpPr>
        <p:spPr>
          <a:xfrm rot="10800000" flipH="1">
            <a:off x="11540400" y="-3"/>
            <a:ext cx="651600" cy="6900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45;p18">
            <a:extLst>
              <a:ext uri="{FF2B5EF4-FFF2-40B4-BE49-F238E27FC236}">
                <a16:creationId xmlns:a16="http://schemas.microsoft.com/office/drawing/2014/main" id="{3FE99B6D-04D0-5E4F-BA58-0D2830DE050F}"/>
              </a:ext>
            </a:extLst>
          </p:cNvPr>
          <p:cNvSpPr/>
          <p:nvPr userDrawn="1"/>
        </p:nvSpPr>
        <p:spPr>
          <a:xfrm rot="5400000" flipH="1">
            <a:off x="9208600" y="-1641800"/>
            <a:ext cx="690000" cy="397360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46;p18">
            <a:extLst>
              <a:ext uri="{FF2B5EF4-FFF2-40B4-BE49-F238E27FC236}">
                <a16:creationId xmlns:a16="http://schemas.microsoft.com/office/drawing/2014/main" id="{4A477DA5-1BD5-6147-956E-351C8C1A8B60}"/>
              </a:ext>
            </a:extLst>
          </p:cNvPr>
          <p:cNvSpPr/>
          <p:nvPr userDrawn="1"/>
        </p:nvSpPr>
        <p:spPr>
          <a:xfrm rot="10800000" flipH="1">
            <a:off x="11540400" y="690071"/>
            <a:ext cx="651600" cy="19364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47;p18">
            <a:extLst>
              <a:ext uri="{FF2B5EF4-FFF2-40B4-BE49-F238E27FC236}">
                <a16:creationId xmlns:a16="http://schemas.microsoft.com/office/drawing/2014/main" id="{1C1665AA-68E0-F244-9260-386569BC12B8}"/>
              </a:ext>
            </a:extLst>
          </p:cNvPr>
          <p:cNvSpPr/>
          <p:nvPr userDrawn="1"/>
        </p:nvSpPr>
        <p:spPr>
          <a:xfrm rot="5400000" flipH="1">
            <a:off x="19204" y="2607196"/>
            <a:ext cx="651600" cy="69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48;p18">
            <a:extLst>
              <a:ext uri="{FF2B5EF4-FFF2-40B4-BE49-F238E27FC236}">
                <a16:creationId xmlns:a16="http://schemas.microsoft.com/office/drawing/2014/main" id="{399E63E3-66D4-7444-9AEA-5627282C92F9}"/>
              </a:ext>
            </a:extLst>
          </p:cNvPr>
          <p:cNvSpPr/>
          <p:nvPr userDrawn="1"/>
        </p:nvSpPr>
        <p:spPr>
          <a:xfrm flipH="1">
            <a:off x="0" y="3277999"/>
            <a:ext cx="690000" cy="358000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123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 preserve="1" userDrawn="1">
  <p:cSld name="1_Title design 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A0D9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" name="îş1iḋè">
            <a:extLst>
              <a:ext uri="{FF2B5EF4-FFF2-40B4-BE49-F238E27FC236}">
                <a16:creationId xmlns:a16="http://schemas.microsoft.com/office/drawing/2014/main" id="{18F62A46-5E81-4842-B76A-829E400E48BA}"/>
              </a:ext>
            </a:extLst>
          </p:cNvPr>
          <p:cNvSpPr/>
          <p:nvPr userDrawn="1"/>
        </p:nvSpPr>
        <p:spPr bwMode="auto">
          <a:xfrm>
            <a:off x="285281" y="263651"/>
            <a:ext cx="332556" cy="319826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69228" dist="38100" dir="2700000" algn="tl" rotWithShape="0">
              <a:srgbClr val="608493">
                <a:alpha val="96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34C039-139F-4C4F-9D51-9A66CAFA5A59}"/>
              </a:ext>
            </a:extLst>
          </p:cNvPr>
          <p:cNvSpPr txBox="1"/>
          <p:nvPr userDrawn="1"/>
        </p:nvSpPr>
        <p:spPr>
          <a:xfrm>
            <a:off x="510744" y="209207"/>
            <a:ext cx="2010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2400" b="1">
                <a:solidFill>
                  <a:schemeClr val="bg1"/>
                </a:solidFill>
                <a:effectLst>
                  <a:outerShdw blurRad="543608" dist="38100" dir="2700000" algn="tl" rotWithShape="0">
                    <a:srgbClr val="608493">
                      <a:alpha val="81077"/>
                    </a:srgbClr>
                  </a:outerShdw>
                </a:effectLst>
                <a:ea typeface="PingFang SC Semibold" panose="020B0400000000000000" pitchFamily="34" charset="-122"/>
              </a:rPr>
              <a:t>工作产出</a:t>
            </a:r>
          </a:p>
        </p:txBody>
      </p:sp>
      <p:sp>
        <p:nvSpPr>
          <p:cNvPr id="9" name="Google Shape;144;p18">
            <a:extLst>
              <a:ext uri="{FF2B5EF4-FFF2-40B4-BE49-F238E27FC236}">
                <a16:creationId xmlns:a16="http://schemas.microsoft.com/office/drawing/2014/main" id="{025E34AA-C1B5-6840-8C74-E2BE6CB6E354}"/>
              </a:ext>
            </a:extLst>
          </p:cNvPr>
          <p:cNvSpPr/>
          <p:nvPr userDrawn="1"/>
        </p:nvSpPr>
        <p:spPr>
          <a:xfrm rot="10800000" flipH="1">
            <a:off x="11540400" y="-3"/>
            <a:ext cx="651600" cy="6900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45;p18">
            <a:extLst>
              <a:ext uri="{FF2B5EF4-FFF2-40B4-BE49-F238E27FC236}">
                <a16:creationId xmlns:a16="http://schemas.microsoft.com/office/drawing/2014/main" id="{3FE99B6D-04D0-5E4F-BA58-0D2830DE050F}"/>
              </a:ext>
            </a:extLst>
          </p:cNvPr>
          <p:cNvSpPr/>
          <p:nvPr userDrawn="1"/>
        </p:nvSpPr>
        <p:spPr>
          <a:xfrm rot="5400000" flipH="1">
            <a:off x="9208600" y="-1641800"/>
            <a:ext cx="690000" cy="397360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46;p18">
            <a:extLst>
              <a:ext uri="{FF2B5EF4-FFF2-40B4-BE49-F238E27FC236}">
                <a16:creationId xmlns:a16="http://schemas.microsoft.com/office/drawing/2014/main" id="{4A477DA5-1BD5-6147-956E-351C8C1A8B60}"/>
              </a:ext>
            </a:extLst>
          </p:cNvPr>
          <p:cNvSpPr/>
          <p:nvPr userDrawn="1"/>
        </p:nvSpPr>
        <p:spPr>
          <a:xfrm rot="10800000" flipH="1">
            <a:off x="11540400" y="690071"/>
            <a:ext cx="651600" cy="19364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8A46A9-DF09-E44C-9B39-7493C55F32C0}"/>
              </a:ext>
            </a:extLst>
          </p:cNvPr>
          <p:cNvGrpSpPr/>
          <p:nvPr userDrawn="1"/>
        </p:nvGrpSpPr>
        <p:grpSpPr>
          <a:xfrm rot="5400000">
            <a:off x="1770801" y="4397196"/>
            <a:ext cx="690004" cy="4231603"/>
            <a:chOff x="0" y="2626396"/>
            <a:chExt cx="690004" cy="4231603"/>
          </a:xfrm>
        </p:grpSpPr>
        <p:sp>
          <p:nvSpPr>
            <p:cNvPr id="12" name="Google Shape;147;p18">
              <a:extLst>
                <a:ext uri="{FF2B5EF4-FFF2-40B4-BE49-F238E27FC236}">
                  <a16:creationId xmlns:a16="http://schemas.microsoft.com/office/drawing/2014/main" id="{1C1665AA-68E0-F244-9260-386569BC12B8}"/>
                </a:ext>
              </a:extLst>
            </p:cNvPr>
            <p:cNvSpPr/>
            <p:nvPr userDrawn="1"/>
          </p:nvSpPr>
          <p:spPr>
            <a:xfrm rot="5400000" flipH="1">
              <a:off x="19204" y="2607196"/>
              <a:ext cx="651600" cy="69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48;p18">
              <a:extLst>
                <a:ext uri="{FF2B5EF4-FFF2-40B4-BE49-F238E27FC236}">
                  <a16:creationId xmlns:a16="http://schemas.microsoft.com/office/drawing/2014/main" id="{399E63E3-66D4-7444-9AEA-5627282C92F9}"/>
                </a:ext>
              </a:extLst>
            </p:cNvPr>
            <p:cNvSpPr/>
            <p:nvPr userDrawn="1"/>
          </p:nvSpPr>
          <p:spPr>
            <a:xfrm flipH="1">
              <a:off x="0" y="3277999"/>
              <a:ext cx="690000" cy="3580000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0231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 preserve="1" userDrawn="1">
  <p:cSld name="1_Title design 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4;p18">
            <a:extLst>
              <a:ext uri="{FF2B5EF4-FFF2-40B4-BE49-F238E27FC236}">
                <a16:creationId xmlns:a16="http://schemas.microsoft.com/office/drawing/2014/main" id="{025E34AA-C1B5-6840-8C74-E2BE6CB6E354}"/>
              </a:ext>
            </a:extLst>
          </p:cNvPr>
          <p:cNvSpPr/>
          <p:nvPr userDrawn="1"/>
        </p:nvSpPr>
        <p:spPr>
          <a:xfrm rot="10800000" flipH="1">
            <a:off x="11540400" y="-3"/>
            <a:ext cx="651600" cy="6900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45;p18">
            <a:extLst>
              <a:ext uri="{FF2B5EF4-FFF2-40B4-BE49-F238E27FC236}">
                <a16:creationId xmlns:a16="http://schemas.microsoft.com/office/drawing/2014/main" id="{3FE99B6D-04D0-5E4F-BA58-0D2830DE050F}"/>
              </a:ext>
            </a:extLst>
          </p:cNvPr>
          <p:cNvSpPr/>
          <p:nvPr userDrawn="1"/>
        </p:nvSpPr>
        <p:spPr>
          <a:xfrm rot="5400000" flipH="1">
            <a:off x="9208600" y="-1641800"/>
            <a:ext cx="690000" cy="397360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46;p18">
            <a:extLst>
              <a:ext uri="{FF2B5EF4-FFF2-40B4-BE49-F238E27FC236}">
                <a16:creationId xmlns:a16="http://schemas.microsoft.com/office/drawing/2014/main" id="{4A477DA5-1BD5-6147-956E-351C8C1A8B60}"/>
              </a:ext>
            </a:extLst>
          </p:cNvPr>
          <p:cNvSpPr/>
          <p:nvPr userDrawn="1"/>
        </p:nvSpPr>
        <p:spPr>
          <a:xfrm rot="10800000" flipH="1">
            <a:off x="11540400" y="690071"/>
            <a:ext cx="651600" cy="19364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8A46A9-DF09-E44C-9B39-7493C55F32C0}"/>
              </a:ext>
            </a:extLst>
          </p:cNvPr>
          <p:cNvGrpSpPr/>
          <p:nvPr userDrawn="1"/>
        </p:nvGrpSpPr>
        <p:grpSpPr>
          <a:xfrm rot="5400000">
            <a:off x="1770801" y="4397196"/>
            <a:ext cx="690004" cy="4231603"/>
            <a:chOff x="0" y="2626396"/>
            <a:chExt cx="690004" cy="4231603"/>
          </a:xfrm>
        </p:grpSpPr>
        <p:sp>
          <p:nvSpPr>
            <p:cNvPr id="12" name="Google Shape;147;p18">
              <a:extLst>
                <a:ext uri="{FF2B5EF4-FFF2-40B4-BE49-F238E27FC236}">
                  <a16:creationId xmlns:a16="http://schemas.microsoft.com/office/drawing/2014/main" id="{1C1665AA-68E0-F244-9260-386569BC12B8}"/>
                </a:ext>
              </a:extLst>
            </p:cNvPr>
            <p:cNvSpPr/>
            <p:nvPr userDrawn="1"/>
          </p:nvSpPr>
          <p:spPr>
            <a:xfrm rot="5400000" flipH="1">
              <a:off x="19204" y="2607196"/>
              <a:ext cx="651600" cy="6900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48;p18">
              <a:extLst>
                <a:ext uri="{FF2B5EF4-FFF2-40B4-BE49-F238E27FC236}">
                  <a16:creationId xmlns:a16="http://schemas.microsoft.com/office/drawing/2014/main" id="{399E63E3-66D4-7444-9AEA-5627282C92F9}"/>
                </a:ext>
              </a:extLst>
            </p:cNvPr>
            <p:cNvSpPr/>
            <p:nvPr userDrawn="1"/>
          </p:nvSpPr>
          <p:spPr>
            <a:xfrm flipH="1">
              <a:off x="0" y="3277999"/>
              <a:ext cx="690000" cy="3580000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" name="Google Shape;117;p18">
            <a:extLst>
              <a:ext uri="{FF2B5EF4-FFF2-40B4-BE49-F238E27FC236}">
                <a16:creationId xmlns:a16="http://schemas.microsoft.com/office/drawing/2014/main" id="{13E13867-D7E7-0444-AE01-A46028103C79}"/>
              </a:ext>
            </a:extLst>
          </p:cNvPr>
          <p:cNvSpPr/>
          <p:nvPr userDrawn="1"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A0D9F4"/>
          </a:solidFill>
          <a:ln w="38100"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îş1iḋè">
            <a:extLst>
              <a:ext uri="{FF2B5EF4-FFF2-40B4-BE49-F238E27FC236}">
                <a16:creationId xmlns:a16="http://schemas.microsoft.com/office/drawing/2014/main" id="{62FEA076-6C8E-3542-8E0C-889FBA515DC1}"/>
              </a:ext>
            </a:extLst>
          </p:cNvPr>
          <p:cNvSpPr/>
          <p:nvPr userDrawn="1"/>
        </p:nvSpPr>
        <p:spPr bwMode="auto">
          <a:xfrm>
            <a:off x="285281" y="263651"/>
            <a:ext cx="332556" cy="319826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69228" dist="38100" dir="2700000" algn="tl" rotWithShape="0">
              <a:schemeClr val="bg1">
                <a:alpha val="96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8853EA6-E662-4A4D-AFC0-384340B82422}"/>
              </a:ext>
            </a:extLst>
          </p:cNvPr>
          <p:cNvSpPr txBox="1"/>
          <p:nvPr userDrawn="1"/>
        </p:nvSpPr>
        <p:spPr>
          <a:xfrm>
            <a:off x="510744" y="209207"/>
            <a:ext cx="2010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2400" b="1">
                <a:solidFill>
                  <a:schemeClr val="tx1"/>
                </a:solidFill>
                <a:effectLst>
                  <a:outerShdw blurRad="543608" dist="38100" dir="2700000" algn="tl" rotWithShape="0">
                    <a:schemeClr val="bg1">
                      <a:alpha val="81000"/>
                    </a:schemeClr>
                  </a:outerShdw>
                </a:effectLst>
                <a:ea typeface="PingFang SC Semibold" panose="020B0400000000000000" pitchFamily="34" charset="-122"/>
              </a:rPr>
              <a:t>工作产出</a:t>
            </a:r>
          </a:p>
        </p:txBody>
      </p:sp>
    </p:spTree>
    <p:extLst>
      <p:ext uri="{BB962C8B-B14F-4D97-AF65-F5344CB8AC3E}">
        <p14:creationId xmlns:p14="http://schemas.microsoft.com/office/powerpoint/2010/main" val="104030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 preserve="1" userDrawn="1">
  <p:cSld name="1_Title design 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A0D9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" name="îş1iḋè">
            <a:extLst>
              <a:ext uri="{FF2B5EF4-FFF2-40B4-BE49-F238E27FC236}">
                <a16:creationId xmlns:a16="http://schemas.microsoft.com/office/drawing/2014/main" id="{18F62A46-5E81-4842-B76A-829E400E48BA}"/>
              </a:ext>
            </a:extLst>
          </p:cNvPr>
          <p:cNvSpPr/>
          <p:nvPr userDrawn="1"/>
        </p:nvSpPr>
        <p:spPr bwMode="auto">
          <a:xfrm>
            <a:off x="285281" y="263651"/>
            <a:ext cx="332556" cy="319826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69228" dist="38100" dir="2700000" algn="tl" rotWithShape="0">
              <a:srgbClr val="608493">
                <a:alpha val="96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34C039-139F-4C4F-9D51-9A66CAFA5A59}"/>
              </a:ext>
            </a:extLst>
          </p:cNvPr>
          <p:cNvSpPr txBox="1"/>
          <p:nvPr userDrawn="1"/>
        </p:nvSpPr>
        <p:spPr>
          <a:xfrm>
            <a:off x="510744" y="209207"/>
            <a:ext cx="2010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2400" b="1">
                <a:solidFill>
                  <a:schemeClr val="bg1"/>
                </a:solidFill>
                <a:effectLst>
                  <a:outerShdw blurRad="543608" dist="38100" dir="2700000" algn="tl" rotWithShape="0">
                    <a:srgbClr val="608493">
                      <a:alpha val="81077"/>
                    </a:srgbClr>
                  </a:outerShdw>
                </a:effectLst>
                <a:ea typeface="PingFang SC Semibold" panose="020B0400000000000000" pitchFamily="34" charset="-122"/>
              </a:rPr>
              <a:t>工作产出</a:t>
            </a:r>
          </a:p>
        </p:txBody>
      </p:sp>
      <p:sp>
        <p:nvSpPr>
          <p:cNvPr id="18" name="Google Shape;114;p16">
            <a:extLst>
              <a:ext uri="{FF2B5EF4-FFF2-40B4-BE49-F238E27FC236}">
                <a16:creationId xmlns:a16="http://schemas.microsoft.com/office/drawing/2014/main" id="{4BAC60FF-A27F-BB46-BB27-1543B7088C5F}"/>
              </a:ext>
            </a:extLst>
          </p:cNvPr>
          <p:cNvSpPr/>
          <p:nvPr userDrawn="1"/>
        </p:nvSpPr>
        <p:spPr>
          <a:xfrm rot="-5400000" flipH="1">
            <a:off x="19200" y="6187000"/>
            <a:ext cx="651600" cy="690000"/>
          </a:xfrm>
          <a:prstGeom prst="rect">
            <a:avLst/>
          </a:prstGeom>
          <a:solidFill>
            <a:srgbClr val="6CDEC5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15;p16">
            <a:extLst>
              <a:ext uri="{FF2B5EF4-FFF2-40B4-BE49-F238E27FC236}">
                <a16:creationId xmlns:a16="http://schemas.microsoft.com/office/drawing/2014/main" id="{927C1B21-AD1B-884E-BE09-A6466F151D1C}"/>
              </a:ext>
            </a:extLst>
          </p:cNvPr>
          <p:cNvSpPr/>
          <p:nvPr userDrawn="1"/>
        </p:nvSpPr>
        <p:spPr>
          <a:xfrm rot="10800000" flipH="1">
            <a:off x="0" y="2365999"/>
            <a:ext cx="690000" cy="202680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116;p16">
            <a:extLst>
              <a:ext uri="{FF2B5EF4-FFF2-40B4-BE49-F238E27FC236}">
                <a16:creationId xmlns:a16="http://schemas.microsoft.com/office/drawing/2014/main" id="{33393035-F107-F148-B85F-6395DCF3B0D7}"/>
              </a:ext>
            </a:extLst>
          </p:cNvPr>
          <p:cNvSpPr/>
          <p:nvPr userDrawn="1"/>
        </p:nvSpPr>
        <p:spPr>
          <a:xfrm rot="-5400000" flipH="1">
            <a:off x="-564196" y="4951863"/>
            <a:ext cx="1818400" cy="6900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117;p16">
            <a:extLst>
              <a:ext uri="{FF2B5EF4-FFF2-40B4-BE49-F238E27FC236}">
                <a16:creationId xmlns:a16="http://schemas.microsoft.com/office/drawing/2014/main" id="{C7A2F280-C3DE-0F40-A591-48B2C027D2B7}"/>
              </a:ext>
            </a:extLst>
          </p:cNvPr>
          <p:cNvSpPr/>
          <p:nvPr userDrawn="1"/>
        </p:nvSpPr>
        <p:spPr>
          <a:xfrm rot="5400000" flipH="1">
            <a:off x="11521204" y="72"/>
            <a:ext cx="651600" cy="690000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118;p16">
            <a:extLst>
              <a:ext uri="{FF2B5EF4-FFF2-40B4-BE49-F238E27FC236}">
                <a16:creationId xmlns:a16="http://schemas.microsoft.com/office/drawing/2014/main" id="{FEEA4037-5846-044E-8CA0-9C8281D6816D}"/>
              </a:ext>
            </a:extLst>
          </p:cNvPr>
          <p:cNvSpPr/>
          <p:nvPr userDrawn="1"/>
        </p:nvSpPr>
        <p:spPr>
          <a:xfrm flipH="1">
            <a:off x="11502000" y="2484276"/>
            <a:ext cx="690000" cy="439280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119;p16">
            <a:extLst>
              <a:ext uri="{FF2B5EF4-FFF2-40B4-BE49-F238E27FC236}">
                <a16:creationId xmlns:a16="http://schemas.microsoft.com/office/drawing/2014/main" id="{9AB4F5AF-E9CC-234D-80F0-72372EECCDF3}"/>
              </a:ext>
            </a:extLst>
          </p:cNvPr>
          <p:cNvSpPr/>
          <p:nvPr userDrawn="1"/>
        </p:nvSpPr>
        <p:spPr>
          <a:xfrm rot="5400000" flipH="1">
            <a:off x="10937800" y="1235209"/>
            <a:ext cx="1818400" cy="6900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390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78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8" r:id="rId2"/>
    <p:sldLayoutId id="2147483734" r:id="rId3"/>
    <p:sldLayoutId id="2147483735" r:id="rId4"/>
    <p:sldLayoutId id="2147483743" r:id="rId5"/>
    <p:sldLayoutId id="2147483736" r:id="rId6"/>
    <p:sldLayoutId id="2147483737" r:id="rId7"/>
    <p:sldLayoutId id="2147483760" r:id="rId8"/>
    <p:sldLayoutId id="2147483739" r:id="rId9"/>
    <p:sldLayoutId id="2147483744" r:id="rId10"/>
    <p:sldLayoutId id="2147483813" r:id="rId11"/>
    <p:sldLayoutId id="2147483816" r:id="rId12"/>
    <p:sldLayoutId id="2147483826" r:id="rId13"/>
    <p:sldLayoutId id="2147483827" r:id="rId14"/>
    <p:sldLayoutId id="2147483817" r:id="rId15"/>
    <p:sldLayoutId id="2147483815" r:id="rId16"/>
    <p:sldLayoutId id="2147483814" r:id="rId17"/>
    <p:sldLayoutId id="2147483698" r:id="rId18"/>
    <p:sldLayoutId id="2147483747" r:id="rId19"/>
    <p:sldLayoutId id="2147483740" r:id="rId20"/>
    <p:sldLayoutId id="2147483741" r:id="rId21"/>
    <p:sldLayoutId id="2147483742" r:id="rId22"/>
    <p:sldLayoutId id="2147483748" r:id="rId23"/>
    <p:sldLayoutId id="2147483733" r:id="rId24"/>
    <p:sldLayoutId id="2147483749" r:id="rId25"/>
    <p:sldLayoutId id="2147483699" r:id="rId26"/>
    <p:sldLayoutId id="2147483745" r:id="rId27"/>
    <p:sldLayoutId id="2147483750" r:id="rId28"/>
    <p:sldLayoutId id="2147483751" r:id="rId29"/>
    <p:sldLayoutId id="2147483700" r:id="rId30"/>
    <p:sldLayoutId id="2147483818" r:id="rId31"/>
    <p:sldLayoutId id="2147483819" r:id="rId32"/>
    <p:sldLayoutId id="2147483820" r:id="rId33"/>
    <p:sldLayoutId id="2147483821" r:id="rId34"/>
    <p:sldLayoutId id="2147483828" r:id="rId35"/>
    <p:sldLayoutId id="2147483830" r:id="rId36"/>
    <p:sldLayoutId id="2147483829" r:id="rId37"/>
    <p:sldLayoutId id="2147483834" r:id="rId38"/>
    <p:sldLayoutId id="2147483831" r:id="rId39"/>
    <p:sldLayoutId id="2147483832" r:id="rId40"/>
    <p:sldLayoutId id="2147483835" r:id="rId41"/>
    <p:sldLayoutId id="2147483833" r:id="rId42"/>
    <p:sldLayoutId id="2147483690" r:id="rId4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hyperlink" Target="https://es6.ruanyifeng.com/#docs/prox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Google Shape;196;p27"/>
          <p:cNvSpPr txBox="1">
            <a:spLocks noGrp="1"/>
          </p:cNvSpPr>
          <p:nvPr>
            <p:ph type="ctrTitle"/>
          </p:nvPr>
        </p:nvSpPr>
        <p:spPr>
          <a:xfrm>
            <a:off x="6966999" y="382016"/>
            <a:ext cx="4196932" cy="3566160"/>
          </a:xfrm>
          <a:prstGeom prst="rect">
            <a:avLst/>
          </a:prstGeom>
        </p:spPr>
        <p:txBody>
          <a:bodyPr spcFirstLastPara="1" vert="horz" lIns="121900" tIns="121900" rIns="121900" bIns="12190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6000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实现</a:t>
            </a:r>
            <a:r>
              <a:rPr lang="en-US" altLang="zh-CN" sz="6000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vue3</a:t>
            </a:r>
            <a:r>
              <a:rPr lang="zh-CN" altLang="en-US" sz="6000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响应式及</a:t>
            </a:r>
            <a:r>
              <a:rPr lang="en-US" altLang="zh-CN" sz="6000" dirty="0" err="1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api</a:t>
            </a:r>
            <a:endParaRPr lang="zh-CN" altLang="en-US" sz="6000" dirty="0"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ubTitle" idx="1"/>
          </p:nvPr>
        </p:nvSpPr>
        <p:spPr>
          <a:xfrm>
            <a:off x="7016094" y="4586397"/>
            <a:ext cx="4106785" cy="611293"/>
          </a:xfrm>
          <a:prstGeom prst="rect">
            <a:avLst/>
          </a:prstGeom>
        </p:spPr>
        <p:txBody>
          <a:bodyPr spcFirstLastPara="1" vert="horz" lIns="121900" tIns="121900" rIns="121900" bIns="121900" rtlCol="0" anchor="ctr" anchorCtr="0">
            <a:normAutofit lnSpcReduction="10000"/>
          </a:bodyPr>
          <a:lstStyle/>
          <a:p>
            <a:pPr marL="0" indent="0"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宋彦超（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darylsong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）</a:t>
            </a:r>
            <a:endParaRPr lang="e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3" name="sketchy line">
            <a:extLst>
              <a:ext uri="{FF2B5EF4-FFF2-40B4-BE49-F238E27FC236}">
                <a16:creationId xmlns:a16="http://schemas.microsoft.com/office/drawing/2014/main" id="{3F9B0603-37C5-4312-AE4D-A3D015475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532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Google Shape;197;p27">
            <a:extLst>
              <a:ext uri="{FF2B5EF4-FFF2-40B4-BE49-F238E27FC236}">
                <a16:creationId xmlns:a16="http://schemas.microsoft.com/office/drawing/2014/main" id="{CA40422D-C510-634C-B813-FE4A422485EF}"/>
              </a:ext>
            </a:extLst>
          </p:cNvPr>
          <p:cNvSpPr txBox="1">
            <a:spLocks/>
          </p:cNvSpPr>
          <p:nvPr/>
        </p:nvSpPr>
        <p:spPr>
          <a:xfrm>
            <a:off x="7016094" y="5065776"/>
            <a:ext cx="4198634" cy="67462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APC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前端开发组</a:t>
            </a:r>
            <a:endParaRPr lang="e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4" name="图片 3" descr="徽标&#10;&#10;描述已自动生成">
            <a:extLst>
              <a:ext uri="{FF2B5EF4-FFF2-40B4-BE49-F238E27FC236}">
                <a16:creationId xmlns:a16="http://schemas.microsoft.com/office/drawing/2014/main" id="{1C6520CF-A763-4EA7-87D8-82FB7D5D9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002" y="1153297"/>
            <a:ext cx="381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15;p16">
            <a:extLst>
              <a:ext uri="{FF2B5EF4-FFF2-40B4-BE49-F238E27FC236}">
                <a16:creationId xmlns:a16="http://schemas.microsoft.com/office/drawing/2014/main" id="{74ABBB37-3B14-074E-B2A3-CEA9335F5ACF}"/>
              </a:ext>
            </a:extLst>
          </p:cNvPr>
          <p:cNvSpPr/>
          <p:nvPr/>
        </p:nvSpPr>
        <p:spPr>
          <a:xfrm rot="10800000" flipH="1">
            <a:off x="0" y="2108306"/>
            <a:ext cx="690000" cy="2284492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709E7D9-802B-9642-A650-FF87C0ACD032}"/>
              </a:ext>
            </a:extLst>
          </p:cNvPr>
          <p:cNvGrpSpPr/>
          <p:nvPr/>
        </p:nvGrpSpPr>
        <p:grpSpPr>
          <a:xfrm>
            <a:off x="4077730" y="1585872"/>
            <a:ext cx="7108545" cy="5257599"/>
            <a:chOff x="5852158" y="1457528"/>
            <a:chExt cx="6443449" cy="4741270"/>
          </a:xfrm>
        </p:grpSpPr>
        <p:sp>
          <p:nvSpPr>
            <p:cNvPr id="30" name="Google Shape;2288;p46">
              <a:extLst>
                <a:ext uri="{FF2B5EF4-FFF2-40B4-BE49-F238E27FC236}">
                  <a16:creationId xmlns:a16="http://schemas.microsoft.com/office/drawing/2014/main" id="{818AA80B-0FDB-2243-AA4E-04EE29DC6310}"/>
                </a:ext>
              </a:extLst>
            </p:cNvPr>
            <p:cNvSpPr/>
            <p:nvPr/>
          </p:nvSpPr>
          <p:spPr>
            <a:xfrm>
              <a:off x="5852158" y="1457528"/>
              <a:ext cx="6443449" cy="462712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16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71BF73FB-6A4B-F84A-8D08-5681765A73C8}"/>
                </a:ext>
              </a:extLst>
            </p:cNvPr>
            <p:cNvGrpSpPr/>
            <p:nvPr/>
          </p:nvGrpSpPr>
          <p:grpSpPr>
            <a:xfrm>
              <a:off x="5986272" y="1605501"/>
              <a:ext cx="684174" cy="159292"/>
              <a:chOff x="6096000" y="1690679"/>
              <a:chExt cx="687660" cy="160104"/>
            </a:xfrm>
          </p:grpSpPr>
          <p:sp>
            <p:nvSpPr>
              <p:cNvPr id="34" name="Google Shape;2290;p46">
                <a:extLst>
                  <a:ext uri="{FF2B5EF4-FFF2-40B4-BE49-F238E27FC236}">
                    <a16:creationId xmlns:a16="http://schemas.microsoft.com/office/drawing/2014/main" id="{4ADC23BD-749B-1B45-B454-6DFD51246627}"/>
                  </a:ext>
                </a:extLst>
              </p:cNvPr>
              <p:cNvSpPr/>
              <p:nvPr/>
            </p:nvSpPr>
            <p:spPr>
              <a:xfrm>
                <a:off x="6359118" y="1690679"/>
                <a:ext cx="161424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F6B62D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299901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" name="Google Shape;2291;p46">
                <a:extLst>
                  <a:ext uri="{FF2B5EF4-FFF2-40B4-BE49-F238E27FC236}">
                    <a16:creationId xmlns:a16="http://schemas.microsoft.com/office/drawing/2014/main" id="{A0DDCBCB-6610-A747-9207-F124E5A82ADD}"/>
                  </a:ext>
                </a:extLst>
              </p:cNvPr>
              <p:cNvSpPr/>
              <p:nvPr/>
            </p:nvSpPr>
            <p:spPr>
              <a:xfrm>
                <a:off x="6623608" y="1690679"/>
                <a:ext cx="160052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25BF3D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299901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9" name="Google Shape;2292;p46">
                <a:extLst>
                  <a:ext uri="{FF2B5EF4-FFF2-40B4-BE49-F238E27FC236}">
                    <a16:creationId xmlns:a16="http://schemas.microsoft.com/office/drawing/2014/main" id="{3583A508-583B-9F4B-B7E5-C5B1CDB435E5}"/>
                  </a:ext>
                </a:extLst>
              </p:cNvPr>
              <p:cNvSpPr/>
              <p:nvPr/>
            </p:nvSpPr>
            <p:spPr>
              <a:xfrm>
                <a:off x="6096000" y="1690679"/>
                <a:ext cx="160052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F85D53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299901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33" name="Google Shape;2288;p46">
              <a:extLst>
                <a:ext uri="{FF2B5EF4-FFF2-40B4-BE49-F238E27FC236}">
                  <a16:creationId xmlns:a16="http://schemas.microsoft.com/office/drawing/2014/main" id="{BD7BDEC4-35C3-8545-BFA7-B8C3DA4E396A}"/>
                </a:ext>
              </a:extLst>
            </p:cNvPr>
            <p:cNvSpPr/>
            <p:nvPr/>
          </p:nvSpPr>
          <p:spPr>
            <a:xfrm>
              <a:off x="5852159" y="1912767"/>
              <a:ext cx="6443448" cy="4286031"/>
            </a:xfrm>
            <a:prstGeom prst="rect">
              <a:avLst/>
            </a:prstGeom>
            <a:solidFill>
              <a:srgbClr val="272C34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B09679A6-F6FC-CF4A-8632-BA7A8A2E52C9}"/>
              </a:ext>
            </a:extLst>
          </p:cNvPr>
          <p:cNvSpPr txBox="1"/>
          <p:nvPr/>
        </p:nvSpPr>
        <p:spPr>
          <a:xfrm>
            <a:off x="2753496" y="877411"/>
            <a:ext cx="678089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32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effect</a:t>
            </a:r>
            <a:endParaRPr kumimoji="1" lang="zh-CN" altLang="en-US" sz="3200" b="1" dirty="0"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pic>
        <p:nvPicPr>
          <p:cNvPr id="19" name="图片 18" descr="文本, 白板&#10;&#10;描述已自动生成">
            <a:extLst>
              <a:ext uri="{FF2B5EF4-FFF2-40B4-BE49-F238E27FC236}">
                <a16:creationId xmlns:a16="http://schemas.microsoft.com/office/drawing/2014/main" id="{326EEFB8-6FB8-4678-9434-7782FEEF7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42503" cy="100428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5A693363-415F-496F-9D3B-532E2E7FCB87}"/>
              </a:ext>
            </a:extLst>
          </p:cNvPr>
          <p:cNvSpPr txBox="1"/>
          <p:nvPr/>
        </p:nvSpPr>
        <p:spPr>
          <a:xfrm>
            <a:off x="949709" y="1762124"/>
            <a:ext cx="2854949" cy="4480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effect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函数需要传入一个函数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fn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作为参数，返回一个基于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fn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函数封装后的新函数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reactiveEffect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reactiveEffect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赋值给全局变量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activeEffect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，确保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track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函数收集依赖时可以将正在执行的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reactiveEffect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储存在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targetMap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中。之后执行传入的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fn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函数，并且返回其返回值。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FF593B2-E45D-4BA2-A7CC-A2AC7665D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555" y="2111560"/>
            <a:ext cx="6505575" cy="4562475"/>
          </a:xfrm>
          <a:prstGeom prst="rect">
            <a:avLst/>
          </a:prstGeom>
        </p:spPr>
      </p:pic>
      <p:pic>
        <p:nvPicPr>
          <p:cNvPr id="16" name="图片 15" descr="图形用户界面&#10;&#10;描述已自动生成">
            <a:extLst>
              <a:ext uri="{FF2B5EF4-FFF2-40B4-BE49-F238E27FC236}">
                <a16:creationId xmlns:a16="http://schemas.microsoft.com/office/drawing/2014/main" id="{43C8547A-31A5-4469-8A4E-057D068A8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428" y="5036707"/>
            <a:ext cx="4551920" cy="139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4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">
            <a:extLst>
              <a:ext uri="{FF2B5EF4-FFF2-40B4-BE49-F238E27FC236}">
                <a16:creationId xmlns:a16="http://schemas.microsoft.com/office/drawing/2014/main" id="{459BCE30-34BC-42CD-8155-82A3F5D944EE}"/>
              </a:ext>
            </a:extLst>
          </p:cNvPr>
          <p:cNvSpPr/>
          <p:nvPr/>
        </p:nvSpPr>
        <p:spPr>
          <a:xfrm>
            <a:off x="285272" y="1107277"/>
            <a:ext cx="11753995" cy="1731589"/>
          </a:xfrm>
          <a:custGeom>
            <a:avLst/>
            <a:gdLst>
              <a:gd name="connsiteX0" fmla="*/ 0 w 11753995"/>
              <a:gd name="connsiteY0" fmla="*/ 179895 h 1731589"/>
              <a:gd name="connsiteX1" fmla="*/ 179895 w 11753995"/>
              <a:gd name="connsiteY1" fmla="*/ 0 h 1731589"/>
              <a:gd name="connsiteX2" fmla="*/ 893532 w 11753995"/>
              <a:gd name="connsiteY2" fmla="*/ 0 h 1731589"/>
              <a:gd name="connsiteX3" fmla="*/ 1379285 w 11753995"/>
              <a:gd name="connsiteY3" fmla="*/ 0 h 1731589"/>
              <a:gd name="connsiteX4" fmla="*/ 1751096 w 11753995"/>
              <a:gd name="connsiteY4" fmla="*/ 0 h 1731589"/>
              <a:gd name="connsiteX5" fmla="*/ 2350791 w 11753995"/>
              <a:gd name="connsiteY5" fmla="*/ 0 h 1731589"/>
              <a:gd name="connsiteX6" fmla="*/ 3064428 w 11753995"/>
              <a:gd name="connsiteY6" fmla="*/ 0 h 1731589"/>
              <a:gd name="connsiteX7" fmla="*/ 3892007 w 11753995"/>
              <a:gd name="connsiteY7" fmla="*/ 0 h 1731589"/>
              <a:gd name="connsiteX8" fmla="*/ 4605644 w 11753995"/>
              <a:gd name="connsiteY8" fmla="*/ 0 h 1731589"/>
              <a:gd name="connsiteX9" fmla="*/ 5433223 w 11753995"/>
              <a:gd name="connsiteY9" fmla="*/ 0 h 1731589"/>
              <a:gd name="connsiteX10" fmla="*/ 6146860 w 11753995"/>
              <a:gd name="connsiteY10" fmla="*/ 0 h 1731589"/>
              <a:gd name="connsiteX11" fmla="*/ 6518671 w 11753995"/>
              <a:gd name="connsiteY11" fmla="*/ 0 h 1731589"/>
              <a:gd name="connsiteX12" fmla="*/ 7232308 w 11753995"/>
              <a:gd name="connsiteY12" fmla="*/ 0 h 1731589"/>
              <a:gd name="connsiteX13" fmla="*/ 7718061 w 11753995"/>
              <a:gd name="connsiteY13" fmla="*/ 0 h 1731589"/>
              <a:gd name="connsiteX14" fmla="*/ 8089872 w 11753995"/>
              <a:gd name="connsiteY14" fmla="*/ 0 h 1731589"/>
              <a:gd name="connsiteX15" fmla="*/ 8347741 w 11753995"/>
              <a:gd name="connsiteY15" fmla="*/ 0 h 1731589"/>
              <a:gd name="connsiteX16" fmla="*/ 8719552 w 11753995"/>
              <a:gd name="connsiteY16" fmla="*/ 0 h 1731589"/>
              <a:gd name="connsiteX17" fmla="*/ 9091363 w 11753995"/>
              <a:gd name="connsiteY17" fmla="*/ 0 h 1731589"/>
              <a:gd name="connsiteX18" fmla="*/ 9691058 w 11753995"/>
              <a:gd name="connsiteY18" fmla="*/ 0 h 1731589"/>
              <a:gd name="connsiteX19" fmla="*/ 10290753 w 11753995"/>
              <a:gd name="connsiteY19" fmla="*/ 0 h 1731589"/>
              <a:gd name="connsiteX20" fmla="*/ 10776506 w 11753995"/>
              <a:gd name="connsiteY20" fmla="*/ 0 h 1731589"/>
              <a:gd name="connsiteX21" fmla="*/ 11574100 w 11753995"/>
              <a:gd name="connsiteY21" fmla="*/ 0 h 1731589"/>
              <a:gd name="connsiteX22" fmla="*/ 11753995 w 11753995"/>
              <a:gd name="connsiteY22" fmla="*/ 179895 h 1731589"/>
              <a:gd name="connsiteX23" fmla="*/ 11753995 w 11753995"/>
              <a:gd name="connsiteY23" fmla="*/ 596007 h 1731589"/>
              <a:gd name="connsiteX24" fmla="*/ 11753995 w 11753995"/>
              <a:gd name="connsiteY24" fmla="*/ 1066992 h 1731589"/>
              <a:gd name="connsiteX25" fmla="*/ 11753995 w 11753995"/>
              <a:gd name="connsiteY25" fmla="*/ 1551694 h 1731589"/>
              <a:gd name="connsiteX26" fmla="*/ 11574100 w 11753995"/>
              <a:gd name="connsiteY26" fmla="*/ 1731589 h 1731589"/>
              <a:gd name="connsiteX27" fmla="*/ 11202289 w 11753995"/>
              <a:gd name="connsiteY27" fmla="*/ 1731589 h 1731589"/>
              <a:gd name="connsiteX28" fmla="*/ 10944420 w 11753995"/>
              <a:gd name="connsiteY28" fmla="*/ 1731589 h 1731589"/>
              <a:gd name="connsiteX29" fmla="*/ 10344725 w 11753995"/>
              <a:gd name="connsiteY29" fmla="*/ 1731589 h 1731589"/>
              <a:gd name="connsiteX30" fmla="*/ 9858972 w 11753995"/>
              <a:gd name="connsiteY30" fmla="*/ 1731589 h 1731589"/>
              <a:gd name="connsiteX31" fmla="*/ 9373219 w 11753995"/>
              <a:gd name="connsiteY31" fmla="*/ 1731589 h 1731589"/>
              <a:gd name="connsiteX32" fmla="*/ 8887466 w 11753995"/>
              <a:gd name="connsiteY32" fmla="*/ 1731589 h 1731589"/>
              <a:gd name="connsiteX33" fmla="*/ 8629598 w 11753995"/>
              <a:gd name="connsiteY33" fmla="*/ 1731589 h 1731589"/>
              <a:gd name="connsiteX34" fmla="*/ 7802018 w 11753995"/>
              <a:gd name="connsiteY34" fmla="*/ 1731589 h 1731589"/>
              <a:gd name="connsiteX35" fmla="*/ 6974439 w 11753995"/>
              <a:gd name="connsiteY35" fmla="*/ 1731589 h 1731589"/>
              <a:gd name="connsiteX36" fmla="*/ 6716571 w 11753995"/>
              <a:gd name="connsiteY36" fmla="*/ 1731589 h 1731589"/>
              <a:gd name="connsiteX37" fmla="*/ 6344760 w 11753995"/>
              <a:gd name="connsiteY37" fmla="*/ 1731589 h 1731589"/>
              <a:gd name="connsiteX38" fmla="*/ 5745065 w 11753995"/>
              <a:gd name="connsiteY38" fmla="*/ 1731589 h 1731589"/>
              <a:gd name="connsiteX39" fmla="*/ 5031428 w 11753995"/>
              <a:gd name="connsiteY39" fmla="*/ 1731589 h 1731589"/>
              <a:gd name="connsiteX40" fmla="*/ 4545675 w 11753995"/>
              <a:gd name="connsiteY40" fmla="*/ 1731589 h 1731589"/>
              <a:gd name="connsiteX41" fmla="*/ 4173864 w 11753995"/>
              <a:gd name="connsiteY41" fmla="*/ 1731589 h 1731589"/>
              <a:gd name="connsiteX42" fmla="*/ 3802053 w 11753995"/>
              <a:gd name="connsiteY42" fmla="*/ 1731589 h 1731589"/>
              <a:gd name="connsiteX43" fmla="*/ 3088416 w 11753995"/>
              <a:gd name="connsiteY43" fmla="*/ 1731589 h 1731589"/>
              <a:gd name="connsiteX44" fmla="*/ 2830547 w 11753995"/>
              <a:gd name="connsiteY44" fmla="*/ 1731589 h 1731589"/>
              <a:gd name="connsiteX45" fmla="*/ 2344794 w 11753995"/>
              <a:gd name="connsiteY45" fmla="*/ 1731589 h 1731589"/>
              <a:gd name="connsiteX46" fmla="*/ 1745099 w 11753995"/>
              <a:gd name="connsiteY46" fmla="*/ 1731589 h 1731589"/>
              <a:gd name="connsiteX47" fmla="*/ 1373288 w 11753995"/>
              <a:gd name="connsiteY47" fmla="*/ 1731589 h 1731589"/>
              <a:gd name="connsiteX48" fmla="*/ 179895 w 11753995"/>
              <a:gd name="connsiteY48" fmla="*/ 1731589 h 1731589"/>
              <a:gd name="connsiteX49" fmla="*/ 0 w 11753995"/>
              <a:gd name="connsiteY49" fmla="*/ 1551694 h 1731589"/>
              <a:gd name="connsiteX50" fmla="*/ 0 w 11753995"/>
              <a:gd name="connsiteY50" fmla="*/ 1080710 h 1731589"/>
              <a:gd name="connsiteX51" fmla="*/ 0 w 11753995"/>
              <a:gd name="connsiteY51" fmla="*/ 623443 h 1731589"/>
              <a:gd name="connsiteX52" fmla="*/ 0 w 11753995"/>
              <a:gd name="connsiteY52" fmla="*/ 179895 h 173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753995" h="1731589" fill="none" extrusionOk="0">
                <a:moveTo>
                  <a:pt x="0" y="179895"/>
                </a:moveTo>
                <a:cubicBezTo>
                  <a:pt x="6800" y="69955"/>
                  <a:pt x="95746" y="-11964"/>
                  <a:pt x="179895" y="0"/>
                </a:cubicBezTo>
                <a:cubicBezTo>
                  <a:pt x="439126" y="-76584"/>
                  <a:pt x="585218" y="62459"/>
                  <a:pt x="893532" y="0"/>
                </a:cubicBezTo>
                <a:cubicBezTo>
                  <a:pt x="1201846" y="-62459"/>
                  <a:pt x="1202096" y="47118"/>
                  <a:pt x="1379285" y="0"/>
                </a:cubicBezTo>
                <a:cubicBezTo>
                  <a:pt x="1556474" y="-47118"/>
                  <a:pt x="1584339" y="30946"/>
                  <a:pt x="1751096" y="0"/>
                </a:cubicBezTo>
                <a:cubicBezTo>
                  <a:pt x="1917853" y="-30946"/>
                  <a:pt x="2115065" y="38617"/>
                  <a:pt x="2350791" y="0"/>
                </a:cubicBezTo>
                <a:cubicBezTo>
                  <a:pt x="2586517" y="-38617"/>
                  <a:pt x="2770667" y="49213"/>
                  <a:pt x="3064428" y="0"/>
                </a:cubicBezTo>
                <a:cubicBezTo>
                  <a:pt x="3358189" y="-49213"/>
                  <a:pt x="3652771" y="71239"/>
                  <a:pt x="3892007" y="0"/>
                </a:cubicBezTo>
                <a:cubicBezTo>
                  <a:pt x="4131243" y="-71239"/>
                  <a:pt x="4349903" y="25010"/>
                  <a:pt x="4605644" y="0"/>
                </a:cubicBezTo>
                <a:cubicBezTo>
                  <a:pt x="4861385" y="-25010"/>
                  <a:pt x="5118706" y="67061"/>
                  <a:pt x="5433223" y="0"/>
                </a:cubicBezTo>
                <a:cubicBezTo>
                  <a:pt x="5747740" y="-67061"/>
                  <a:pt x="5839239" y="58759"/>
                  <a:pt x="6146860" y="0"/>
                </a:cubicBezTo>
                <a:cubicBezTo>
                  <a:pt x="6454481" y="-58759"/>
                  <a:pt x="6384971" y="44058"/>
                  <a:pt x="6518671" y="0"/>
                </a:cubicBezTo>
                <a:cubicBezTo>
                  <a:pt x="6652371" y="-44058"/>
                  <a:pt x="6939456" y="30525"/>
                  <a:pt x="7232308" y="0"/>
                </a:cubicBezTo>
                <a:cubicBezTo>
                  <a:pt x="7525160" y="-30525"/>
                  <a:pt x="7511065" y="12793"/>
                  <a:pt x="7718061" y="0"/>
                </a:cubicBezTo>
                <a:cubicBezTo>
                  <a:pt x="7925057" y="-12793"/>
                  <a:pt x="7971705" y="3611"/>
                  <a:pt x="8089872" y="0"/>
                </a:cubicBezTo>
                <a:cubicBezTo>
                  <a:pt x="8208039" y="-3611"/>
                  <a:pt x="8236521" y="5442"/>
                  <a:pt x="8347741" y="0"/>
                </a:cubicBezTo>
                <a:cubicBezTo>
                  <a:pt x="8458961" y="-5442"/>
                  <a:pt x="8549998" y="9833"/>
                  <a:pt x="8719552" y="0"/>
                </a:cubicBezTo>
                <a:cubicBezTo>
                  <a:pt x="8889106" y="-9833"/>
                  <a:pt x="8959034" y="11465"/>
                  <a:pt x="9091363" y="0"/>
                </a:cubicBezTo>
                <a:cubicBezTo>
                  <a:pt x="9223692" y="-11465"/>
                  <a:pt x="9563240" y="914"/>
                  <a:pt x="9691058" y="0"/>
                </a:cubicBezTo>
                <a:cubicBezTo>
                  <a:pt x="9818877" y="-914"/>
                  <a:pt x="10018375" y="32574"/>
                  <a:pt x="10290753" y="0"/>
                </a:cubicBezTo>
                <a:cubicBezTo>
                  <a:pt x="10563131" y="-32574"/>
                  <a:pt x="10534842" y="35331"/>
                  <a:pt x="10776506" y="0"/>
                </a:cubicBezTo>
                <a:cubicBezTo>
                  <a:pt x="11018170" y="-35331"/>
                  <a:pt x="11292292" y="45563"/>
                  <a:pt x="11574100" y="0"/>
                </a:cubicBezTo>
                <a:cubicBezTo>
                  <a:pt x="11649458" y="2635"/>
                  <a:pt x="11769192" y="99062"/>
                  <a:pt x="11753995" y="179895"/>
                </a:cubicBezTo>
                <a:cubicBezTo>
                  <a:pt x="11800483" y="377638"/>
                  <a:pt x="11736929" y="444799"/>
                  <a:pt x="11753995" y="596007"/>
                </a:cubicBezTo>
                <a:cubicBezTo>
                  <a:pt x="11771061" y="747215"/>
                  <a:pt x="11743752" y="912872"/>
                  <a:pt x="11753995" y="1066992"/>
                </a:cubicBezTo>
                <a:cubicBezTo>
                  <a:pt x="11764238" y="1221112"/>
                  <a:pt x="11713774" y="1371240"/>
                  <a:pt x="11753995" y="1551694"/>
                </a:cubicBezTo>
                <a:cubicBezTo>
                  <a:pt x="11737923" y="1640124"/>
                  <a:pt x="11697203" y="1733517"/>
                  <a:pt x="11574100" y="1731589"/>
                </a:cubicBezTo>
                <a:cubicBezTo>
                  <a:pt x="11458620" y="1733454"/>
                  <a:pt x="11314783" y="1724099"/>
                  <a:pt x="11202289" y="1731589"/>
                </a:cubicBezTo>
                <a:cubicBezTo>
                  <a:pt x="11089795" y="1739079"/>
                  <a:pt x="11068900" y="1715459"/>
                  <a:pt x="10944420" y="1731589"/>
                </a:cubicBezTo>
                <a:cubicBezTo>
                  <a:pt x="10819940" y="1747719"/>
                  <a:pt x="10477391" y="1660027"/>
                  <a:pt x="10344725" y="1731589"/>
                </a:cubicBezTo>
                <a:cubicBezTo>
                  <a:pt x="10212060" y="1803151"/>
                  <a:pt x="10026097" y="1690008"/>
                  <a:pt x="9858972" y="1731589"/>
                </a:cubicBezTo>
                <a:cubicBezTo>
                  <a:pt x="9691847" y="1773170"/>
                  <a:pt x="9522001" y="1680636"/>
                  <a:pt x="9373219" y="1731589"/>
                </a:cubicBezTo>
                <a:cubicBezTo>
                  <a:pt x="9224437" y="1782542"/>
                  <a:pt x="9039454" y="1695315"/>
                  <a:pt x="8887466" y="1731589"/>
                </a:cubicBezTo>
                <a:cubicBezTo>
                  <a:pt x="8735478" y="1767863"/>
                  <a:pt x="8752750" y="1714164"/>
                  <a:pt x="8629598" y="1731589"/>
                </a:cubicBezTo>
                <a:cubicBezTo>
                  <a:pt x="8506446" y="1749014"/>
                  <a:pt x="8124249" y="1643953"/>
                  <a:pt x="7802018" y="1731589"/>
                </a:cubicBezTo>
                <a:cubicBezTo>
                  <a:pt x="7479787" y="1819225"/>
                  <a:pt x="7252950" y="1647894"/>
                  <a:pt x="6974439" y="1731589"/>
                </a:cubicBezTo>
                <a:cubicBezTo>
                  <a:pt x="6695928" y="1815284"/>
                  <a:pt x="6820367" y="1711838"/>
                  <a:pt x="6716571" y="1731589"/>
                </a:cubicBezTo>
                <a:cubicBezTo>
                  <a:pt x="6612775" y="1751340"/>
                  <a:pt x="6457617" y="1729677"/>
                  <a:pt x="6344760" y="1731589"/>
                </a:cubicBezTo>
                <a:cubicBezTo>
                  <a:pt x="6231903" y="1733501"/>
                  <a:pt x="5932248" y="1722775"/>
                  <a:pt x="5745065" y="1731589"/>
                </a:cubicBezTo>
                <a:cubicBezTo>
                  <a:pt x="5557882" y="1740403"/>
                  <a:pt x="5310227" y="1718141"/>
                  <a:pt x="5031428" y="1731589"/>
                </a:cubicBezTo>
                <a:cubicBezTo>
                  <a:pt x="4752629" y="1745037"/>
                  <a:pt x="4744579" y="1700440"/>
                  <a:pt x="4545675" y="1731589"/>
                </a:cubicBezTo>
                <a:cubicBezTo>
                  <a:pt x="4346771" y="1762738"/>
                  <a:pt x="4309834" y="1691131"/>
                  <a:pt x="4173864" y="1731589"/>
                </a:cubicBezTo>
                <a:cubicBezTo>
                  <a:pt x="4037894" y="1772047"/>
                  <a:pt x="3950616" y="1690506"/>
                  <a:pt x="3802053" y="1731589"/>
                </a:cubicBezTo>
                <a:cubicBezTo>
                  <a:pt x="3653490" y="1772672"/>
                  <a:pt x="3372776" y="1720868"/>
                  <a:pt x="3088416" y="1731589"/>
                </a:cubicBezTo>
                <a:cubicBezTo>
                  <a:pt x="2804056" y="1742310"/>
                  <a:pt x="2959469" y="1709592"/>
                  <a:pt x="2830547" y="1731589"/>
                </a:cubicBezTo>
                <a:cubicBezTo>
                  <a:pt x="2701625" y="1753586"/>
                  <a:pt x="2491539" y="1677674"/>
                  <a:pt x="2344794" y="1731589"/>
                </a:cubicBezTo>
                <a:cubicBezTo>
                  <a:pt x="2198049" y="1785504"/>
                  <a:pt x="2014496" y="1701334"/>
                  <a:pt x="1745099" y="1731589"/>
                </a:cubicBezTo>
                <a:cubicBezTo>
                  <a:pt x="1475702" y="1761844"/>
                  <a:pt x="1485153" y="1717127"/>
                  <a:pt x="1373288" y="1731589"/>
                </a:cubicBezTo>
                <a:cubicBezTo>
                  <a:pt x="1261423" y="1746051"/>
                  <a:pt x="438428" y="1634404"/>
                  <a:pt x="179895" y="1731589"/>
                </a:cubicBezTo>
                <a:cubicBezTo>
                  <a:pt x="59975" y="1735294"/>
                  <a:pt x="6753" y="1646644"/>
                  <a:pt x="0" y="1551694"/>
                </a:cubicBezTo>
                <a:cubicBezTo>
                  <a:pt x="-35800" y="1330510"/>
                  <a:pt x="10565" y="1270964"/>
                  <a:pt x="0" y="1080710"/>
                </a:cubicBezTo>
                <a:cubicBezTo>
                  <a:pt x="-10565" y="890456"/>
                  <a:pt x="46251" y="850495"/>
                  <a:pt x="0" y="623443"/>
                </a:cubicBezTo>
                <a:cubicBezTo>
                  <a:pt x="-46251" y="396391"/>
                  <a:pt x="2495" y="328907"/>
                  <a:pt x="0" y="179895"/>
                </a:cubicBezTo>
                <a:close/>
              </a:path>
              <a:path w="11753995" h="1731589" stroke="0" extrusionOk="0">
                <a:moveTo>
                  <a:pt x="0" y="179895"/>
                </a:moveTo>
                <a:cubicBezTo>
                  <a:pt x="-7423" y="75964"/>
                  <a:pt x="66735" y="5182"/>
                  <a:pt x="179895" y="0"/>
                </a:cubicBezTo>
                <a:cubicBezTo>
                  <a:pt x="551413" y="-79616"/>
                  <a:pt x="603370" y="49802"/>
                  <a:pt x="1007474" y="0"/>
                </a:cubicBezTo>
                <a:cubicBezTo>
                  <a:pt x="1411578" y="-49802"/>
                  <a:pt x="1356909" y="34495"/>
                  <a:pt x="1493227" y="0"/>
                </a:cubicBezTo>
                <a:cubicBezTo>
                  <a:pt x="1629545" y="-34495"/>
                  <a:pt x="1772237" y="43363"/>
                  <a:pt x="1865038" y="0"/>
                </a:cubicBezTo>
                <a:cubicBezTo>
                  <a:pt x="1957839" y="-43363"/>
                  <a:pt x="2406836" y="45853"/>
                  <a:pt x="2578675" y="0"/>
                </a:cubicBezTo>
                <a:cubicBezTo>
                  <a:pt x="2750514" y="-45853"/>
                  <a:pt x="2869048" y="3522"/>
                  <a:pt x="3064428" y="0"/>
                </a:cubicBezTo>
                <a:cubicBezTo>
                  <a:pt x="3259808" y="-3522"/>
                  <a:pt x="3516957" y="60815"/>
                  <a:pt x="3892007" y="0"/>
                </a:cubicBezTo>
                <a:cubicBezTo>
                  <a:pt x="4267057" y="-60815"/>
                  <a:pt x="4100347" y="1468"/>
                  <a:pt x="4263818" y="0"/>
                </a:cubicBezTo>
                <a:cubicBezTo>
                  <a:pt x="4427289" y="-1468"/>
                  <a:pt x="4716915" y="97182"/>
                  <a:pt x="5091397" y="0"/>
                </a:cubicBezTo>
                <a:cubicBezTo>
                  <a:pt x="5465879" y="-97182"/>
                  <a:pt x="5241851" y="27480"/>
                  <a:pt x="5349266" y="0"/>
                </a:cubicBezTo>
                <a:cubicBezTo>
                  <a:pt x="5456681" y="-27480"/>
                  <a:pt x="5710360" y="54793"/>
                  <a:pt x="5948961" y="0"/>
                </a:cubicBezTo>
                <a:cubicBezTo>
                  <a:pt x="6187563" y="-54793"/>
                  <a:pt x="6273299" y="50256"/>
                  <a:pt x="6548656" y="0"/>
                </a:cubicBezTo>
                <a:cubicBezTo>
                  <a:pt x="6824013" y="-50256"/>
                  <a:pt x="6872343" y="56235"/>
                  <a:pt x="7034409" y="0"/>
                </a:cubicBezTo>
                <a:cubicBezTo>
                  <a:pt x="7196475" y="-56235"/>
                  <a:pt x="7516774" y="19754"/>
                  <a:pt x="7861988" y="0"/>
                </a:cubicBezTo>
                <a:cubicBezTo>
                  <a:pt x="8207202" y="-19754"/>
                  <a:pt x="8499425" y="15377"/>
                  <a:pt x="8689567" y="0"/>
                </a:cubicBezTo>
                <a:cubicBezTo>
                  <a:pt x="8879709" y="-15377"/>
                  <a:pt x="8917041" y="7766"/>
                  <a:pt x="9061378" y="0"/>
                </a:cubicBezTo>
                <a:cubicBezTo>
                  <a:pt x="9205715" y="-7766"/>
                  <a:pt x="9485052" y="35778"/>
                  <a:pt x="9661073" y="0"/>
                </a:cubicBezTo>
                <a:cubicBezTo>
                  <a:pt x="9837094" y="-35778"/>
                  <a:pt x="10274940" y="70831"/>
                  <a:pt x="10488652" y="0"/>
                </a:cubicBezTo>
                <a:cubicBezTo>
                  <a:pt x="10702364" y="-70831"/>
                  <a:pt x="11173034" y="58807"/>
                  <a:pt x="11574100" y="0"/>
                </a:cubicBezTo>
                <a:cubicBezTo>
                  <a:pt x="11660958" y="22341"/>
                  <a:pt x="11767769" y="90777"/>
                  <a:pt x="11753995" y="179895"/>
                </a:cubicBezTo>
                <a:cubicBezTo>
                  <a:pt x="11772218" y="365894"/>
                  <a:pt x="11746841" y="400396"/>
                  <a:pt x="11753995" y="609725"/>
                </a:cubicBezTo>
                <a:cubicBezTo>
                  <a:pt x="11761149" y="819054"/>
                  <a:pt x="11733990" y="877282"/>
                  <a:pt x="11753995" y="1066992"/>
                </a:cubicBezTo>
                <a:cubicBezTo>
                  <a:pt x="11774000" y="1256702"/>
                  <a:pt x="11718145" y="1356540"/>
                  <a:pt x="11753995" y="1551694"/>
                </a:cubicBezTo>
                <a:cubicBezTo>
                  <a:pt x="11753903" y="1648571"/>
                  <a:pt x="11679955" y="1732945"/>
                  <a:pt x="11574100" y="1731589"/>
                </a:cubicBezTo>
                <a:cubicBezTo>
                  <a:pt x="11286261" y="1742512"/>
                  <a:pt x="11205720" y="1714446"/>
                  <a:pt x="10974405" y="1731589"/>
                </a:cubicBezTo>
                <a:cubicBezTo>
                  <a:pt x="10743091" y="1748732"/>
                  <a:pt x="10524418" y="1700452"/>
                  <a:pt x="10374710" y="1731589"/>
                </a:cubicBezTo>
                <a:cubicBezTo>
                  <a:pt x="10225003" y="1762726"/>
                  <a:pt x="10188493" y="1694710"/>
                  <a:pt x="10002899" y="1731589"/>
                </a:cubicBezTo>
                <a:cubicBezTo>
                  <a:pt x="9817305" y="1768468"/>
                  <a:pt x="9620427" y="1699679"/>
                  <a:pt x="9289262" y="1731589"/>
                </a:cubicBezTo>
                <a:cubicBezTo>
                  <a:pt x="8958097" y="1763499"/>
                  <a:pt x="9062226" y="1688228"/>
                  <a:pt x="8917451" y="1731589"/>
                </a:cubicBezTo>
                <a:cubicBezTo>
                  <a:pt x="8772676" y="1774950"/>
                  <a:pt x="8459233" y="1686930"/>
                  <a:pt x="8203814" y="1731589"/>
                </a:cubicBezTo>
                <a:cubicBezTo>
                  <a:pt x="7948395" y="1776248"/>
                  <a:pt x="8010752" y="1722643"/>
                  <a:pt x="7945945" y="1731589"/>
                </a:cubicBezTo>
                <a:cubicBezTo>
                  <a:pt x="7881138" y="1740535"/>
                  <a:pt x="7531119" y="1694322"/>
                  <a:pt x="7232308" y="1731589"/>
                </a:cubicBezTo>
                <a:cubicBezTo>
                  <a:pt x="6933497" y="1768856"/>
                  <a:pt x="6950644" y="1720152"/>
                  <a:pt x="6860497" y="1731589"/>
                </a:cubicBezTo>
                <a:cubicBezTo>
                  <a:pt x="6770350" y="1743026"/>
                  <a:pt x="6679280" y="1701656"/>
                  <a:pt x="6602628" y="1731589"/>
                </a:cubicBezTo>
                <a:cubicBezTo>
                  <a:pt x="6525976" y="1761522"/>
                  <a:pt x="6324498" y="1726625"/>
                  <a:pt x="6230818" y="1731589"/>
                </a:cubicBezTo>
                <a:cubicBezTo>
                  <a:pt x="6137138" y="1736553"/>
                  <a:pt x="5820206" y="1685618"/>
                  <a:pt x="5517181" y="1731589"/>
                </a:cubicBezTo>
                <a:cubicBezTo>
                  <a:pt x="5214156" y="1777560"/>
                  <a:pt x="5292887" y="1695458"/>
                  <a:pt x="5145370" y="1731589"/>
                </a:cubicBezTo>
                <a:cubicBezTo>
                  <a:pt x="4997853" y="1767720"/>
                  <a:pt x="5009105" y="1719216"/>
                  <a:pt x="4887501" y="1731589"/>
                </a:cubicBezTo>
                <a:cubicBezTo>
                  <a:pt x="4765897" y="1743962"/>
                  <a:pt x="4652166" y="1691289"/>
                  <a:pt x="4515690" y="1731589"/>
                </a:cubicBezTo>
                <a:cubicBezTo>
                  <a:pt x="4379214" y="1771889"/>
                  <a:pt x="4202699" y="1706130"/>
                  <a:pt x="4029937" y="1731589"/>
                </a:cubicBezTo>
                <a:cubicBezTo>
                  <a:pt x="3857175" y="1757048"/>
                  <a:pt x="3585985" y="1700282"/>
                  <a:pt x="3430242" y="1731589"/>
                </a:cubicBezTo>
                <a:cubicBezTo>
                  <a:pt x="3274499" y="1762896"/>
                  <a:pt x="3133859" y="1716793"/>
                  <a:pt x="3058431" y="1731589"/>
                </a:cubicBezTo>
                <a:cubicBezTo>
                  <a:pt x="2983003" y="1746385"/>
                  <a:pt x="2518963" y="1684302"/>
                  <a:pt x="2230852" y="1731589"/>
                </a:cubicBezTo>
                <a:cubicBezTo>
                  <a:pt x="1942741" y="1778876"/>
                  <a:pt x="1776184" y="1670361"/>
                  <a:pt x="1631157" y="1731589"/>
                </a:cubicBezTo>
                <a:cubicBezTo>
                  <a:pt x="1486130" y="1792817"/>
                  <a:pt x="1158497" y="1711683"/>
                  <a:pt x="803578" y="1731589"/>
                </a:cubicBezTo>
                <a:cubicBezTo>
                  <a:pt x="448659" y="1751495"/>
                  <a:pt x="441080" y="1730690"/>
                  <a:pt x="179895" y="1731589"/>
                </a:cubicBezTo>
                <a:cubicBezTo>
                  <a:pt x="79502" y="1735397"/>
                  <a:pt x="4104" y="1644136"/>
                  <a:pt x="0" y="1551694"/>
                </a:cubicBezTo>
                <a:cubicBezTo>
                  <a:pt x="-55" y="1447159"/>
                  <a:pt x="1413" y="1219229"/>
                  <a:pt x="0" y="1108146"/>
                </a:cubicBezTo>
                <a:cubicBezTo>
                  <a:pt x="-1413" y="997063"/>
                  <a:pt x="46222" y="742556"/>
                  <a:pt x="0" y="650879"/>
                </a:cubicBezTo>
                <a:cubicBezTo>
                  <a:pt x="-46222" y="559202"/>
                  <a:pt x="36820" y="408636"/>
                  <a:pt x="0" y="179895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 descr="文本, 白板&#10;&#10;描述已自动生成">
            <a:extLst>
              <a:ext uri="{FF2B5EF4-FFF2-40B4-BE49-F238E27FC236}">
                <a16:creationId xmlns:a16="http://schemas.microsoft.com/office/drawing/2014/main" id="{170E464D-6182-4083-A9CC-E20AAD895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42503" cy="100428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D10977D8-0918-49ED-B874-B0BA6D139C0F}"/>
              </a:ext>
            </a:extLst>
          </p:cNvPr>
          <p:cNvGrpSpPr/>
          <p:nvPr/>
        </p:nvGrpSpPr>
        <p:grpSpPr>
          <a:xfrm>
            <a:off x="285272" y="3066670"/>
            <a:ext cx="5450573" cy="3583298"/>
            <a:chOff x="5852158" y="1457528"/>
            <a:chExt cx="6923199" cy="4741270"/>
          </a:xfrm>
        </p:grpSpPr>
        <p:sp>
          <p:nvSpPr>
            <p:cNvPr id="6" name="Google Shape;2288;p46">
              <a:extLst>
                <a:ext uri="{FF2B5EF4-FFF2-40B4-BE49-F238E27FC236}">
                  <a16:creationId xmlns:a16="http://schemas.microsoft.com/office/drawing/2014/main" id="{BDCE308A-4BF9-41BB-9F22-2DA23DAFAE1B}"/>
                </a:ext>
              </a:extLst>
            </p:cNvPr>
            <p:cNvSpPr/>
            <p:nvPr/>
          </p:nvSpPr>
          <p:spPr>
            <a:xfrm>
              <a:off x="5852158" y="1457528"/>
              <a:ext cx="6923199" cy="462712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16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B86EDCA-7927-4155-8E13-ECF52F08DCDB}"/>
                </a:ext>
              </a:extLst>
            </p:cNvPr>
            <p:cNvGrpSpPr/>
            <p:nvPr/>
          </p:nvGrpSpPr>
          <p:grpSpPr>
            <a:xfrm>
              <a:off x="5986272" y="1605501"/>
              <a:ext cx="684174" cy="159292"/>
              <a:chOff x="6096000" y="1690679"/>
              <a:chExt cx="687660" cy="160104"/>
            </a:xfrm>
          </p:grpSpPr>
          <p:sp>
            <p:nvSpPr>
              <p:cNvPr id="9" name="Google Shape;2290;p46">
                <a:extLst>
                  <a:ext uri="{FF2B5EF4-FFF2-40B4-BE49-F238E27FC236}">
                    <a16:creationId xmlns:a16="http://schemas.microsoft.com/office/drawing/2014/main" id="{A2FBEE8D-13AC-45F7-B5EF-5F4988057076}"/>
                  </a:ext>
                </a:extLst>
              </p:cNvPr>
              <p:cNvSpPr/>
              <p:nvPr/>
            </p:nvSpPr>
            <p:spPr>
              <a:xfrm>
                <a:off x="6359118" y="1690679"/>
                <a:ext cx="161424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F6B62D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299901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" name="Google Shape;2291;p46">
                <a:extLst>
                  <a:ext uri="{FF2B5EF4-FFF2-40B4-BE49-F238E27FC236}">
                    <a16:creationId xmlns:a16="http://schemas.microsoft.com/office/drawing/2014/main" id="{B100A970-2836-4ECD-91B2-2F63A93A01FE}"/>
                  </a:ext>
                </a:extLst>
              </p:cNvPr>
              <p:cNvSpPr/>
              <p:nvPr/>
            </p:nvSpPr>
            <p:spPr>
              <a:xfrm>
                <a:off x="6623608" y="1690679"/>
                <a:ext cx="160052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25BF3D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299901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" name="Google Shape;2292;p46">
                <a:extLst>
                  <a:ext uri="{FF2B5EF4-FFF2-40B4-BE49-F238E27FC236}">
                    <a16:creationId xmlns:a16="http://schemas.microsoft.com/office/drawing/2014/main" id="{25B805A7-A140-4CDC-80CC-8669232ACEFF}"/>
                  </a:ext>
                </a:extLst>
              </p:cNvPr>
              <p:cNvSpPr/>
              <p:nvPr/>
            </p:nvSpPr>
            <p:spPr>
              <a:xfrm>
                <a:off x="6096000" y="1690679"/>
                <a:ext cx="160052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F85D53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299901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8" name="Google Shape;2288;p46">
              <a:extLst>
                <a:ext uri="{FF2B5EF4-FFF2-40B4-BE49-F238E27FC236}">
                  <a16:creationId xmlns:a16="http://schemas.microsoft.com/office/drawing/2014/main" id="{F9C962AB-A914-4826-8FB5-05834D80EDC3}"/>
                </a:ext>
              </a:extLst>
            </p:cNvPr>
            <p:cNvSpPr/>
            <p:nvPr/>
          </p:nvSpPr>
          <p:spPr>
            <a:xfrm>
              <a:off x="5852158" y="1912767"/>
              <a:ext cx="6923199" cy="4286031"/>
            </a:xfrm>
            <a:prstGeom prst="rect">
              <a:avLst/>
            </a:prstGeom>
            <a:solidFill>
              <a:srgbClr val="272C34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201EBEE7-839C-4D94-8893-EAF5DBF358DE}"/>
              </a:ext>
            </a:extLst>
          </p:cNvPr>
          <p:cNvSpPr/>
          <p:nvPr/>
        </p:nvSpPr>
        <p:spPr>
          <a:xfrm>
            <a:off x="285272" y="1201685"/>
            <a:ext cx="11811598" cy="1562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BDEC5"/>
              </a:buClr>
              <a:buSzPct val="100000"/>
              <a:buFont typeface="Wingdings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reactive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函数返回一个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proxy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对象，且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proxy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对象属性的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getter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和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setter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中分别增加了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track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和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trigger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rPr>
              <a:t>函数的调用，实现对象依赖的收集。</a:t>
            </a:r>
            <a:r>
              <a:rPr lang="en-US" altLang="zh-CN" sz="1600" b="0" i="0" dirty="0">
                <a:solidFill>
                  <a:srgbClr val="5F5F5F"/>
                </a:solidFill>
                <a:effectLst/>
                <a:latin typeface="-apple-system"/>
                <a:ea typeface="PingFang SC" panose="020B0400000000000000" pitchFamily="34" charset="-122"/>
              </a:rPr>
              <a:t> 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BDEC5"/>
              </a:buClr>
              <a:buSzPct val="100000"/>
              <a:buFont typeface="Wingdings" pitchFamily="2" charset="2"/>
              <a:buChar char="l"/>
              <a:tabLst/>
              <a:defRPr/>
            </a:pPr>
            <a:r>
              <a:rPr lang="en-US" altLang="zh-CN" sz="1600" dirty="0">
                <a:solidFill>
                  <a:srgbClr val="5F5F5F"/>
                </a:solidFill>
                <a:ea typeface="PingFang SC" panose="020B0400000000000000" pitchFamily="34" charset="-122"/>
              </a:rPr>
              <a:t>effect </a:t>
            </a:r>
            <a:r>
              <a:rPr lang="zh-CN" altLang="en-US" sz="1600" dirty="0">
                <a:solidFill>
                  <a:srgbClr val="5F5F5F"/>
                </a:solidFill>
                <a:ea typeface="PingFang SC" panose="020B0400000000000000" pitchFamily="34" charset="-122"/>
              </a:rPr>
              <a:t>函数则返回一个封装后的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reactiveEffect </a:t>
            </a:r>
            <a:r>
              <a:rPr lang="zh-CN" altLang="en-US" sz="1600" dirty="0">
                <a:solidFill>
                  <a:srgbClr val="5F5F5F"/>
                </a:solidFill>
                <a:ea typeface="PingFang SC" panose="020B0400000000000000" pitchFamily="34" charset="-122"/>
              </a:rPr>
              <a:t>函数，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reactiveEffect </a:t>
            </a:r>
            <a:r>
              <a:rPr lang="zh-CN" altLang="en-US" sz="1600" dirty="0">
                <a:solidFill>
                  <a:srgbClr val="5F5F5F"/>
                </a:solidFill>
                <a:ea typeface="PingFang SC" panose="020B0400000000000000" pitchFamily="34" charset="-122"/>
              </a:rPr>
              <a:t>每次执行都将自己本身赋值给全局变量 </a:t>
            </a:r>
            <a:r>
              <a:rPr lang="en-US" altLang="zh-CN" sz="1600" dirty="0" err="1">
                <a:solidFill>
                  <a:srgbClr val="5F5F5F"/>
                </a:solidFill>
                <a:ea typeface="PingFang SC" panose="020B0400000000000000" pitchFamily="34" charset="-122"/>
              </a:rPr>
              <a:t>activeEffect</a:t>
            </a:r>
            <a:r>
              <a:rPr lang="zh-CN" altLang="en-US" sz="1600" dirty="0">
                <a:solidFill>
                  <a:srgbClr val="5F5F5F"/>
                </a:solidFill>
                <a:ea typeface="PingFang SC" panose="020B0400000000000000" pitchFamily="34" charset="-122"/>
              </a:rPr>
              <a:t>，确保 </a:t>
            </a:r>
            <a:r>
              <a:rPr lang="en-US" altLang="zh-CN" sz="1600" dirty="0">
                <a:solidFill>
                  <a:srgbClr val="5F5F5F"/>
                </a:solidFill>
                <a:ea typeface="PingFang SC" panose="020B0400000000000000" pitchFamily="34" charset="-122"/>
              </a:rPr>
              <a:t>track </a:t>
            </a:r>
            <a:r>
              <a:rPr lang="zh-CN" altLang="en-US" sz="1600" dirty="0">
                <a:solidFill>
                  <a:srgbClr val="5F5F5F"/>
                </a:solidFill>
                <a:ea typeface="PingFang SC" panose="020B0400000000000000" pitchFamily="34" charset="-122"/>
              </a:rPr>
              <a:t>可以收集储存到。</a:t>
            </a:r>
            <a:endParaRPr lang="en-US" altLang="zh-CN" sz="1600" dirty="0">
              <a:solidFill>
                <a:srgbClr val="5F5F5F"/>
              </a:solidFill>
              <a:ea typeface="PingFang SC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ECD3D8-2F83-4B2E-A2A0-7FBB02F02DA6}"/>
              </a:ext>
            </a:extLst>
          </p:cNvPr>
          <p:cNvSpPr txBox="1"/>
          <p:nvPr/>
        </p:nvSpPr>
        <p:spPr>
          <a:xfrm>
            <a:off x="2705552" y="152495"/>
            <a:ext cx="678089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32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目前可以公开的情报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E02F929-10C6-49C1-9187-532C72C4E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491" y="4413238"/>
            <a:ext cx="5082776" cy="223673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E6648E8-0DEB-46B0-B4FF-4A63F3987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112488" y="5190197"/>
            <a:ext cx="310923" cy="37188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93D12D4-7A3E-4798-8C2D-0FECA3351B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272" y="3642946"/>
            <a:ext cx="5352881" cy="249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98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B33D5C14-32B5-474C-8A0C-96067CB9C6C3}"/>
              </a:ext>
            </a:extLst>
          </p:cNvPr>
          <p:cNvGrpSpPr/>
          <p:nvPr/>
        </p:nvGrpSpPr>
        <p:grpSpPr>
          <a:xfrm>
            <a:off x="3431210" y="529707"/>
            <a:ext cx="5580313" cy="1116377"/>
            <a:chOff x="3285523" y="284252"/>
            <a:chExt cx="5580313" cy="1116377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E9DD352-F5EC-224D-9A60-688C427ED8AF}"/>
                </a:ext>
              </a:extLst>
            </p:cNvPr>
            <p:cNvSpPr txBox="1"/>
            <p:nvPr/>
          </p:nvSpPr>
          <p:spPr>
            <a:xfrm>
              <a:off x="3285523" y="938964"/>
              <a:ext cx="558031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 </a:t>
              </a:r>
              <a:r>
                <a:rPr kumimoji="1"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边界问题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D56C676-19B9-D24F-8054-62369F70B41D}"/>
                </a:ext>
              </a:extLst>
            </p:cNvPr>
            <p:cNvSpPr txBox="1"/>
            <p:nvPr/>
          </p:nvSpPr>
          <p:spPr>
            <a:xfrm>
              <a:off x="3285523" y="284252"/>
              <a:ext cx="5580313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zh-CN" altLang="en-US" sz="3200" b="1" dirty="0"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遇到的问题</a:t>
              </a:r>
              <a:endParaRPr kumimoji="1" lang="en" altLang="zh-CN" sz="3200" b="1" dirty="0">
                <a:latin typeface="PingFang SC Semibold" panose="020B0400000000000000" pitchFamily="34" charset="-122"/>
                <a:ea typeface="PingFang SC Semibold" panose="020B0400000000000000" pitchFamily="34" charset="-122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D6ABB5-D05A-3143-A499-0FA548F89C8B}"/>
              </a:ext>
            </a:extLst>
          </p:cNvPr>
          <p:cNvGrpSpPr/>
          <p:nvPr/>
        </p:nvGrpSpPr>
        <p:grpSpPr>
          <a:xfrm>
            <a:off x="640282" y="1878797"/>
            <a:ext cx="10911436" cy="4449496"/>
            <a:chOff x="5852159" y="1457528"/>
            <a:chExt cx="10911436" cy="4449496"/>
          </a:xfrm>
        </p:grpSpPr>
        <p:sp>
          <p:nvSpPr>
            <p:cNvPr id="61" name="Google Shape;2288;p46">
              <a:extLst>
                <a:ext uri="{FF2B5EF4-FFF2-40B4-BE49-F238E27FC236}">
                  <a16:creationId xmlns:a16="http://schemas.microsoft.com/office/drawing/2014/main" id="{50383F3C-3F7F-B746-A15D-0D906561A9F1}"/>
                </a:ext>
              </a:extLst>
            </p:cNvPr>
            <p:cNvSpPr/>
            <p:nvPr/>
          </p:nvSpPr>
          <p:spPr>
            <a:xfrm>
              <a:off x="5852159" y="1457528"/>
              <a:ext cx="10911436" cy="462712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D1A9C717-5B34-8C42-A4C1-43B63EF500E4}"/>
                </a:ext>
              </a:extLst>
            </p:cNvPr>
            <p:cNvGrpSpPr/>
            <p:nvPr/>
          </p:nvGrpSpPr>
          <p:grpSpPr>
            <a:xfrm>
              <a:off x="5986272" y="1605501"/>
              <a:ext cx="684174" cy="159292"/>
              <a:chOff x="6096000" y="1690679"/>
              <a:chExt cx="687660" cy="160104"/>
            </a:xfrm>
          </p:grpSpPr>
          <p:sp>
            <p:nvSpPr>
              <p:cNvPr id="64" name="Google Shape;2290;p46">
                <a:extLst>
                  <a:ext uri="{FF2B5EF4-FFF2-40B4-BE49-F238E27FC236}">
                    <a16:creationId xmlns:a16="http://schemas.microsoft.com/office/drawing/2014/main" id="{A6A9D6F3-037D-E943-B727-34F6B86A293E}"/>
                  </a:ext>
                </a:extLst>
              </p:cNvPr>
              <p:cNvSpPr/>
              <p:nvPr/>
            </p:nvSpPr>
            <p:spPr>
              <a:xfrm>
                <a:off x="6359118" y="1690679"/>
                <a:ext cx="161424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F6B62D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299901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5" name="Google Shape;2291;p46">
                <a:extLst>
                  <a:ext uri="{FF2B5EF4-FFF2-40B4-BE49-F238E27FC236}">
                    <a16:creationId xmlns:a16="http://schemas.microsoft.com/office/drawing/2014/main" id="{DC72ACF4-E388-BC4B-B39A-7C67F8570D06}"/>
                  </a:ext>
                </a:extLst>
              </p:cNvPr>
              <p:cNvSpPr/>
              <p:nvPr/>
            </p:nvSpPr>
            <p:spPr>
              <a:xfrm>
                <a:off x="6623608" y="1690679"/>
                <a:ext cx="160052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25BF3D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299901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6" name="Google Shape;2292;p46">
                <a:extLst>
                  <a:ext uri="{FF2B5EF4-FFF2-40B4-BE49-F238E27FC236}">
                    <a16:creationId xmlns:a16="http://schemas.microsoft.com/office/drawing/2014/main" id="{F070BBDD-113B-544F-A9F7-502A8B052A51}"/>
                  </a:ext>
                </a:extLst>
              </p:cNvPr>
              <p:cNvSpPr/>
              <p:nvPr/>
            </p:nvSpPr>
            <p:spPr>
              <a:xfrm>
                <a:off x="6096000" y="1690679"/>
                <a:ext cx="160052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F85D53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299901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63" name="Google Shape;2288;p46">
              <a:extLst>
                <a:ext uri="{FF2B5EF4-FFF2-40B4-BE49-F238E27FC236}">
                  <a16:creationId xmlns:a16="http://schemas.microsoft.com/office/drawing/2014/main" id="{513FB5EC-E4DB-A243-B30B-5F186C61A12B}"/>
                </a:ext>
              </a:extLst>
            </p:cNvPr>
            <p:cNvSpPr/>
            <p:nvPr/>
          </p:nvSpPr>
          <p:spPr>
            <a:xfrm>
              <a:off x="5852159" y="1912766"/>
              <a:ext cx="10911436" cy="3994258"/>
            </a:xfrm>
            <a:prstGeom prst="rect">
              <a:avLst/>
            </a:prstGeom>
            <a:solidFill>
              <a:srgbClr val="272C34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18" name="图片 17" descr="文本, 白板&#10;&#10;描述已自动生成">
            <a:extLst>
              <a:ext uri="{FF2B5EF4-FFF2-40B4-BE49-F238E27FC236}">
                <a16:creationId xmlns:a16="http://schemas.microsoft.com/office/drawing/2014/main" id="{33673BDE-2082-4FB0-B486-E6BAF1609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42503" cy="10042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A56A56-22D9-4719-9CFC-DC5AA8BE5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569" y="2712566"/>
            <a:ext cx="88011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55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B33D5C14-32B5-474C-8A0C-96067CB9C6C3}"/>
              </a:ext>
            </a:extLst>
          </p:cNvPr>
          <p:cNvGrpSpPr/>
          <p:nvPr/>
        </p:nvGrpSpPr>
        <p:grpSpPr>
          <a:xfrm>
            <a:off x="214332" y="215564"/>
            <a:ext cx="8840440" cy="1518528"/>
            <a:chOff x="25396" y="284252"/>
            <a:chExt cx="8840440" cy="1461404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E9DD352-F5EC-224D-9A60-688C427ED8AF}"/>
                </a:ext>
              </a:extLst>
            </p:cNvPr>
            <p:cNvSpPr txBox="1"/>
            <p:nvPr/>
          </p:nvSpPr>
          <p:spPr>
            <a:xfrm>
              <a:off x="25396" y="1064399"/>
              <a:ext cx="8388561" cy="6812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  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1</a:t>
              </a:r>
              <a:r>
                <a:rPr kumimoji="1"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、确认发生改变时 ：</a:t>
              </a:r>
              <a:r>
                <a:rPr kumimoji="1"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tmp.count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 = 10 </a:t>
              </a:r>
              <a:r>
                <a:rPr kumimoji="1"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tmp.count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 = 10 (</a:t>
              </a:r>
              <a:r>
                <a:rPr kumimoji="1"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再次赋值不会触发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)</a:t>
              </a:r>
            </a:p>
            <a:p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   2</a:t>
              </a:r>
              <a:r>
                <a:rPr kumimoji="1"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、</a:t>
              </a:r>
              <a:r>
                <a:rPr kumimoji="1"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PingFang SC" panose="020B0400000000000000" pitchFamily="34" charset="-122"/>
                </a:rPr>
                <a:t>深层对象依赖收集 ：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PingFang SC" panose="020B0400000000000000" pitchFamily="34" charset="-122"/>
                </a:rPr>
                <a:t>let </a:t>
              </a:r>
              <a:r>
                <a:rPr kumimoji="1"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PingFang SC" panose="020B0400000000000000" pitchFamily="34" charset="-122"/>
                </a:rPr>
                <a:t>tmp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PingFang SC" panose="020B0400000000000000" pitchFamily="34" charset="-122"/>
                </a:rPr>
                <a:t> = reactive({ a:{b:{c:{d:null}}} })</a:t>
              </a:r>
              <a:endPara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D56C676-19B9-D24F-8054-62369F70B41D}"/>
                </a:ext>
              </a:extLst>
            </p:cNvPr>
            <p:cNvSpPr txBox="1"/>
            <p:nvPr/>
          </p:nvSpPr>
          <p:spPr>
            <a:xfrm>
              <a:off x="3285523" y="284252"/>
              <a:ext cx="5580313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zh-CN" altLang="en-US" sz="3200" b="1" dirty="0"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边际问题</a:t>
              </a:r>
              <a:endParaRPr kumimoji="1" lang="en" altLang="zh-CN" sz="3200" b="1" dirty="0">
                <a:latin typeface="PingFang SC Semibold" panose="020B0400000000000000" pitchFamily="34" charset="-122"/>
                <a:ea typeface="PingFang SC Semibold" panose="020B0400000000000000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899A105-564F-C349-AC18-DE965214E964}"/>
              </a:ext>
            </a:extLst>
          </p:cNvPr>
          <p:cNvGrpSpPr/>
          <p:nvPr/>
        </p:nvGrpSpPr>
        <p:grpSpPr>
          <a:xfrm>
            <a:off x="640282" y="2058022"/>
            <a:ext cx="10911436" cy="4584414"/>
            <a:chOff x="640282" y="1907253"/>
            <a:chExt cx="10911436" cy="4449496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2286721D-DD4F-0D4F-8055-46C1A957DEE7}"/>
                </a:ext>
              </a:extLst>
            </p:cNvPr>
            <p:cNvGrpSpPr/>
            <p:nvPr/>
          </p:nvGrpSpPr>
          <p:grpSpPr>
            <a:xfrm>
              <a:off x="6724249" y="1907253"/>
              <a:ext cx="4827469" cy="4449496"/>
              <a:chOff x="5852158" y="1457528"/>
              <a:chExt cx="4827469" cy="4449496"/>
            </a:xfrm>
          </p:grpSpPr>
          <p:sp>
            <p:nvSpPr>
              <p:cNvPr id="68" name="Google Shape;2288;p46">
                <a:extLst>
                  <a:ext uri="{FF2B5EF4-FFF2-40B4-BE49-F238E27FC236}">
                    <a16:creationId xmlns:a16="http://schemas.microsoft.com/office/drawing/2014/main" id="{30FE7D96-0485-B543-819F-5C76B99A34FD}"/>
                  </a:ext>
                </a:extLst>
              </p:cNvPr>
              <p:cNvSpPr/>
              <p:nvPr/>
            </p:nvSpPr>
            <p:spPr>
              <a:xfrm>
                <a:off x="5852159" y="1457528"/>
                <a:ext cx="4827468" cy="462712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reactive.js</a:t>
                </a:r>
                <a:endParaRPr lang="en" altLang="zh-CN" sz="16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B881AFDB-0223-0F4A-81C8-9AAF718E2CA8}"/>
                  </a:ext>
                </a:extLst>
              </p:cNvPr>
              <p:cNvGrpSpPr/>
              <p:nvPr/>
            </p:nvGrpSpPr>
            <p:grpSpPr>
              <a:xfrm>
                <a:off x="5986272" y="1605501"/>
                <a:ext cx="684174" cy="159292"/>
                <a:chOff x="6096000" y="1690679"/>
                <a:chExt cx="687660" cy="160104"/>
              </a:xfrm>
            </p:grpSpPr>
            <p:sp>
              <p:nvSpPr>
                <p:cNvPr id="71" name="Google Shape;2290;p46">
                  <a:extLst>
                    <a:ext uri="{FF2B5EF4-FFF2-40B4-BE49-F238E27FC236}">
                      <a16:creationId xmlns:a16="http://schemas.microsoft.com/office/drawing/2014/main" id="{3C29D384-1479-3349-8744-9BC8965C5CAF}"/>
                    </a:ext>
                  </a:extLst>
                </p:cNvPr>
                <p:cNvSpPr/>
                <p:nvPr/>
              </p:nvSpPr>
              <p:spPr>
                <a:xfrm>
                  <a:off x="6359118" y="1690679"/>
                  <a:ext cx="161424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34" extrusionOk="0">
                      <a:moveTo>
                        <a:pt x="1530" y="1"/>
                      </a:moveTo>
                      <a:cubicBezTo>
                        <a:pt x="678" y="1"/>
                        <a:pt x="1" y="677"/>
                        <a:pt x="1" y="1529"/>
                      </a:cubicBezTo>
                      <a:cubicBezTo>
                        <a:pt x="1" y="2357"/>
                        <a:pt x="678" y="3033"/>
                        <a:pt x="1530" y="3033"/>
                      </a:cubicBezTo>
                      <a:cubicBezTo>
                        <a:pt x="2357" y="3033"/>
                        <a:pt x="3059" y="2357"/>
                        <a:pt x="3059" y="1529"/>
                      </a:cubicBezTo>
                      <a:cubicBezTo>
                        <a:pt x="3059" y="677"/>
                        <a:pt x="2357" y="1"/>
                        <a:pt x="1530" y="1"/>
                      </a:cubicBezTo>
                      <a:close/>
                    </a:path>
                  </a:pathLst>
                </a:custGeom>
                <a:solidFill>
                  <a:srgbClr val="F6B62D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299901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72" name="Google Shape;2291;p46">
                  <a:extLst>
                    <a:ext uri="{FF2B5EF4-FFF2-40B4-BE49-F238E27FC236}">
                      <a16:creationId xmlns:a16="http://schemas.microsoft.com/office/drawing/2014/main" id="{1D6E271C-6AA3-8046-9746-24426BDE2B9A}"/>
                    </a:ext>
                  </a:extLst>
                </p:cNvPr>
                <p:cNvSpPr/>
                <p:nvPr/>
              </p:nvSpPr>
              <p:spPr>
                <a:xfrm>
                  <a:off x="6623608" y="1690679"/>
                  <a:ext cx="160052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3" h="3034" extrusionOk="0">
                      <a:moveTo>
                        <a:pt x="1504" y="1"/>
                      </a:moveTo>
                      <a:cubicBezTo>
                        <a:pt x="677" y="1"/>
                        <a:pt x="0" y="677"/>
                        <a:pt x="0" y="1529"/>
                      </a:cubicBezTo>
                      <a:cubicBezTo>
                        <a:pt x="0" y="2357"/>
                        <a:pt x="677" y="3033"/>
                        <a:pt x="1504" y="3033"/>
                      </a:cubicBezTo>
                      <a:cubicBezTo>
                        <a:pt x="2356" y="3033"/>
                        <a:pt x="3033" y="2357"/>
                        <a:pt x="3033" y="1529"/>
                      </a:cubicBezTo>
                      <a:cubicBezTo>
                        <a:pt x="3033" y="677"/>
                        <a:pt x="2356" y="1"/>
                        <a:pt x="1504" y="1"/>
                      </a:cubicBezTo>
                      <a:close/>
                    </a:path>
                  </a:pathLst>
                </a:custGeom>
                <a:solidFill>
                  <a:srgbClr val="25BF3D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299901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73" name="Google Shape;2292;p46">
                  <a:extLst>
                    <a:ext uri="{FF2B5EF4-FFF2-40B4-BE49-F238E27FC236}">
                      <a16:creationId xmlns:a16="http://schemas.microsoft.com/office/drawing/2014/main" id="{ADFA9769-6D06-894A-97C5-AD2AFD6A2BE8}"/>
                    </a:ext>
                  </a:extLst>
                </p:cNvPr>
                <p:cNvSpPr/>
                <p:nvPr/>
              </p:nvSpPr>
              <p:spPr>
                <a:xfrm>
                  <a:off x="6096000" y="1690679"/>
                  <a:ext cx="160052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3" h="3034" extrusionOk="0">
                      <a:moveTo>
                        <a:pt x="1504" y="1"/>
                      </a:moveTo>
                      <a:cubicBezTo>
                        <a:pt x="677" y="1"/>
                        <a:pt x="0" y="677"/>
                        <a:pt x="0" y="1529"/>
                      </a:cubicBezTo>
                      <a:cubicBezTo>
                        <a:pt x="0" y="2357"/>
                        <a:pt x="677" y="3033"/>
                        <a:pt x="1504" y="3033"/>
                      </a:cubicBezTo>
                      <a:cubicBezTo>
                        <a:pt x="2356" y="3033"/>
                        <a:pt x="3033" y="2357"/>
                        <a:pt x="3033" y="1529"/>
                      </a:cubicBezTo>
                      <a:cubicBezTo>
                        <a:pt x="3033" y="677"/>
                        <a:pt x="2356" y="1"/>
                        <a:pt x="1504" y="1"/>
                      </a:cubicBezTo>
                      <a:close/>
                    </a:path>
                  </a:pathLst>
                </a:custGeom>
                <a:solidFill>
                  <a:srgbClr val="F85D53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299901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70" name="Google Shape;2288;p46">
                <a:extLst>
                  <a:ext uri="{FF2B5EF4-FFF2-40B4-BE49-F238E27FC236}">
                    <a16:creationId xmlns:a16="http://schemas.microsoft.com/office/drawing/2014/main" id="{949B4C0F-8526-7148-8329-9D25719F7FAA}"/>
                  </a:ext>
                </a:extLst>
              </p:cNvPr>
              <p:cNvSpPr/>
              <p:nvPr/>
            </p:nvSpPr>
            <p:spPr>
              <a:xfrm>
                <a:off x="5852158" y="1912766"/>
                <a:ext cx="4827469" cy="3994258"/>
              </a:xfrm>
              <a:prstGeom prst="rect">
                <a:avLst/>
              </a:prstGeom>
              <a:solidFill>
                <a:srgbClr val="272C34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8CD6ABB5-D05A-3143-A499-0FA548F89C8B}"/>
                </a:ext>
              </a:extLst>
            </p:cNvPr>
            <p:cNvGrpSpPr/>
            <p:nvPr/>
          </p:nvGrpSpPr>
          <p:grpSpPr>
            <a:xfrm>
              <a:off x="640282" y="1907253"/>
              <a:ext cx="5043763" cy="4449496"/>
              <a:chOff x="5852159" y="1457528"/>
              <a:chExt cx="5043763" cy="4449496"/>
            </a:xfrm>
          </p:grpSpPr>
          <p:sp>
            <p:nvSpPr>
              <p:cNvPr id="61" name="Google Shape;2288;p46">
                <a:extLst>
                  <a:ext uri="{FF2B5EF4-FFF2-40B4-BE49-F238E27FC236}">
                    <a16:creationId xmlns:a16="http://schemas.microsoft.com/office/drawing/2014/main" id="{50383F3C-3F7F-B746-A15D-0D906561A9F1}"/>
                  </a:ext>
                </a:extLst>
              </p:cNvPr>
              <p:cNvSpPr/>
              <p:nvPr/>
            </p:nvSpPr>
            <p:spPr>
              <a:xfrm>
                <a:off x="5852159" y="1457528"/>
                <a:ext cx="5043763" cy="462712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reactive</a:t>
                </a:r>
                <a:r>
                  <a:rPr lang="en" altLang="zh-CN" sz="1600" dirty="0">
                    <a:solidFill>
                      <a:schemeClr val="bg1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.js</a:t>
                </a:r>
                <a:endParaRPr sz="16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D1A9C717-5B34-8C42-A4C1-43B63EF500E4}"/>
                  </a:ext>
                </a:extLst>
              </p:cNvPr>
              <p:cNvGrpSpPr/>
              <p:nvPr/>
            </p:nvGrpSpPr>
            <p:grpSpPr>
              <a:xfrm>
                <a:off x="5986272" y="1605501"/>
                <a:ext cx="684174" cy="159292"/>
                <a:chOff x="6096000" y="1690679"/>
                <a:chExt cx="687660" cy="160104"/>
              </a:xfrm>
            </p:grpSpPr>
            <p:sp>
              <p:nvSpPr>
                <p:cNvPr id="64" name="Google Shape;2290;p46">
                  <a:extLst>
                    <a:ext uri="{FF2B5EF4-FFF2-40B4-BE49-F238E27FC236}">
                      <a16:creationId xmlns:a16="http://schemas.microsoft.com/office/drawing/2014/main" id="{A6A9D6F3-037D-E943-B727-34F6B86A293E}"/>
                    </a:ext>
                  </a:extLst>
                </p:cNvPr>
                <p:cNvSpPr/>
                <p:nvPr/>
              </p:nvSpPr>
              <p:spPr>
                <a:xfrm>
                  <a:off x="6359118" y="1690679"/>
                  <a:ext cx="161424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34" extrusionOk="0">
                      <a:moveTo>
                        <a:pt x="1530" y="1"/>
                      </a:moveTo>
                      <a:cubicBezTo>
                        <a:pt x="678" y="1"/>
                        <a:pt x="1" y="677"/>
                        <a:pt x="1" y="1529"/>
                      </a:cubicBezTo>
                      <a:cubicBezTo>
                        <a:pt x="1" y="2357"/>
                        <a:pt x="678" y="3033"/>
                        <a:pt x="1530" y="3033"/>
                      </a:cubicBezTo>
                      <a:cubicBezTo>
                        <a:pt x="2357" y="3033"/>
                        <a:pt x="3059" y="2357"/>
                        <a:pt x="3059" y="1529"/>
                      </a:cubicBezTo>
                      <a:cubicBezTo>
                        <a:pt x="3059" y="677"/>
                        <a:pt x="2357" y="1"/>
                        <a:pt x="1530" y="1"/>
                      </a:cubicBezTo>
                      <a:close/>
                    </a:path>
                  </a:pathLst>
                </a:custGeom>
                <a:solidFill>
                  <a:srgbClr val="F6B62D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299901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5" name="Google Shape;2291;p46">
                  <a:extLst>
                    <a:ext uri="{FF2B5EF4-FFF2-40B4-BE49-F238E27FC236}">
                      <a16:creationId xmlns:a16="http://schemas.microsoft.com/office/drawing/2014/main" id="{DC72ACF4-E388-BC4B-B39A-7C67F8570D06}"/>
                    </a:ext>
                  </a:extLst>
                </p:cNvPr>
                <p:cNvSpPr/>
                <p:nvPr/>
              </p:nvSpPr>
              <p:spPr>
                <a:xfrm>
                  <a:off x="6623608" y="1690679"/>
                  <a:ext cx="160052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3" h="3034" extrusionOk="0">
                      <a:moveTo>
                        <a:pt x="1504" y="1"/>
                      </a:moveTo>
                      <a:cubicBezTo>
                        <a:pt x="677" y="1"/>
                        <a:pt x="0" y="677"/>
                        <a:pt x="0" y="1529"/>
                      </a:cubicBezTo>
                      <a:cubicBezTo>
                        <a:pt x="0" y="2357"/>
                        <a:pt x="677" y="3033"/>
                        <a:pt x="1504" y="3033"/>
                      </a:cubicBezTo>
                      <a:cubicBezTo>
                        <a:pt x="2356" y="3033"/>
                        <a:pt x="3033" y="2357"/>
                        <a:pt x="3033" y="1529"/>
                      </a:cubicBezTo>
                      <a:cubicBezTo>
                        <a:pt x="3033" y="677"/>
                        <a:pt x="2356" y="1"/>
                        <a:pt x="1504" y="1"/>
                      </a:cubicBezTo>
                      <a:close/>
                    </a:path>
                  </a:pathLst>
                </a:custGeom>
                <a:solidFill>
                  <a:srgbClr val="25BF3D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299901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6" name="Google Shape;2292;p46">
                  <a:extLst>
                    <a:ext uri="{FF2B5EF4-FFF2-40B4-BE49-F238E27FC236}">
                      <a16:creationId xmlns:a16="http://schemas.microsoft.com/office/drawing/2014/main" id="{F070BBDD-113B-544F-A9F7-502A8B052A51}"/>
                    </a:ext>
                  </a:extLst>
                </p:cNvPr>
                <p:cNvSpPr/>
                <p:nvPr/>
              </p:nvSpPr>
              <p:spPr>
                <a:xfrm>
                  <a:off x="6096000" y="1690679"/>
                  <a:ext cx="160052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3" h="3034" extrusionOk="0">
                      <a:moveTo>
                        <a:pt x="1504" y="1"/>
                      </a:moveTo>
                      <a:cubicBezTo>
                        <a:pt x="677" y="1"/>
                        <a:pt x="0" y="677"/>
                        <a:pt x="0" y="1529"/>
                      </a:cubicBezTo>
                      <a:cubicBezTo>
                        <a:pt x="0" y="2357"/>
                        <a:pt x="677" y="3033"/>
                        <a:pt x="1504" y="3033"/>
                      </a:cubicBezTo>
                      <a:cubicBezTo>
                        <a:pt x="2356" y="3033"/>
                        <a:pt x="3033" y="2357"/>
                        <a:pt x="3033" y="1529"/>
                      </a:cubicBezTo>
                      <a:cubicBezTo>
                        <a:pt x="3033" y="677"/>
                        <a:pt x="2356" y="1"/>
                        <a:pt x="1504" y="1"/>
                      </a:cubicBezTo>
                      <a:close/>
                    </a:path>
                  </a:pathLst>
                </a:custGeom>
                <a:solidFill>
                  <a:srgbClr val="F85D53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299901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63" name="Google Shape;2288;p46">
                <a:extLst>
                  <a:ext uri="{FF2B5EF4-FFF2-40B4-BE49-F238E27FC236}">
                    <a16:creationId xmlns:a16="http://schemas.microsoft.com/office/drawing/2014/main" id="{513FB5EC-E4DB-A243-B30B-5F186C61A12B}"/>
                  </a:ext>
                </a:extLst>
              </p:cNvPr>
              <p:cNvSpPr/>
              <p:nvPr/>
            </p:nvSpPr>
            <p:spPr>
              <a:xfrm>
                <a:off x="5852159" y="1912766"/>
                <a:ext cx="5043763" cy="3994258"/>
              </a:xfrm>
              <a:prstGeom prst="rect">
                <a:avLst/>
              </a:prstGeom>
              <a:solidFill>
                <a:srgbClr val="272C34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26" name="图片 25" descr="文本, 白板&#10;&#10;描述已自动生成">
            <a:extLst>
              <a:ext uri="{FF2B5EF4-FFF2-40B4-BE49-F238E27FC236}">
                <a16:creationId xmlns:a16="http://schemas.microsoft.com/office/drawing/2014/main" id="{1DABF20A-1B03-48CA-BCCB-2C067AC92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42503" cy="10042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26089E-3056-4736-9FEF-FD33A320D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54" y="2687224"/>
            <a:ext cx="4835660" cy="35135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94FBA0-10A1-4BEC-9B67-644A9D732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250" y="2687224"/>
            <a:ext cx="4835660" cy="31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86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B33D5C14-32B5-474C-8A0C-96067CB9C6C3}"/>
              </a:ext>
            </a:extLst>
          </p:cNvPr>
          <p:cNvGrpSpPr/>
          <p:nvPr/>
        </p:nvGrpSpPr>
        <p:grpSpPr>
          <a:xfrm>
            <a:off x="214332" y="215564"/>
            <a:ext cx="8840440" cy="1854199"/>
            <a:chOff x="25396" y="284252"/>
            <a:chExt cx="8840440" cy="1784448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E9DD352-F5EC-224D-9A60-688C427ED8AF}"/>
                </a:ext>
              </a:extLst>
            </p:cNvPr>
            <p:cNvSpPr txBox="1"/>
            <p:nvPr/>
          </p:nvSpPr>
          <p:spPr>
            <a:xfrm>
              <a:off x="25396" y="1032005"/>
              <a:ext cx="8388561" cy="10366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  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1</a:t>
              </a:r>
              <a:r>
                <a:rPr kumimoji="1"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、重复依赖收集 ：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reactive(reactive(obj))</a:t>
              </a:r>
            </a:p>
            <a:p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   2</a:t>
              </a:r>
              <a:r>
                <a:rPr kumimoji="1"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、</a:t>
              </a:r>
              <a:r>
                <a:rPr kumimoji="1"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PingFang SC" panose="020B0400000000000000" pitchFamily="34" charset="-122"/>
                </a:rPr>
                <a:t>重复代理 ：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PingFang SC" panose="020B0400000000000000" pitchFamily="34" charset="-122"/>
                </a:rPr>
                <a:t>let </a:t>
              </a:r>
              <a:r>
                <a:rPr kumimoji="1"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PingFang SC" panose="020B0400000000000000" pitchFamily="34" charset="-122"/>
                </a:rPr>
                <a:t>tmp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PingFang SC" panose="020B0400000000000000" pitchFamily="34" charset="-122"/>
                </a:rPr>
                <a:t> = reactive(obj) , tmp1 = reactive(obj)</a:t>
              </a:r>
            </a:p>
            <a:p>
              <a:endPara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D56C676-19B9-D24F-8054-62369F70B41D}"/>
                </a:ext>
              </a:extLst>
            </p:cNvPr>
            <p:cNvSpPr txBox="1"/>
            <p:nvPr/>
          </p:nvSpPr>
          <p:spPr>
            <a:xfrm>
              <a:off x="3285523" y="284252"/>
              <a:ext cx="5580313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zh-CN" altLang="en-US" sz="3200" b="1" dirty="0"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边际问题</a:t>
              </a:r>
              <a:endParaRPr kumimoji="1" lang="en" altLang="zh-CN" sz="3200" b="1" dirty="0">
                <a:latin typeface="PingFang SC Semibold" panose="020B0400000000000000" pitchFamily="34" charset="-122"/>
                <a:ea typeface="PingFang SC Semibold" panose="020B0400000000000000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899A105-564F-C349-AC18-DE965214E964}"/>
              </a:ext>
            </a:extLst>
          </p:cNvPr>
          <p:cNvGrpSpPr/>
          <p:nvPr/>
        </p:nvGrpSpPr>
        <p:grpSpPr>
          <a:xfrm>
            <a:off x="640282" y="2058022"/>
            <a:ext cx="10911436" cy="4206194"/>
            <a:chOff x="640282" y="1907253"/>
            <a:chExt cx="10911436" cy="4449496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2286721D-DD4F-0D4F-8055-46C1A957DEE7}"/>
                </a:ext>
              </a:extLst>
            </p:cNvPr>
            <p:cNvGrpSpPr/>
            <p:nvPr/>
          </p:nvGrpSpPr>
          <p:grpSpPr>
            <a:xfrm>
              <a:off x="6724249" y="1907253"/>
              <a:ext cx="4827469" cy="4449496"/>
              <a:chOff x="5852158" y="1457528"/>
              <a:chExt cx="4827469" cy="4449496"/>
            </a:xfrm>
          </p:grpSpPr>
          <p:sp>
            <p:nvSpPr>
              <p:cNvPr id="68" name="Google Shape;2288;p46">
                <a:extLst>
                  <a:ext uri="{FF2B5EF4-FFF2-40B4-BE49-F238E27FC236}">
                    <a16:creationId xmlns:a16="http://schemas.microsoft.com/office/drawing/2014/main" id="{30FE7D96-0485-B543-819F-5C76B99A34FD}"/>
                  </a:ext>
                </a:extLst>
              </p:cNvPr>
              <p:cNvSpPr/>
              <p:nvPr/>
            </p:nvSpPr>
            <p:spPr>
              <a:xfrm>
                <a:off x="5852159" y="1457528"/>
                <a:ext cx="4827468" cy="462712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reactive.js</a:t>
                </a:r>
                <a:endParaRPr lang="en" altLang="zh-CN" sz="16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B881AFDB-0223-0F4A-81C8-9AAF718E2CA8}"/>
                  </a:ext>
                </a:extLst>
              </p:cNvPr>
              <p:cNvGrpSpPr/>
              <p:nvPr/>
            </p:nvGrpSpPr>
            <p:grpSpPr>
              <a:xfrm>
                <a:off x="5986272" y="1605501"/>
                <a:ext cx="684174" cy="159292"/>
                <a:chOff x="6096000" y="1690679"/>
                <a:chExt cx="687660" cy="160104"/>
              </a:xfrm>
            </p:grpSpPr>
            <p:sp>
              <p:nvSpPr>
                <p:cNvPr id="71" name="Google Shape;2290;p46">
                  <a:extLst>
                    <a:ext uri="{FF2B5EF4-FFF2-40B4-BE49-F238E27FC236}">
                      <a16:creationId xmlns:a16="http://schemas.microsoft.com/office/drawing/2014/main" id="{3C29D384-1479-3349-8744-9BC8965C5CAF}"/>
                    </a:ext>
                  </a:extLst>
                </p:cNvPr>
                <p:cNvSpPr/>
                <p:nvPr/>
              </p:nvSpPr>
              <p:spPr>
                <a:xfrm>
                  <a:off x="6359118" y="1690679"/>
                  <a:ext cx="161424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34" extrusionOk="0">
                      <a:moveTo>
                        <a:pt x="1530" y="1"/>
                      </a:moveTo>
                      <a:cubicBezTo>
                        <a:pt x="678" y="1"/>
                        <a:pt x="1" y="677"/>
                        <a:pt x="1" y="1529"/>
                      </a:cubicBezTo>
                      <a:cubicBezTo>
                        <a:pt x="1" y="2357"/>
                        <a:pt x="678" y="3033"/>
                        <a:pt x="1530" y="3033"/>
                      </a:cubicBezTo>
                      <a:cubicBezTo>
                        <a:pt x="2357" y="3033"/>
                        <a:pt x="3059" y="2357"/>
                        <a:pt x="3059" y="1529"/>
                      </a:cubicBezTo>
                      <a:cubicBezTo>
                        <a:pt x="3059" y="677"/>
                        <a:pt x="2357" y="1"/>
                        <a:pt x="1530" y="1"/>
                      </a:cubicBezTo>
                      <a:close/>
                    </a:path>
                  </a:pathLst>
                </a:custGeom>
                <a:solidFill>
                  <a:srgbClr val="F6B62D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299901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72" name="Google Shape;2291;p46">
                  <a:extLst>
                    <a:ext uri="{FF2B5EF4-FFF2-40B4-BE49-F238E27FC236}">
                      <a16:creationId xmlns:a16="http://schemas.microsoft.com/office/drawing/2014/main" id="{1D6E271C-6AA3-8046-9746-24426BDE2B9A}"/>
                    </a:ext>
                  </a:extLst>
                </p:cNvPr>
                <p:cNvSpPr/>
                <p:nvPr/>
              </p:nvSpPr>
              <p:spPr>
                <a:xfrm>
                  <a:off x="6623608" y="1690679"/>
                  <a:ext cx="160052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3" h="3034" extrusionOk="0">
                      <a:moveTo>
                        <a:pt x="1504" y="1"/>
                      </a:moveTo>
                      <a:cubicBezTo>
                        <a:pt x="677" y="1"/>
                        <a:pt x="0" y="677"/>
                        <a:pt x="0" y="1529"/>
                      </a:cubicBezTo>
                      <a:cubicBezTo>
                        <a:pt x="0" y="2357"/>
                        <a:pt x="677" y="3033"/>
                        <a:pt x="1504" y="3033"/>
                      </a:cubicBezTo>
                      <a:cubicBezTo>
                        <a:pt x="2356" y="3033"/>
                        <a:pt x="3033" y="2357"/>
                        <a:pt x="3033" y="1529"/>
                      </a:cubicBezTo>
                      <a:cubicBezTo>
                        <a:pt x="3033" y="677"/>
                        <a:pt x="2356" y="1"/>
                        <a:pt x="1504" y="1"/>
                      </a:cubicBezTo>
                      <a:close/>
                    </a:path>
                  </a:pathLst>
                </a:custGeom>
                <a:solidFill>
                  <a:srgbClr val="25BF3D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299901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73" name="Google Shape;2292;p46">
                  <a:extLst>
                    <a:ext uri="{FF2B5EF4-FFF2-40B4-BE49-F238E27FC236}">
                      <a16:creationId xmlns:a16="http://schemas.microsoft.com/office/drawing/2014/main" id="{ADFA9769-6D06-894A-97C5-AD2AFD6A2BE8}"/>
                    </a:ext>
                  </a:extLst>
                </p:cNvPr>
                <p:cNvSpPr/>
                <p:nvPr/>
              </p:nvSpPr>
              <p:spPr>
                <a:xfrm>
                  <a:off x="6096000" y="1690679"/>
                  <a:ext cx="160052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3" h="3034" extrusionOk="0">
                      <a:moveTo>
                        <a:pt x="1504" y="1"/>
                      </a:moveTo>
                      <a:cubicBezTo>
                        <a:pt x="677" y="1"/>
                        <a:pt x="0" y="677"/>
                        <a:pt x="0" y="1529"/>
                      </a:cubicBezTo>
                      <a:cubicBezTo>
                        <a:pt x="0" y="2357"/>
                        <a:pt x="677" y="3033"/>
                        <a:pt x="1504" y="3033"/>
                      </a:cubicBezTo>
                      <a:cubicBezTo>
                        <a:pt x="2356" y="3033"/>
                        <a:pt x="3033" y="2357"/>
                        <a:pt x="3033" y="1529"/>
                      </a:cubicBezTo>
                      <a:cubicBezTo>
                        <a:pt x="3033" y="677"/>
                        <a:pt x="2356" y="1"/>
                        <a:pt x="1504" y="1"/>
                      </a:cubicBezTo>
                      <a:close/>
                    </a:path>
                  </a:pathLst>
                </a:custGeom>
                <a:solidFill>
                  <a:srgbClr val="F85D53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299901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70" name="Google Shape;2288;p46">
                <a:extLst>
                  <a:ext uri="{FF2B5EF4-FFF2-40B4-BE49-F238E27FC236}">
                    <a16:creationId xmlns:a16="http://schemas.microsoft.com/office/drawing/2014/main" id="{949B4C0F-8526-7148-8329-9D25719F7FAA}"/>
                  </a:ext>
                </a:extLst>
              </p:cNvPr>
              <p:cNvSpPr/>
              <p:nvPr/>
            </p:nvSpPr>
            <p:spPr>
              <a:xfrm>
                <a:off x="5852158" y="1912766"/>
                <a:ext cx="4827469" cy="3994258"/>
              </a:xfrm>
              <a:prstGeom prst="rect">
                <a:avLst/>
              </a:prstGeom>
              <a:solidFill>
                <a:srgbClr val="272C34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8CD6ABB5-D05A-3143-A499-0FA548F89C8B}"/>
                </a:ext>
              </a:extLst>
            </p:cNvPr>
            <p:cNvGrpSpPr/>
            <p:nvPr/>
          </p:nvGrpSpPr>
          <p:grpSpPr>
            <a:xfrm>
              <a:off x="640282" y="1907253"/>
              <a:ext cx="5043763" cy="4449496"/>
              <a:chOff x="5852159" y="1457528"/>
              <a:chExt cx="5043763" cy="4449496"/>
            </a:xfrm>
          </p:grpSpPr>
          <p:sp>
            <p:nvSpPr>
              <p:cNvPr id="61" name="Google Shape;2288;p46">
                <a:extLst>
                  <a:ext uri="{FF2B5EF4-FFF2-40B4-BE49-F238E27FC236}">
                    <a16:creationId xmlns:a16="http://schemas.microsoft.com/office/drawing/2014/main" id="{50383F3C-3F7F-B746-A15D-0D906561A9F1}"/>
                  </a:ext>
                </a:extLst>
              </p:cNvPr>
              <p:cNvSpPr/>
              <p:nvPr/>
            </p:nvSpPr>
            <p:spPr>
              <a:xfrm>
                <a:off x="5852159" y="1457528"/>
                <a:ext cx="5043763" cy="462712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reactive</a:t>
                </a:r>
                <a:r>
                  <a:rPr lang="en" altLang="zh-CN" sz="1600" dirty="0">
                    <a:solidFill>
                      <a:schemeClr val="bg1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.js</a:t>
                </a:r>
                <a:endParaRPr sz="16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D1A9C717-5B34-8C42-A4C1-43B63EF500E4}"/>
                  </a:ext>
                </a:extLst>
              </p:cNvPr>
              <p:cNvGrpSpPr/>
              <p:nvPr/>
            </p:nvGrpSpPr>
            <p:grpSpPr>
              <a:xfrm>
                <a:off x="5986272" y="1605501"/>
                <a:ext cx="684174" cy="159292"/>
                <a:chOff x="6096000" y="1690679"/>
                <a:chExt cx="687660" cy="160104"/>
              </a:xfrm>
            </p:grpSpPr>
            <p:sp>
              <p:nvSpPr>
                <p:cNvPr id="64" name="Google Shape;2290;p46">
                  <a:extLst>
                    <a:ext uri="{FF2B5EF4-FFF2-40B4-BE49-F238E27FC236}">
                      <a16:creationId xmlns:a16="http://schemas.microsoft.com/office/drawing/2014/main" id="{A6A9D6F3-037D-E943-B727-34F6B86A293E}"/>
                    </a:ext>
                  </a:extLst>
                </p:cNvPr>
                <p:cNvSpPr/>
                <p:nvPr/>
              </p:nvSpPr>
              <p:spPr>
                <a:xfrm>
                  <a:off x="6359118" y="1690679"/>
                  <a:ext cx="161424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34" extrusionOk="0">
                      <a:moveTo>
                        <a:pt x="1530" y="1"/>
                      </a:moveTo>
                      <a:cubicBezTo>
                        <a:pt x="678" y="1"/>
                        <a:pt x="1" y="677"/>
                        <a:pt x="1" y="1529"/>
                      </a:cubicBezTo>
                      <a:cubicBezTo>
                        <a:pt x="1" y="2357"/>
                        <a:pt x="678" y="3033"/>
                        <a:pt x="1530" y="3033"/>
                      </a:cubicBezTo>
                      <a:cubicBezTo>
                        <a:pt x="2357" y="3033"/>
                        <a:pt x="3059" y="2357"/>
                        <a:pt x="3059" y="1529"/>
                      </a:cubicBezTo>
                      <a:cubicBezTo>
                        <a:pt x="3059" y="677"/>
                        <a:pt x="2357" y="1"/>
                        <a:pt x="1530" y="1"/>
                      </a:cubicBezTo>
                      <a:close/>
                    </a:path>
                  </a:pathLst>
                </a:custGeom>
                <a:solidFill>
                  <a:srgbClr val="F6B62D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299901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5" name="Google Shape;2291;p46">
                  <a:extLst>
                    <a:ext uri="{FF2B5EF4-FFF2-40B4-BE49-F238E27FC236}">
                      <a16:creationId xmlns:a16="http://schemas.microsoft.com/office/drawing/2014/main" id="{DC72ACF4-E388-BC4B-B39A-7C67F8570D06}"/>
                    </a:ext>
                  </a:extLst>
                </p:cNvPr>
                <p:cNvSpPr/>
                <p:nvPr/>
              </p:nvSpPr>
              <p:spPr>
                <a:xfrm>
                  <a:off x="6623608" y="1690679"/>
                  <a:ext cx="160052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3" h="3034" extrusionOk="0">
                      <a:moveTo>
                        <a:pt x="1504" y="1"/>
                      </a:moveTo>
                      <a:cubicBezTo>
                        <a:pt x="677" y="1"/>
                        <a:pt x="0" y="677"/>
                        <a:pt x="0" y="1529"/>
                      </a:cubicBezTo>
                      <a:cubicBezTo>
                        <a:pt x="0" y="2357"/>
                        <a:pt x="677" y="3033"/>
                        <a:pt x="1504" y="3033"/>
                      </a:cubicBezTo>
                      <a:cubicBezTo>
                        <a:pt x="2356" y="3033"/>
                        <a:pt x="3033" y="2357"/>
                        <a:pt x="3033" y="1529"/>
                      </a:cubicBezTo>
                      <a:cubicBezTo>
                        <a:pt x="3033" y="677"/>
                        <a:pt x="2356" y="1"/>
                        <a:pt x="1504" y="1"/>
                      </a:cubicBezTo>
                      <a:close/>
                    </a:path>
                  </a:pathLst>
                </a:custGeom>
                <a:solidFill>
                  <a:srgbClr val="25BF3D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299901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6" name="Google Shape;2292;p46">
                  <a:extLst>
                    <a:ext uri="{FF2B5EF4-FFF2-40B4-BE49-F238E27FC236}">
                      <a16:creationId xmlns:a16="http://schemas.microsoft.com/office/drawing/2014/main" id="{F070BBDD-113B-544F-A9F7-502A8B052A51}"/>
                    </a:ext>
                  </a:extLst>
                </p:cNvPr>
                <p:cNvSpPr/>
                <p:nvPr/>
              </p:nvSpPr>
              <p:spPr>
                <a:xfrm>
                  <a:off x="6096000" y="1690679"/>
                  <a:ext cx="160052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3" h="3034" extrusionOk="0">
                      <a:moveTo>
                        <a:pt x="1504" y="1"/>
                      </a:moveTo>
                      <a:cubicBezTo>
                        <a:pt x="677" y="1"/>
                        <a:pt x="0" y="677"/>
                        <a:pt x="0" y="1529"/>
                      </a:cubicBezTo>
                      <a:cubicBezTo>
                        <a:pt x="0" y="2357"/>
                        <a:pt x="677" y="3033"/>
                        <a:pt x="1504" y="3033"/>
                      </a:cubicBezTo>
                      <a:cubicBezTo>
                        <a:pt x="2356" y="3033"/>
                        <a:pt x="3033" y="2357"/>
                        <a:pt x="3033" y="1529"/>
                      </a:cubicBezTo>
                      <a:cubicBezTo>
                        <a:pt x="3033" y="677"/>
                        <a:pt x="2356" y="1"/>
                        <a:pt x="1504" y="1"/>
                      </a:cubicBezTo>
                      <a:close/>
                    </a:path>
                  </a:pathLst>
                </a:custGeom>
                <a:solidFill>
                  <a:srgbClr val="F85D53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299901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63" name="Google Shape;2288;p46">
                <a:extLst>
                  <a:ext uri="{FF2B5EF4-FFF2-40B4-BE49-F238E27FC236}">
                    <a16:creationId xmlns:a16="http://schemas.microsoft.com/office/drawing/2014/main" id="{513FB5EC-E4DB-A243-B30B-5F186C61A12B}"/>
                  </a:ext>
                </a:extLst>
              </p:cNvPr>
              <p:cNvSpPr/>
              <p:nvPr/>
            </p:nvSpPr>
            <p:spPr>
              <a:xfrm>
                <a:off x="5852159" y="1912766"/>
                <a:ext cx="5043763" cy="3994258"/>
              </a:xfrm>
              <a:prstGeom prst="rect">
                <a:avLst/>
              </a:prstGeom>
              <a:solidFill>
                <a:srgbClr val="272C34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26" name="图片 25" descr="文本, 白板&#10;&#10;描述已自动生成">
            <a:extLst>
              <a:ext uri="{FF2B5EF4-FFF2-40B4-BE49-F238E27FC236}">
                <a16:creationId xmlns:a16="http://schemas.microsoft.com/office/drawing/2014/main" id="{1DABF20A-1B03-48CA-BCCB-2C067AC92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42503" cy="1004285"/>
          </a:xfrm>
          <a:prstGeom prst="rect">
            <a:avLst/>
          </a:prstGeom>
        </p:spPr>
      </p:pic>
      <p:pic>
        <p:nvPicPr>
          <p:cNvPr id="20" name="图片 19" descr="文本&#10;&#10;描述已自动生成">
            <a:extLst>
              <a:ext uri="{FF2B5EF4-FFF2-40B4-BE49-F238E27FC236}">
                <a16:creationId xmlns:a16="http://schemas.microsoft.com/office/drawing/2014/main" id="{686568EB-D588-4ED5-84D6-72D6D54E9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034" y="2051901"/>
            <a:ext cx="5889922" cy="459053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F278948-03E0-4B2A-B3FE-C5D57B047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076" y="2488367"/>
            <a:ext cx="4150409" cy="37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8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893BDF9F-0882-AC48-A476-07B3A87CBB9C}"/>
              </a:ext>
            </a:extLst>
          </p:cNvPr>
          <p:cNvGrpSpPr/>
          <p:nvPr/>
        </p:nvGrpSpPr>
        <p:grpSpPr>
          <a:xfrm>
            <a:off x="171304" y="1744324"/>
            <a:ext cx="11801739" cy="4827440"/>
            <a:chOff x="640282" y="2203528"/>
            <a:chExt cx="10911436" cy="4463265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8CD6ABB5-D05A-3143-A499-0FA548F89C8B}"/>
                </a:ext>
              </a:extLst>
            </p:cNvPr>
            <p:cNvGrpSpPr/>
            <p:nvPr/>
          </p:nvGrpSpPr>
          <p:grpSpPr>
            <a:xfrm>
              <a:off x="640282" y="2203528"/>
              <a:ext cx="10911436" cy="4463265"/>
              <a:chOff x="5852159" y="1520123"/>
              <a:chExt cx="10911436" cy="4463265"/>
            </a:xfrm>
          </p:grpSpPr>
          <p:sp>
            <p:nvSpPr>
              <p:cNvPr id="61" name="Google Shape;2288;p46">
                <a:extLst>
                  <a:ext uri="{FF2B5EF4-FFF2-40B4-BE49-F238E27FC236}">
                    <a16:creationId xmlns:a16="http://schemas.microsoft.com/office/drawing/2014/main" id="{50383F3C-3F7F-B746-A15D-0D906561A9F1}"/>
                  </a:ext>
                </a:extLst>
              </p:cNvPr>
              <p:cNvSpPr/>
              <p:nvPr/>
            </p:nvSpPr>
            <p:spPr>
              <a:xfrm>
                <a:off x="5852159" y="1520123"/>
                <a:ext cx="10911436" cy="462712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effect</a:t>
                </a:r>
                <a:r>
                  <a:rPr lang="en" altLang="zh-CN" sz="1600" dirty="0">
                    <a:solidFill>
                      <a:schemeClr val="bg1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.js</a:t>
                </a:r>
                <a:endParaRPr sz="16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D1A9C717-5B34-8C42-A4C1-43B63EF500E4}"/>
                  </a:ext>
                </a:extLst>
              </p:cNvPr>
              <p:cNvGrpSpPr/>
              <p:nvPr/>
            </p:nvGrpSpPr>
            <p:grpSpPr>
              <a:xfrm>
                <a:off x="5986272" y="1605501"/>
                <a:ext cx="684174" cy="159292"/>
                <a:chOff x="6096000" y="1690679"/>
                <a:chExt cx="687660" cy="160104"/>
              </a:xfrm>
            </p:grpSpPr>
            <p:sp>
              <p:nvSpPr>
                <p:cNvPr id="64" name="Google Shape;2290;p46">
                  <a:extLst>
                    <a:ext uri="{FF2B5EF4-FFF2-40B4-BE49-F238E27FC236}">
                      <a16:creationId xmlns:a16="http://schemas.microsoft.com/office/drawing/2014/main" id="{A6A9D6F3-037D-E943-B727-34F6B86A293E}"/>
                    </a:ext>
                  </a:extLst>
                </p:cNvPr>
                <p:cNvSpPr/>
                <p:nvPr/>
              </p:nvSpPr>
              <p:spPr>
                <a:xfrm>
                  <a:off x="6359118" y="1690679"/>
                  <a:ext cx="161424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34" extrusionOk="0">
                      <a:moveTo>
                        <a:pt x="1530" y="1"/>
                      </a:moveTo>
                      <a:cubicBezTo>
                        <a:pt x="678" y="1"/>
                        <a:pt x="1" y="677"/>
                        <a:pt x="1" y="1529"/>
                      </a:cubicBezTo>
                      <a:cubicBezTo>
                        <a:pt x="1" y="2357"/>
                        <a:pt x="678" y="3033"/>
                        <a:pt x="1530" y="3033"/>
                      </a:cubicBezTo>
                      <a:cubicBezTo>
                        <a:pt x="2357" y="3033"/>
                        <a:pt x="3059" y="2357"/>
                        <a:pt x="3059" y="1529"/>
                      </a:cubicBezTo>
                      <a:cubicBezTo>
                        <a:pt x="3059" y="677"/>
                        <a:pt x="2357" y="1"/>
                        <a:pt x="1530" y="1"/>
                      </a:cubicBezTo>
                      <a:close/>
                    </a:path>
                  </a:pathLst>
                </a:custGeom>
                <a:solidFill>
                  <a:srgbClr val="F6B62D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299901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5" name="Google Shape;2291;p46">
                  <a:extLst>
                    <a:ext uri="{FF2B5EF4-FFF2-40B4-BE49-F238E27FC236}">
                      <a16:creationId xmlns:a16="http://schemas.microsoft.com/office/drawing/2014/main" id="{DC72ACF4-E388-BC4B-B39A-7C67F8570D06}"/>
                    </a:ext>
                  </a:extLst>
                </p:cNvPr>
                <p:cNvSpPr/>
                <p:nvPr/>
              </p:nvSpPr>
              <p:spPr>
                <a:xfrm>
                  <a:off x="6623608" y="1690679"/>
                  <a:ext cx="160052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3" h="3034" extrusionOk="0">
                      <a:moveTo>
                        <a:pt x="1504" y="1"/>
                      </a:moveTo>
                      <a:cubicBezTo>
                        <a:pt x="677" y="1"/>
                        <a:pt x="0" y="677"/>
                        <a:pt x="0" y="1529"/>
                      </a:cubicBezTo>
                      <a:cubicBezTo>
                        <a:pt x="0" y="2357"/>
                        <a:pt x="677" y="3033"/>
                        <a:pt x="1504" y="3033"/>
                      </a:cubicBezTo>
                      <a:cubicBezTo>
                        <a:pt x="2356" y="3033"/>
                        <a:pt x="3033" y="2357"/>
                        <a:pt x="3033" y="1529"/>
                      </a:cubicBezTo>
                      <a:cubicBezTo>
                        <a:pt x="3033" y="677"/>
                        <a:pt x="2356" y="1"/>
                        <a:pt x="1504" y="1"/>
                      </a:cubicBezTo>
                      <a:close/>
                    </a:path>
                  </a:pathLst>
                </a:custGeom>
                <a:solidFill>
                  <a:srgbClr val="25BF3D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299901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6" name="Google Shape;2292;p46">
                  <a:extLst>
                    <a:ext uri="{FF2B5EF4-FFF2-40B4-BE49-F238E27FC236}">
                      <a16:creationId xmlns:a16="http://schemas.microsoft.com/office/drawing/2014/main" id="{F070BBDD-113B-544F-A9F7-502A8B052A51}"/>
                    </a:ext>
                  </a:extLst>
                </p:cNvPr>
                <p:cNvSpPr/>
                <p:nvPr/>
              </p:nvSpPr>
              <p:spPr>
                <a:xfrm>
                  <a:off x="6096000" y="1690679"/>
                  <a:ext cx="160052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3" h="3034" extrusionOk="0">
                      <a:moveTo>
                        <a:pt x="1504" y="1"/>
                      </a:moveTo>
                      <a:cubicBezTo>
                        <a:pt x="677" y="1"/>
                        <a:pt x="0" y="677"/>
                        <a:pt x="0" y="1529"/>
                      </a:cubicBezTo>
                      <a:cubicBezTo>
                        <a:pt x="0" y="2357"/>
                        <a:pt x="677" y="3033"/>
                        <a:pt x="1504" y="3033"/>
                      </a:cubicBezTo>
                      <a:cubicBezTo>
                        <a:pt x="2356" y="3033"/>
                        <a:pt x="3033" y="2357"/>
                        <a:pt x="3033" y="1529"/>
                      </a:cubicBezTo>
                      <a:cubicBezTo>
                        <a:pt x="3033" y="677"/>
                        <a:pt x="2356" y="1"/>
                        <a:pt x="1504" y="1"/>
                      </a:cubicBezTo>
                      <a:close/>
                    </a:path>
                  </a:pathLst>
                </a:custGeom>
                <a:solidFill>
                  <a:srgbClr val="F85D53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299901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63" name="Google Shape;2288;p46">
                <a:extLst>
                  <a:ext uri="{FF2B5EF4-FFF2-40B4-BE49-F238E27FC236}">
                    <a16:creationId xmlns:a16="http://schemas.microsoft.com/office/drawing/2014/main" id="{513FB5EC-E4DB-A243-B30B-5F186C61A12B}"/>
                  </a:ext>
                </a:extLst>
              </p:cNvPr>
              <p:cNvSpPr/>
              <p:nvPr/>
            </p:nvSpPr>
            <p:spPr>
              <a:xfrm>
                <a:off x="5852159" y="1989130"/>
                <a:ext cx="10911436" cy="3994258"/>
              </a:xfrm>
              <a:prstGeom prst="rect">
                <a:avLst/>
              </a:prstGeom>
              <a:solidFill>
                <a:srgbClr val="272C34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5" name="圆角矩形标注 4">
              <a:extLst>
                <a:ext uri="{FF2B5EF4-FFF2-40B4-BE49-F238E27FC236}">
                  <a16:creationId xmlns:a16="http://schemas.microsoft.com/office/drawing/2014/main" id="{26E37FE4-D89A-F44E-9838-858D54D71674}"/>
                </a:ext>
              </a:extLst>
            </p:cNvPr>
            <p:cNvSpPr/>
            <p:nvPr/>
          </p:nvSpPr>
          <p:spPr>
            <a:xfrm>
              <a:off x="6531683" y="2995667"/>
              <a:ext cx="4934352" cy="1845071"/>
            </a:xfrm>
            <a:custGeom>
              <a:avLst/>
              <a:gdLst>
                <a:gd name="connsiteX0" fmla="*/ 0 w 4934352"/>
                <a:gd name="connsiteY0" fmla="*/ 307518 h 1845071"/>
                <a:gd name="connsiteX1" fmla="*/ 307518 w 4934352"/>
                <a:gd name="connsiteY1" fmla="*/ 0 h 1845071"/>
                <a:gd name="connsiteX2" fmla="*/ 822392 w 4934352"/>
                <a:gd name="connsiteY2" fmla="*/ 0 h 1845071"/>
                <a:gd name="connsiteX3" fmla="*/ 822392 w 4934352"/>
                <a:gd name="connsiteY3" fmla="*/ 0 h 1845071"/>
                <a:gd name="connsiteX4" fmla="*/ 2055980 w 4934352"/>
                <a:gd name="connsiteY4" fmla="*/ 0 h 1845071"/>
                <a:gd name="connsiteX5" fmla="*/ 4626834 w 4934352"/>
                <a:gd name="connsiteY5" fmla="*/ 0 h 1845071"/>
                <a:gd name="connsiteX6" fmla="*/ 4934352 w 4934352"/>
                <a:gd name="connsiteY6" fmla="*/ 307518 h 1845071"/>
                <a:gd name="connsiteX7" fmla="*/ 4934352 w 4934352"/>
                <a:gd name="connsiteY7" fmla="*/ 307512 h 1845071"/>
                <a:gd name="connsiteX8" fmla="*/ 4934352 w 4934352"/>
                <a:gd name="connsiteY8" fmla="*/ 307512 h 1845071"/>
                <a:gd name="connsiteX9" fmla="*/ 4934352 w 4934352"/>
                <a:gd name="connsiteY9" fmla="*/ 768780 h 1845071"/>
                <a:gd name="connsiteX10" fmla="*/ 4934352 w 4934352"/>
                <a:gd name="connsiteY10" fmla="*/ 1537553 h 1845071"/>
                <a:gd name="connsiteX11" fmla="*/ 4626834 w 4934352"/>
                <a:gd name="connsiteY11" fmla="*/ 1845071 h 1845071"/>
                <a:gd name="connsiteX12" fmla="*/ 2055980 w 4934352"/>
                <a:gd name="connsiteY12" fmla="*/ 1845071 h 1845071"/>
                <a:gd name="connsiteX13" fmla="*/ 822392 w 4934352"/>
                <a:gd name="connsiteY13" fmla="*/ 1845071 h 1845071"/>
                <a:gd name="connsiteX14" fmla="*/ 822392 w 4934352"/>
                <a:gd name="connsiteY14" fmla="*/ 1845071 h 1845071"/>
                <a:gd name="connsiteX15" fmla="*/ 307518 w 4934352"/>
                <a:gd name="connsiteY15" fmla="*/ 1845071 h 1845071"/>
                <a:gd name="connsiteX16" fmla="*/ 0 w 4934352"/>
                <a:gd name="connsiteY16" fmla="*/ 1537553 h 1845071"/>
                <a:gd name="connsiteX17" fmla="*/ 0 w 4934352"/>
                <a:gd name="connsiteY17" fmla="*/ 768780 h 1845071"/>
                <a:gd name="connsiteX18" fmla="*/ -360997 w 4934352"/>
                <a:gd name="connsiteY18" fmla="*/ 773749 h 1845071"/>
                <a:gd name="connsiteX19" fmla="*/ 0 w 4934352"/>
                <a:gd name="connsiteY19" fmla="*/ 307512 h 1845071"/>
                <a:gd name="connsiteX20" fmla="*/ 0 w 4934352"/>
                <a:gd name="connsiteY20" fmla="*/ 307518 h 184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4352" h="1845071" extrusionOk="0">
                  <a:moveTo>
                    <a:pt x="0" y="307518"/>
                  </a:moveTo>
                  <a:cubicBezTo>
                    <a:pt x="-5287" y="119770"/>
                    <a:pt x="152461" y="-5513"/>
                    <a:pt x="307518" y="0"/>
                  </a:cubicBezTo>
                  <a:cubicBezTo>
                    <a:pt x="422264" y="-18979"/>
                    <a:pt x="618677" y="-23330"/>
                    <a:pt x="822392" y="0"/>
                  </a:cubicBezTo>
                  <a:lnTo>
                    <a:pt x="822392" y="0"/>
                  </a:lnTo>
                  <a:cubicBezTo>
                    <a:pt x="949662" y="72300"/>
                    <a:pt x="1897391" y="-83184"/>
                    <a:pt x="2055980" y="0"/>
                  </a:cubicBezTo>
                  <a:cubicBezTo>
                    <a:pt x="2837954" y="169987"/>
                    <a:pt x="3622962" y="-5326"/>
                    <a:pt x="4626834" y="0"/>
                  </a:cubicBezTo>
                  <a:cubicBezTo>
                    <a:pt x="4820801" y="-16987"/>
                    <a:pt x="4944219" y="120027"/>
                    <a:pt x="4934352" y="307518"/>
                  </a:cubicBezTo>
                  <a:lnTo>
                    <a:pt x="4934352" y="307512"/>
                  </a:lnTo>
                  <a:lnTo>
                    <a:pt x="4934352" y="307512"/>
                  </a:lnTo>
                  <a:cubicBezTo>
                    <a:pt x="4940986" y="496896"/>
                    <a:pt x="4949656" y="609221"/>
                    <a:pt x="4934352" y="768780"/>
                  </a:cubicBezTo>
                  <a:cubicBezTo>
                    <a:pt x="5003086" y="1054321"/>
                    <a:pt x="4909362" y="1373689"/>
                    <a:pt x="4934352" y="1537553"/>
                  </a:cubicBezTo>
                  <a:cubicBezTo>
                    <a:pt x="4917256" y="1689412"/>
                    <a:pt x="4773772" y="1851006"/>
                    <a:pt x="4626834" y="1845071"/>
                  </a:cubicBezTo>
                  <a:cubicBezTo>
                    <a:pt x="3917504" y="1812058"/>
                    <a:pt x="2610035" y="1677853"/>
                    <a:pt x="2055980" y="1845071"/>
                  </a:cubicBezTo>
                  <a:cubicBezTo>
                    <a:pt x="1496651" y="1860399"/>
                    <a:pt x="1224833" y="1921313"/>
                    <a:pt x="822392" y="1845071"/>
                  </a:cubicBezTo>
                  <a:lnTo>
                    <a:pt x="822392" y="1845071"/>
                  </a:lnTo>
                  <a:cubicBezTo>
                    <a:pt x="678874" y="1817285"/>
                    <a:pt x="449969" y="1800092"/>
                    <a:pt x="307518" y="1845071"/>
                  </a:cubicBezTo>
                  <a:cubicBezTo>
                    <a:pt x="130193" y="1850140"/>
                    <a:pt x="-19370" y="1703474"/>
                    <a:pt x="0" y="1537553"/>
                  </a:cubicBezTo>
                  <a:cubicBezTo>
                    <a:pt x="-64929" y="1425685"/>
                    <a:pt x="-45622" y="1001716"/>
                    <a:pt x="0" y="768780"/>
                  </a:cubicBezTo>
                  <a:cubicBezTo>
                    <a:pt x="-89985" y="771687"/>
                    <a:pt x="-267989" y="767531"/>
                    <a:pt x="-360997" y="773749"/>
                  </a:cubicBezTo>
                  <a:cubicBezTo>
                    <a:pt x="-236190" y="697088"/>
                    <a:pt x="-187388" y="526681"/>
                    <a:pt x="0" y="307512"/>
                  </a:cubicBezTo>
                  <a:lnTo>
                    <a:pt x="0" y="307518"/>
                  </a:ln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365727330">
                    <a:prstGeom prst="wedgeRoundRectCallout">
                      <a:avLst>
                        <a:gd name="adj1" fmla="val -57316"/>
                        <a:gd name="adj2" fmla="val -8064"/>
                        <a:gd name="adj3" fmla="val 16667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chemeClr val="bg1"/>
                </a:solidFill>
              </a:endParaRPr>
            </a:p>
            <a:p>
              <a:r>
                <a:rPr kumimoji="1" lang="zh-CN" altLang="en-US" b="1" dirty="0">
                  <a:solidFill>
                    <a:schemeClr val="bg1"/>
                  </a:solidFill>
                </a:rPr>
                <a:t>        嵌套</a:t>
              </a:r>
              <a:r>
                <a:rPr kumimoji="1" lang="en-US" altLang="zh-CN" b="1" dirty="0">
                  <a:solidFill>
                    <a:schemeClr val="bg1"/>
                  </a:solidFill>
                </a:rPr>
                <a:t>effect</a:t>
              </a:r>
              <a:r>
                <a:rPr kumimoji="1" lang="zh-CN" altLang="en-US" b="1" dirty="0">
                  <a:solidFill>
                    <a:schemeClr val="bg1"/>
                  </a:solidFill>
                </a:rPr>
                <a:t>执行时，第一次执行</a:t>
              </a:r>
              <a:r>
                <a:rPr kumimoji="1" lang="en-US" altLang="zh-CN" b="1" dirty="0" err="1">
                  <a:solidFill>
                    <a:schemeClr val="bg1"/>
                  </a:solidFill>
                </a:rPr>
                <a:t>activeEffect</a:t>
              </a:r>
              <a:r>
                <a:rPr kumimoji="1" lang="zh-CN" altLang="en-US" b="1" dirty="0">
                  <a:solidFill>
                    <a:schemeClr val="bg1"/>
                  </a:solidFill>
                </a:rPr>
                <a:t>为外层的函数，执行到</a:t>
              </a:r>
              <a:r>
                <a:rPr kumimoji="1" lang="en-US" altLang="zh-CN" b="1" dirty="0" err="1">
                  <a:solidFill>
                    <a:schemeClr val="bg1"/>
                  </a:solidFill>
                </a:rPr>
                <a:t>fn</a:t>
              </a:r>
              <a:r>
                <a:rPr kumimoji="1" lang="zh-CN" altLang="en-US" b="1" dirty="0">
                  <a:solidFill>
                    <a:schemeClr val="bg1"/>
                  </a:solidFill>
                </a:rPr>
                <a:t>时才开始执行内层的</a:t>
              </a:r>
              <a:r>
                <a:rPr kumimoji="1" lang="en-US" altLang="zh-CN" b="1" dirty="0">
                  <a:solidFill>
                    <a:schemeClr val="bg1"/>
                  </a:solidFill>
                </a:rPr>
                <a:t>effect</a:t>
              </a:r>
              <a:r>
                <a:rPr kumimoji="1" lang="zh-CN" altLang="en-US" b="1" dirty="0">
                  <a:solidFill>
                    <a:schemeClr val="bg1"/>
                  </a:solidFill>
                </a:rPr>
                <a:t>，此时</a:t>
              </a:r>
              <a:r>
                <a:rPr kumimoji="1" lang="en-US" altLang="zh-CN" b="1" dirty="0" err="1">
                  <a:solidFill>
                    <a:schemeClr val="bg1"/>
                  </a:solidFill>
                </a:rPr>
                <a:t>activeEffect</a:t>
              </a:r>
              <a:r>
                <a:rPr kumimoji="1" lang="zh-CN" altLang="en-US" b="1" dirty="0">
                  <a:solidFill>
                    <a:schemeClr val="bg1"/>
                  </a:solidFill>
                </a:rPr>
                <a:t>被改写为内层</a:t>
              </a:r>
              <a:r>
                <a:rPr kumimoji="1" lang="en-US" altLang="zh-CN" b="1" dirty="0">
                  <a:solidFill>
                    <a:schemeClr val="bg1"/>
                  </a:solidFill>
                </a:rPr>
                <a:t>effect</a:t>
              </a:r>
              <a:r>
                <a:rPr kumimoji="1" lang="zh-CN" altLang="en-US" b="1" dirty="0">
                  <a:solidFill>
                    <a:schemeClr val="bg1"/>
                  </a:solidFill>
                </a:rPr>
                <a:t>包裹的函数，</a:t>
              </a:r>
              <a:r>
                <a:rPr kumimoji="1" lang="en-US" altLang="zh-CN" b="1" dirty="0" err="1">
                  <a:solidFill>
                    <a:schemeClr val="bg1"/>
                  </a:solidFill>
                </a:rPr>
                <a:t>activeEffect</a:t>
              </a:r>
              <a:r>
                <a:rPr kumimoji="1" lang="zh-CN" altLang="en-US" b="1" dirty="0">
                  <a:solidFill>
                    <a:schemeClr val="bg1"/>
                  </a:solidFill>
                </a:rPr>
                <a:t>的指向发生错误</a:t>
              </a: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6D56C676-19B9-D24F-8054-62369F70B41D}"/>
              </a:ext>
            </a:extLst>
          </p:cNvPr>
          <p:cNvSpPr txBox="1"/>
          <p:nvPr/>
        </p:nvSpPr>
        <p:spPr>
          <a:xfrm>
            <a:off x="3431210" y="529707"/>
            <a:ext cx="55803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32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边际问题</a:t>
            </a:r>
            <a:endParaRPr kumimoji="1" lang="en" altLang="zh-CN" sz="3200" b="1" dirty="0"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pic>
        <p:nvPicPr>
          <p:cNvPr id="18" name="图片 17" descr="文本, 白板&#10;&#10;描述已自动生成">
            <a:extLst>
              <a:ext uri="{FF2B5EF4-FFF2-40B4-BE49-F238E27FC236}">
                <a16:creationId xmlns:a16="http://schemas.microsoft.com/office/drawing/2014/main" id="{33673BDE-2082-4FB0-B486-E6BAF1609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42503" cy="1004285"/>
          </a:xfrm>
          <a:prstGeom prst="rect">
            <a:avLst/>
          </a:prstGeom>
        </p:spPr>
      </p:pic>
      <p:pic>
        <p:nvPicPr>
          <p:cNvPr id="10" name="图片 9" descr="图形用户界面, 文本&#10;&#10;描述已自动生成">
            <a:extLst>
              <a:ext uri="{FF2B5EF4-FFF2-40B4-BE49-F238E27FC236}">
                <a16:creationId xmlns:a16="http://schemas.microsoft.com/office/drawing/2014/main" id="{54CB9CDE-E23C-4872-BE1A-531665885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427" y="4275663"/>
            <a:ext cx="6124917" cy="261715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684A095-FEDB-4211-8D20-861FE89ABC8A}"/>
              </a:ext>
            </a:extLst>
          </p:cNvPr>
          <p:cNvSpPr txBox="1"/>
          <p:nvPr/>
        </p:nvSpPr>
        <p:spPr>
          <a:xfrm>
            <a:off x="214332" y="1149316"/>
            <a:ext cx="838856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 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effect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嵌套</a:t>
            </a:r>
            <a:endParaRPr kumimoji="1"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CB8F2FD-FE28-447E-AA73-C2C46EC42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304" y="2337134"/>
            <a:ext cx="5702330" cy="399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19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15;p16">
            <a:extLst>
              <a:ext uri="{FF2B5EF4-FFF2-40B4-BE49-F238E27FC236}">
                <a16:creationId xmlns:a16="http://schemas.microsoft.com/office/drawing/2014/main" id="{74ABBB37-3B14-074E-B2A3-CEA9335F5ACF}"/>
              </a:ext>
            </a:extLst>
          </p:cNvPr>
          <p:cNvSpPr/>
          <p:nvPr/>
        </p:nvSpPr>
        <p:spPr>
          <a:xfrm rot="10800000" flipH="1">
            <a:off x="0" y="2108306"/>
            <a:ext cx="690000" cy="2284492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6" name="图片 15" descr="文本, 白板&#10;&#10;描述已自动生成">
            <a:extLst>
              <a:ext uri="{FF2B5EF4-FFF2-40B4-BE49-F238E27FC236}">
                <a16:creationId xmlns:a16="http://schemas.microsoft.com/office/drawing/2014/main" id="{372C7CAA-B379-4E9C-A32D-BF2C9E7C9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42503" cy="10042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1BAB7CC-EE48-43C4-AD83-3A7B28193F7E}"/>
              </a:ext>
            </a:extLst>
          </p:cNvPr>
          <p:cNvSpPr txBox="1"/>
          <p:nvPr/>
        </p:nvSpPr>
        <p:spPr>
          <a:xfrm>
            <a:off x="3474459" y="215564"/>
            <a:ext cx="5580313" cy="6076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32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边际问题</a:t>
            </a:r>
            <a:endParaRPr kumimoji="1" lang="en" altLang="zh-CN" sz="3200" b="1" dirty="0"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027FE8D-207B-4EDF-9257-183032A40CC4}"/>
              </a:ext>
            </a:extLst>
          </p:cNvPr>
          <p:cNvGrpSpPr/>
          <p:nvPr/>
        </p:nvGrpSpPr>
        <p:grpSpPr>
          <a:xfrm>
            <a:off x="4077730" y="1585872"/>
            <a:ext cx="7108545" cy="5257599"/>
            <a:chOff x="5852158" y="1457528"/>
            <a:chExt cx="6443449" cy="4741270"/>
          </a:xfrm>
        </p:grpSpPr>
        <p:sp>
          <p:nvSpPr>
            <p:cNvPr id="9" name="Google Shape;2288;p46">
              <a:extLst>
                <a:ext uri="{FF2B5EF4-FFF2-40B4-BE49-F238E27FC236}">
                  <a16:creationId xmlns:a16="http://schemas.microsoft.com/office/drawing/2014/main" id="{BD47A69B-6D37-4686-ADDA-1C4D0D4AAB40}"/>
                </a:ext>
              </a:extLst>
            </p:cNvPr>
            <p:cNvSpPr/>
            <p:nvPr/>
          </p:nvSpPr>
          <p:spPr>
            <a:xfrm>
              <a:off x="5852158" y="1457528"/>
              <a:ext cx="6443449" cy="462712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Effect.js</a:t>
              </a:r>
              <a:endParaRPr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922DBE6-AC55-48E1-8A99-C3E73055AEF8}"/>
                </a:ext>
              </a:extLst>
            </p:cNvPr>
            <p:cNvGrpSpPr/>
            <p:nvPr/>
          </p:nvGrpSpPr>
          <p:grpSpPr>
            <a:xfrm>
              <a:off x="5986272" y="1605501"/>
              <a:ext cx="684174" cy="159292"/>
              <a:chOff x="6096000" y="1690679"/>
              <a:chExt cx="687660" cy="160104"/>
            </a:xfrm>
          </p:grpSpPr>
          <p:sp>
            <p:nvSpPr>
              <p:cNvPr id="13" name="Google Shape;2290;p46">
                <a:extLst>
                  <a:ext uri="{FF2B5EF4-FFF2-40B4-BE49-F238E27FC236}">
                    <a16:creationId xmlns:a16="http://schemas.microsoft.com/office/drawing/2014/main" id="{83F61AAD-4494-4B4F-9035-01DCE62B1CDF}"/>
                  </a:ext>
                </a:extLst>
              </p:cNvPr>
              <p:cNvSpPr/>
              <p:nvPr/>
            </p:nvSpPr>
            <p:spPr>
              <a:xfrm>
                <a:off x="6359118" y="1690679"/>
                <a:ext cx="161424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F6B62D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299901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" name="Google Shape;2291;p46">
                <a:extLst>
                  <a:ext uri="{FF2B5EF4-FFF2-40B4-BE49-F238E27FC236}">
                    <a16:creationId xmlns:a16="http://schemas.microsoft.com/office/drawing/2014/main" id="{559D5C65-E27E-4E5E-86CF-C881AABF0C4A}"/>
                  </a:ext>
                </a:extLst>
              </p:cNvPr>
              <p:cNvSpPr/>
              <p:nvPr/>
            </p:nvSpPr>
            <p:spPr>
              <a:xfrm>
                <a:off x="6623608" y="1690679"/>
                <a:ext cx="160052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25BF3D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299901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" name="Google Shape;2292;p46">
                <a:extLst>
                  <a:ext uri="{FF2B5EF4-FFF2-40B4-BE49-F238E27FC236}">
                    <a16:creationId xmlns:a16="http://schemas.microsoft.com/office/drawing/2014/main" id="{CABF3E2A-280D-4655-B02C-082E4955908A}"/>
                  </a:ext>
                </a:extLst>
              </p:cNvPr>
              <p:cNvSpPr/>
              <p:nvPr/>
            </p:nvSpPr>
            <p:spPr>
              <a:xfrm>
                <a:off x="6096000" y="1690679"/>
                <a:ext cx="160052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F85D53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299901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2" name="Google Shape;2288;p46">
              <a:extLst>
                <a:ext uri="{FF2B5EF4-FFF2-40B4-BE49-F238E27FC236}">
                  <a16:creationId xmlns:a16="http://schemas.microsoft.com/office/drawing/2014/main" id="{7F66955C-2CEF-48ED-8126-6597D0A91B5B}"/>
                </a:ext>
              </a:extLst>
            </p:cNvPr>
            <p:cNvSpPr/>
            <p:nvPr/>
          </p:nvSpPr>
          <p:spPr>
            <a:xfrm>
              <a:off x="5852159" y="1912767"/>
              <a:ext cx="6443448" cy="4286031"/>
            </a:xfrm>
            <a:prstGeom prst="rect">
              <a:avLst/>
            </a:prstGeom>
            <a:solidFill>
              <a:srgbClr val="272C34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477921A7-8AE1-44F7-A466-8C6F99C03A12}"/>
              </a:ext>
            </a:extLst>
          </p:cNvPr>
          <p:cNvSpPr txBox="1"/>
          <p:nvPr/>
        </p:nvSpPr>
        <p:spPr>
          <a:xfrm>
            <a:off x="949709" y="2131456"/>
            <a:ext cx="2854949" cy="37421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使用栈结构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effectStack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，这样每次进入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effectFn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函数就先把它入栈，然后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activeEffect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指向这个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effectFn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函数，接着在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fn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执行完毕后出栈，再把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activeEffect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指向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effectFn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最后一个元素，也就是外层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effect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函数对应的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reactiveEffect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F9C36F-F85D-4691-A7F4-7AD8D74805DF}"/>
              </a:ext>
            </a:extLst>
          </p:cNvPr>
          <p:cNvSpPr txBox="1"/>
          <p:nvPr/>
        </p:nvSpPr>
        <p:spPr>
          <a:xfrm>
            <a:off x="214332" y="1149316"/>
            <a:ext cx="838856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 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effect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嵌套</a:t>
            </a:r>
            <a:endParaRPr kumimoji="1"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45E8C4B-F840-47B3-92C0-3FB069780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687" y="2237952"/>
            <a:ext cx="5312891" cy="459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5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6620E2A-D497-A249-800E-5D210CB5D35B}"/>
              </a:ext>
            </a:extLst>
          </p:cNvPr>
          <p:cNvGrpSpPr/>
          <p:nvPr/>
        </p:nvGrpSpPr>
        <p:grpSpPr>
          <a:xfrm>
            <a:off x="2097708" y="2540070"/>
            <a:ext cx="8316287" cy="3679867"/>
            <a:chOff x="1619843" y="1875724"/>
            <a:chExt cx="9313545" cy="4121143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035C484-8FFE-5840-BC7E-342B4E5B3215}"/>
                </a:ext>
              </a:extLst>
            </p:cNvPr>
            <p:cNvGrpSpPr/>
            <p:nvPr/>
          </p:nvGrpSpPr>
          <p:grpSpPr>
            <a:xfrm>
              <a:off x="1619843" y="1875724"/>
              <a:ext cx="8952314" cy="4121143"/>
              <a:chOff x="1110796" y="1508993"/>
              <a:chExt cx="9951410" cy="4581070"/>
            </a:xfrm>
          </p:grpSpPr>
          <p:sp>
            <p:nvSpPr>
              <p:cNvPr id="25" name="TextBox 8">
                <a:extLst>
                  <a:ext uri="{FF2B5EF4-FFF2-40B4-BE49-F238E27FC236}">
                    <a16:creationId xmlns:a16="http://schemas.microsoft.com/office/drawing/2014/main" id="{CDDE7A8F-78CC-AF44-8C6B-C9A60058AFE4}"/>
                  </a:ext>
                </a:extLst>
              </p:cNvPr>
              <p:cNvSpPr txBox="1"/>
              <p:nvPr/>
            </p:nvSpPr>
            <p:spPr>
              <a:xfrm>
                <a:off x="1936395" y="2826804"/>
                <a:ext cx="1963792" cy="3831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dirty="0">
                    <a:latin typeface="PingFang SC Semibold" panose="020B0400000000000000" pitchFamily="34" charset="-122"/>
                    <a:ea typeface="PingFang SC Semibold" panose="020B0400000000000000" pitchFamily="34" charset="-122"/>
                  </a:rPr>
                  <a:t>Ref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PingFang SC Semibold" panose="020B0400000000000000" pitchFamily="34" charset="-122"/>
                  <a:ea typeface="PingFang SC Semibold" panose="020B0400000000000000" pitchFamily="34" charset="-122"/>
                  <a:cs typeface="+mn-cs"/>
                </a:endParaRPr>
              </a:p>
            </p:txBody>
          </p:sp>
          <p:cxnSp>
            <p:nvCxnSpPr>
              <p:cNvPr id="10" name="直接连接符 10">
                <a:extLst>
                  <a:ext uri="{FF2B5EF4-FFF2-40B4-BE49-F238E27FC236}">
                    <a16:creationId xmlns:a16="http://schemas.microsoft.com/office/drawing/2014/main" id="{5506E3EB-DCA6-3048-8DB9-55DD80F8F0C2}"/>
                  </a:ext>
                </a:extLst>
              </p:cNvPr>
              <p:cNvCxnSpPr/>
              <p:nvPr/>
            </p:nvCxnSpPr>
            <p:spPr>
              <a:xfrm>
                <a:off x="4368757" y="1979036"/>
                <a:ext cx="0" cy="1381773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8">
                <a:extLst>
                  <a:ext uri="{FF2B5EF4-FFF2-40B4-BE49-F238E27FC236}">
                    <a16:creationId xmlns:a16="http://schemas.microsoft.com/office/drawing/2014/main" id="{DBA82B30-CE08-DD40-A283-C403E0F0D1BE}"/>
                  </a:ext>
                </a:extLst>
              </p:cNvPr>
              <p:cNvSpPr txBox="1"/>
              <p:nvPr/>
            </p:nvSpPr>
            <p:spPr>
              <a:xfrm>
                <a:off x="8271140" y="5121484"/>
                <a:ext cx="1963792" cy="3831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dirty="0">
                    <a:latin typeface="PingFang SC Semibold" panose="020B0400000000000000" pitchFamily="34" charset="-122"/>
                    <a:ea typeface="PingFang SC Semibold" panose="020B0400000000000000" pitchFamily="34" charset="-122"/>
                  </a:rPr>
                  <a:t>computed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PingFang SC Semibold" panose="020B0400000000000000" pitchFamily="34" charset="-122"/>
                  <a:ea typeface="PingFang SC Semibold" panose="020B0400000000000000" pitchFamily="34" charset="-122"/>
                  <a:cs typeface="+mn-cs"/>
                </a:endParaRPr>
              </a:p>
            </p:txBody>
          </p:sp>
          <p:cxnSp>
            <p:nvCxnSpPr>
              <p:cNvPr id="13" name="直接连接符 47">
                <a:extLst>
                  <a:ext uri="{FF2B5EF4-FFF2-40B4-BE49-F238E27FC236}">
                    <a16:creationId xmlns:a16="http://schemas.microsoft.com/office/drawing/2014/main" id="{827EE3D3-C675-7E43-8369-E72F51E3E97B}"/>
                  </a:ext>
                </a:extLst>
              </p:cNvPr>
              <p:cNvCxnSpPr/>
              <p:nvPr/>
            </p:nvCxnSpPr>
            <p:spPr>
              <a:xfrm>
                <a:off x="7839092" y="4226228"/>
                <a:ext cx="0" cy="1381773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五边形 13">
                <a:extLst>
                  <a:ext uri="{FF2B5EF4-FFF2-40B4-BE49-F238E27FC236}">
                    <a16:creationId xmlns:a16="http://schemas.microsoft.com/office/drawing/2014/main" id="{ED5F190C-B97E-B34E-AF58-4A4C9E57AFBD}"/>
                  </a:ext>
                </a:extLst>
              </p:cNvPr>
              <p:cNvSpPr/>
              <p:nvPr/>
            </p:nvSpPr>
            <p:spPr>
              <a:xfrm>
                <a:off x="2270158" y="1508993"/>
                <a:ext cx="7632847" cy="215465"/>
              </a:xfrm>
              <a:prstGeom prst="homePlate">
                <a:avLst/>
              </a:prstGeom>
              <a:solidFill>
                <a:schemeClr val="tx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任意多边形 49">
                <a:extLst>
                  <a:ext uri="{FF2B5EF4-FFF2-40B4-BE49-F238E27FC236}">
                    <a16:creationId xmlns:a16="http://schemas.microsoft.com/office/drawing/2014/main" id="{E376CFAA-2F98-8545-AB12-2A64ED154F8D}"/>
                  </a:ext>
                </a:extLst>
              </p:cNvPr>
              <p:cNvSpPr/>
              <p:nvPr/>
            </p:nvSpPr>
            <p:spPr>
              <a:xfrm>
                <a:off x="2270158" y="3736641"/>
                <a:ext cx="3816424" cy="122375"/>
              </a:xfrm>
              <a:custGeom>
                <a:avLst/>
                <a:gdLst>
                  <a:gd name="connsiteX0" fmla="*/ 0 w 3816424"/>
                  <a:gd name="connsiteY0" fmla="*/ 0 h 131644"/>
                  <a:gd name="connsiteX1" fmla="*/ 3816424 w 3816424"/>
                  <a:gd name="connsiteY1" fmla="*/ 0 h 131644"/>
                  <a:gd name="connsiteX2" fmla="*/ 3816424 w 3816424"/>
                  <a:gd name="connsiteY2" fmla="*/ 131644 h 131644"/>
                  <a:gd name="connsiteX3" fmla="*/ 0 w 3816424"/>
                  <a:gd name="connsiteY3" fmla="*/ 131644 h 131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6424" h="131644">
                    <a:moveTo>
                      <a:pt x="0" y="0"/>
                    </a:moveTo>
                    <a:lnTo>
                      <a:pt x="3816424" y="0"/>
                    </a:lnTo>
                    <a:lnTo>
                      <a:pt x="3816424" y="131644"/>
                    </a:lnTo>
                    <a:lnTo>
                      <a:pt x="0" y="131644"/>
                    </a:lnTo>
                    <a:close/>
                  </a:path>
                </a:pathLst>
              </a:custGeom>
              <a:solidFill>
                <a:srgbClr val="A2A2E9"/>
              </a:solidFill>
              <a:ln w="76200">
                <a:solidFill>
                  <a:srgbClr val="A2A2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任意多边形 55">
                <a:extLst>
                  <a:ext uri="{FF2B5EF4-FFF2-40B4-BE49-F238E27FC236}">
                    <a16:creationId xmlns:a16="http://schemas.microsoft.com/office/drawing/2014/main" id="{341102CA-2EE6-2744-A2F8-85EE5F60BD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10796" y="1548423"/>
                <a:ext cx="1159200" cy="2310918"/>
              </a:xfrm>
              <a:custGeom>
                <a:avLst/>
                <a:gdLst>
                  <a:gd name="connsiteX0" fmla="*/ 1159200 w 1159200"/>
                  <a:gd name="connsiteY0" fmla="*/ 0 h 2318400"/>
                  <a:gd name="connsiteX1" fmla="*/ 1159200 w 1159200"/>
                  <a:gd name="connsiteY1" fmla="*/ 126000 h 2318400"/>
                  <a:gd name="connsiteX2" fmla="*/ 126000 w 1159200"/>
                  <a:gd name="connsiteY2" fmla="*/ 1159200 h 2318400"/>
                  <a:gd name="connsiteX3" fmla="*/ 1159200 w 1159200"/>
                  <a:gd name="connsiteY3" fmla="*/ 2192400 h 2318400"/>
                  <a:gd name="connsiteX4" fmla="*/ 1159200 w 1159200"/>
                  <a:gd name="connsiteY4" fmla="*/ 2318400 h 2318400"/>
                  <a:gd name="connsiteX5" fmla="*/ 0 w 1159200"/>
                  <a:gd name="connsiteY5" fmla="*/ 1159200 h 2318400"/>
                  <a:gd name="connsiteX6" fmla="*/ 1159200 w 1159200"/>
                  <a:gd name="connsiteY6" fmla="*/ 0 h 231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9200" h="2318400">
                    <a:moveTo>
                      <a:pt x="1159200" y="0"/>
                    </a:moveTo>
                    <a:lnTo>
                      <a:pt x="1159200" y="126000"/>
                    </a:lnTo>
                    <a:cubicBezTo>
                      <a:pt x="588579" y="126000"/>
                      <a:pt x="126000" y="588579"/>
                      <a:pt x="126000" y="1159200"/>
                    </a:cubicBezTo>
                    <a:cubicBezTo>
                      <a:pt x="126000" y="1729821"/>
                      <a:pt x="588579" y="2192400"/>
                      <a:pt x="1159200" y="2192400"/>
                    </a:cubicBezTo>
                    <a:lnTo>
                      <a:pt x="1159200" y="2318400"/>
                    </a:lnTo>
                    <a:cubicBezTo>
                      <a:pt x="518992" y="2318400"/>
                      <a:pt x="0" y="1799408"/>
                      <a:pt x="0" y="1159200"/>
                    </a:cubicBezTo>
                    <a:cubicBezTo>
                      <a:pt x="0" y="518992"/>
                      <a:pt x="518992" y="0"/>
                      <a:pt x="1159200" y="0"/>
                    </a:cubicBezTo>
                    <a:close/>
                  </a:path>
                </a:pathLst>
              </a:custGeom>
              <a:solidFill>
                <a:srgbClr val="A2A2E9"/>
              </a:solidFill>
              <a:ln w="76200">
                <a:solidFill>
                  <a:srgbClr val="A2A2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" name="五边形 16">
                <a:extLst>
                  <a:ext uri="{FF2B5EF4-FFF2-40B4-BE49-F238E27FC236}">
                    <a16:creationId xmlns:a16="http://schemas.microsoft.com/office/drawing/2014/main" id="{127C30C4-EB31-E342-92F8-4871589A49A4}"/>
                  </a:ext>
                </a:extLst>
              </p:cNvPr>
              <p:cNvSpPr/>
              <p:nvPr/>
            </p:nvSpPr>
            <p:spPr>
              <a:xfrm rot="10800000">
                <a:off x="2269996" y="5894973"/>
                <a:ext cx="7632847" cy="195090"/>
              </a:xfrm>
              <a:prstGeom prst="homePlate">
                <a:avLst/>
              </a:prstGeom>
              <a:solidFill>
                <a:schemeClr val="tx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8" name="任意多边形 59">
                <a:extLst>
                  <a:ext uri="{FF2B5EF4-FFF2-40B4-BE49-F238E27FC236}">
                    <a16:creationId xmlns:a16="http://schemas.microsoft.com/office/drawing/2014/main" id="{194ECF84-B561-134E-BFD5-69C49E0BEF80}"/>
                  </a:ext>
                </a:extLst>
              </p:cNvPr>
              <p:cNvSpPr/>
              <p:nvPr/>
            </p:nvSpPr>
            <p:spPr>
              <a:xfrm rot="10800000">
                <a:off x="6086420" y="3736641"/>
                <a:ext cx="3816424" cy="122375"/>
              </a:xfrm>
              <a:custGeom>
                <a:avLst/>
                <a:gdLst>
                  <a:gd name="connsiteX0" fmla="*/ 0 w 3816424"/>
                  <a:gd name="connsiteY0" fmla="*/ 0 h 131644"/>
                  <a:gd name="connsiteX1" fmla="*/ 3816424 w 3816424"/>
                  <a:gd name="connsiteY1" fmla="*/ 0 h 131644"/>
                  <a:gd name="connsiteX2" fmla="*/ 3816424 w 3816424"/>
                  <a:gd name="connsiteY2" fmla="*/ 131644 h 131644"/>
                  <a:gd name="connsiteX3" fmla="*/ 0 w 3816424"/>
                  <a:gd name="connsiteY3" fmla="*/ 131644 h 131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6424" h="131644">
                    <a:moveTo>
                      <a:pt x="0" y="0"/>
                    </a:moveTo>
                    <a:lnTo>
                      <a:pt x="3816424" y="0"/>
                    </a:lnTo>
                    <a:lnTo>
                      <a:pt x="3816424" y="131644"/>
                    </a:lnTo>
                    <a:lnTo>
                      <a:pt x="0" y="131644"/>
                    </a:lnTo>
                    <a:close/>
                  </a:path>
                </a:pathLst>
              </a:custGeom>
              <a:solidFill>
                <a:srgbClr val="6CDEC5"/>
              </a:solidFill>
              <a:ln w="76200">
                <a:solidFill>
                  <a:srgbClr val="6CDE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" name="任意多边形 60">
                <a:extLst>
                  <a:ext uri="{FF2B5EF4-FFF2-40B4-BE49-F238E27FC236}">
                    <a16:creationId xmlns:a16="http://schemas.microsoft.com/office/drawing/2014/main" id="{06F5118C-9B8E-E049-B121-8D025273A19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9903006" y="3733511"/>
                <a:ext cx="1159200" cy="2318400"/>
              </a:xfrm>
              <a:custGeom>
                <a:avLst/>
                <a:gdLst>
                  <a:gd name="connsiteX0" fmla="*/ 1159200 w 1159200"/>
                  <a:gd name="connsiteY0" fmla="*/ 0 h 2318400"/>
                  <a:gd name="connsiteX1" fmla="*/ 1159200 w 1159200"/>
                  <a:gd name="connsiteY1" fmla="*/ 126000 h 2318400"/>
                  <a:gd name="connsiteX2" fmla="*/ 126000 w 1159200"/>
                  <a:gd name="connsiteY2" fmla="*/ 1159200 h 2318400"/>
                  <a:gd name="connsiteX3" fmla="*/ 1159200 w 1159200"/>
                  <a:gd name="connsiteY3" fmla="*/ 2192400 h 2318400"/>
                  <a:gd name="connsiteX4" fmla="*/ 1159200 w 1159200"/>
                  <a:gd name="connsiteY4" fmla="*/ 2318400 h 2318400"/>
                  <a:gd name="connsiteX5" fmla="*/ 0 w 1159200"/>
                  <a:gd name="connsiteY5" fmla="*/ 1159200 h 2318400"/>
                  <a:gd name="connsiteX6" fmla="*/ 1159200 w 1159200"/>
                  <a:gd name="connsiteY6" fmla="*/ 0 h 231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9200" h="2318400">
                    <a:moveTo>
                      <a:pt x="1159200" y="0"/>
                    </a:moveTo>
                    <a:lnTo>
                      <a:pt x="1159200" y="126000"/>
                    </a:lnTo>
                    <a:cubicBezTo>
                      <a:pt x="588579" y="126000"/>
                      <a:pt x="126000" y="588579"/>
                      <a:pt x="126000" y="1159200"/>
                    </a:cubicBezTo>
                    <a:cubicBezTo>
                      <a:pt x="126000" y="1729821"/>
                      <a:pt x="588579" y="2192400"/>
                      <a:pt x="1159200" y="2192400"/>
                    </a:cubicBezTo>
                    <a:lnTo>
                      <a:pt x="1159200" y="2318400"/>
                    </a:lnTo>
                    <a:cubicBezTo>
                      <a:pt x="518992" y="2318400"/>
                      <a:pt x="0" y="1799408"/>
                      <a:pt x="0" y="1159200"/>
                    </a:cubicBezTo>
                    <a:cubicBezTo>
                      <a:pt x="0" y="518992"/>
                      <a:pt x="518992" y="0"/>
                      <a:pt x="1159200" y="0"/>
                    </a:cubicBezTo>
                    <a:close/>
                  </a:path>
                </a:pathLst>
              </a:custGeom>
              <a:solidFill>
                <a:srgbClr val="6CDEC5"/>
              </a:solidFill>
              <a:ln w="76200">
                <a:solidFill>
                  <a:srgbClr val="6CDE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49" name="图形 48">
              <a:extLst>
                <a:ext uri="{FF2B5EF4-FFF2-40B4-BE49-F238E27FC236}">
                  <a16:creationId xmlns:a16="http://schemas.microsoft.com/office/drawing/2014/main" id="{BDE79194-6AEA-6F47-BC0F-83B2A0FE0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53310" y="4542144"/>
              <a:ext cx="782627" cy="351384"/>
            </a:xfrm>
            <a:prstGeom prst="rect">
              <a:avLst/>
            </a:prstGeom>
          </p:spPr>
        </p:pic>
        <p:pic>
          <p:nvPicPr>
            <p:cNvPr id="50" name="图形 49">
              <a:extLst>
                <a:ext uri="{FF2B5EF4-FFF2-40B4-BE49-F238E27FC236}">
                  <a16:creationId xmlns:a16="http://schemas.microsoft.com/office/drawing/2014/main" id="{BE221F3A-5E93-5B49-85E2-C3C99941F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87337" y="2439811"/>
              <a:ext cx="717063" cy="482920"/>
            </a:xfrm>
            <a:prstGeom prst="rect">
              <a:avLst/>
            </a:prstGeom>
          </p:spPr>
        </p:pic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3231676-7030-C74F-BD47-260F46D8EEA8}"/>
                </a:ext>
              </a:extLst>
            </p:cNvPr>
            <p:cNvSpPr/>
            <p:nvPr/>
          </p:nvSpPr>
          <p:spPr>
            <a:xfrm>
              <a:off x="4766338" y="2254322"/>
              <a:ext cx="6167050" cy="1243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BDEC5"/>
                </a:buClr>
                <a:buSzPct val="100000"/>
                <a:buFont typeface="Wingdings" pitchFamily="2" charset="2"/>
                <a:buChar char="l"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PingFang SC" panose="020B0400000000000000" pitchFamily="34" charset="-122"/>
                  <a:ea typeface="PingFang SC" panose="020B0400000000000000" pitchFamily="34" charset="-122"/>
                  <a:cs typeface="+mn-cs"/>
                </a:rPr>
                <a:t>  </a:t>
              </a:r>
              <a:r>
                <a:rPr lang="zh-CN" altLang="en-US" sz="1600" dirty="0">
                  <a:solidFill>
                    <a:srgbClr val="5F5F5F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代理基本类型</a:t>
              </a:r>
              <a:endParaRPr lang="en-US" altLang="zh-CN" sz="1600" dirty="0">
                <a:solidFill>
                  <a:srgbClr val="5F5F5F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063EE64-5D41-E04E-9F55-B97BB3BD4AAF}"/>
                </a:ext>
              </a:extLst>
            </p:cNvPr>
            <p:cNvSpPr/>
            <p:nvPr/>
          </p:nvSpPr>
          <p:spPr>
            <a:xfrm>
              <a:off x="2362553" y="4265937"/>
              <a:ext cx="5258417" cy="1243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lvl="0" indent="-171450">
                <a:lnSpc>
                  <a:spcPct val="150000"/>
                </a:lnSpc>
                <a:buClr>
                  <a:srgbClr val="F7CF57"/>
                </a:buClr>
                <a:buSzPct val="100000"/>
                <a:buFont typeface="Wingdings" pitchFamily="2" charset="2"/>
                <a:buChar char="l"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PingFang SC" panose="020B0400000000000000" pitchFamily="34" charset="-122"/>
                  <a:ea typeface="PingFang SC" panose="020B0400000000000000" pitchFamily="34" charset="-122"/>
                  <a:cs typeface="+mn-cs"/>
                </a:rPr>
                <a:t>  当其依赖的属性的值发生变化时，计算属性会重新计算，反之，则使用缓存中的属性值。</a:t>
              </a:r>
              <a:endParaRPr lang="en-US" altLang="zh-CN" sz="1600" dirty="0">
                <a:solidFill>
                  <a:srgbClr val="5F5F5F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DAE3B291-9459-8A41-A4F0-0B477D05B7DA}"/>
              </a:ext>
            </a:extLst>
          </p:cNvPr>
          <p:cNvSpPr txBox="1"/>
          <p:nvPr/>
        </p:nvSpPr>
        <p:spPr>
          <a:xfrm>
            <a:off x="2705552" y="1069806"/>
            <a:ext cx="678089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32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Ref</a:t>
            </a:r>
            <a:r>
              <a:rPr kumimoji="1" lang="zh-CN" altLang="en-US" sz="32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、</a:t>
            </a:r>
            <a:r>
              <a:rPr kumimoji="1" lang="en-US" altLang="zh-CN" sz="32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computed</a:t>
            </a:r>
            <a:endParaRPr kumimoji="1" lang="zh-CN" altLang="en-US" sz="3200" b="1" dirty="0"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pic>
        <p:nvPicPr>
          <p:cNvPr id="20" name="图片 19" descr="文本, 白板&#10;&#10;描述已自动生成">
            <a:extLst>
              <a:ext uri="{FF2B5EF4-FFF2-40B4-BE49-F238E27FC236}">
                <a16:creationId xmlns:a16="http://schemas.microsoft.com/office/drawing/2014/main" id="{E9DA3E9E-A672-4AF2-B9E4-C7D66E39DD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3342503" cy="100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5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>
            <a:extLst>
              <a:ext uri="{FF2B5EF4-FFF2-40B4-BE49-F238E27FC236}">
                <a16:creationId xmlns:a16="http://schemas.microsoft.com/office/drawing/2014/main" id="{6D56C676-19B9-D24F-8054-62369F70B41D}"/>
              </a:ext>
            </a:extLst>
          </p:cNvPr>
          <p:cNvSpPr txBox="1"/>
          <p:nvPr/>
        </p:nvSpPr>
        <p:spPr>
          <a:xfrm>
            <a:off x="3431210" y="529707"/>
            <a:ext cx="55803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32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ref</a:t>
            </a:r>
            <a:endParaRPr kumimoji="1" lang="en" altLang="zh-CN" sz="3200" b="1" dirty="0"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pic>
        <p:nvPicPr>
          <p:cNvPr id="18" name="图片 17" descr="文本, 白板&#10;&#10;描述已自动生成">
            <a:extLst>
              <a:ext uri="{FF2B5EF4-FFF2-40B4-BE49-F238E27FC236}">
                <a16:creationId xmlns:a16="http://schemas.microsoft.com/office/drawing/2014/main" id="{33673BDE-2082-4FB0-B486-E6BAF1609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42503" cy="1004285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2BC90477-D17E-4116-B947-CDFD96D0386D}"/>
              </a:ext>
            </a:extLst>
          </p:cNvPr>
          <p:cNvGrpSpPr/>
          <p:nvPr/>
        </p:nvGrpSpPr>
        <p:grpSpPr>
          <a:xfrm>
            <a:off x="640282" y="1789901"/>
            <a:ext cx="10911436" cy="4714304"/>
            <a:chOff x="1036179" y="1917424"/>
            <a:chExt cx="10911436" cy="4714304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CDECE98-41AF-4D2D-9E69-6F43FEAFE20A}"/>
                </a:ext>
              </a:extLst>
            </p:cNvPr>
            <p:cNvGrpSpPr/>
            <p:nvPr/>
          </p:nvGrpSpPr>
          <p:grpSpPr>
            <a:xfrm>
              <a:off x="1036179" y="1917521"/>
              <a:ext cx="10911436" cy="4449496"/>
              <a:chOff x="5852159" y="1457528"/>
              <a:chExt cx="10911436" cy="4449496"/>
            </a:xfrm>
          </p:grpSpPr>
          <p:sp>
            <p:nvSpPr>
              <p:cNvPr id="26" name="Google Shape;2288;p46">
                <a:extLst>
                  <a:ext uri="{FF2B5EF4-FFF2-40B4-BE49-F238E27FC236}">
                    <a16:creationId xmlns:a16="http://schemas.microsoft.com/office/drawing/2014/main" id="{9284B6BB-AA4E-4EAD-AAB7-6B5F073DB0C7}"/>
                  </a:ext>
                </a:extLst>
              </p:cNvPr>
              <p:cNvSpPr/>
              <p:nvPr/>
            </p:nvSpPr>
            <p:spPr>
              <a:xfrm>
                <a:off x="5852159" y="1457528"/>
                <a:ext cx="10911436" cy="462712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6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EBF6F239-34EB-4829-8046-6BA3B76C05A2}"/>
                  </a:ext>
                </a:extLst>
              </p:cNvPr>
              <p:cNvGrpSpPr/>
              <p:nvPr/>
            </p:nvGrpSpPr>
            <p:grpSpPr>
              <a:xfrm>
                <a:off x="5986272" y="1605501"/>
                <a:ext cx="684174" cy="159292"/>
                <a:chOff x="6096000" y="1690679"/>
                <a:chExt cx="687660" cy="160104"/>
              </a:xfrm>
            </p:grpSpPr>
            <p:sp>
              <p:nvSpPr>
                <p:cNvPr id="29" name="Google Shape;2290;p46">
                  <a:extLst>
                    <a:ext uri="{FF2B5EF4-FFF2-40B4-BE49-F238E27FC236}">
                      <a16:creationId xmlns:a16="http://schemas.microsoft.com/office/drawing/2014/main" id="{12B9805E-10F9-4471-A689-B9CD095ADEB4}"/>
                    </a:ext>
                  </a:extLst>
                </p:cNvPr>
                <p:cNvSpPr/>
                <p:nvPr/>
              </p:nvSpPr>
              <p:spPr>
                <a:xfrm>
                  <a:off x="6359118" y="1690679"/>
                  <a:ext cx="161424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34" extrusionOk="0">
                      <a:moveTo>
                        <a:pt x="1530" y="1"/>
                      </a:moveTo>
                      <a:cubicBezTo>
                        <a:pt x="678" y="1"/>
                        <a:pt x="1" y="677"/>
                        <a:pt x="1" y="1529"/>
                      </a:cubicBezTo>
                      <a:cubicBezTo>
                        <a:pt x="1" y="2357"/>
                        <a:pt x="678" y="3033"/>
                        <a:pt x="1530" y="3033"/>
                      </a:cubicBezTo>
                      <a:cubicBezTo>
                        <a:pt x="2357" y="3033"/>
                        <a:pt x="3059" y="2357"/>
                        <a:pt x="3059" y="1529"/>
                      </a:cubicBezTo>
                      <a:cubicBezTo>
                        <a:pt x="3059" y="677"/>
                        <a:pt x="2357" y="1"/>
                        <a:pt x="1530" y="1"/>
                      </a:cubicBezTo>
                      <a:close/>
                    </a:path>
                  </a:pathLst>
                </a:custGeom>
                <a:solidFill>
                  <a:srgbClr val="F6B62D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299901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0" name="Google Shape;2291;p46">
                  <a:extLst>
                    <a:ext uri="{FF2B5EF4-FFF2-40B4-BE49-F238E27FC236}">
                      <a16:creationId xmlns:a16="http://schemas.microsoft.com/office/drawing/2014/main" id="{F6F884ED-8760-4CF0-81C9-ECF7E1826ED4}"/>
                    </a:ext>
                  </a:extLst>
                </p:cNvPr>
                <p:cNvSpPr/>
                <p:nvPr/>
              </p:nvSpPr>
              <p:spPr>
                <a:xfrm>
                  <a:off x="6623608" y="1690679"/>
                  <a:ext cx="160052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3" h="3034" extrusionOk="0">
                      <a:moveTo>
                        <a:pt x="1504" y="1"/>
                      </a:moveTo>
                      <a:cubicBezTo>
                        <a:pt x="677" y="1"/>
                        <a:pt x="0" y="677"/>
                        <a:pt x="0" y="1529"/>
                      </a:cubicBezTo>
                      <a:cubicBezTo>
                        <a:pt x="0" y="2357"/>
                        <a:pt x="677" y="3033"/>
                        <a:pt x="1504" y="3033"/>
                      </a:cubicBezTo>
                      <a:cubicBezTo>
                        <a:pt x="2356" y="3033"/>
                        <a:pt x="3033" y="2357"/>
                        <a:pt x="3033" y="1529"/>
                      </a:cubicBezTo>
                      <a:cubicBezTo>
                        <a:pt x="3033" y="677"/>
                        <a:pt x="2356" y="1"/>
                        <a:pt x="1504" y="1"/>
                      </a:cubicBezTo>
                      <a:close/>
                    </a:path>
                  </a:pathLst>
                </a:custGeom>
                <a:solidFill>
                  <a:srgbClr val="25BF3D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299901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1" name="Google Shape;2292;p46">
                  <a:extLst>
                    <a:ext uri="{FF2B5EF4-FFF2-40B4-BE49-F238E27FC236}">
                      <a16:creationId xmlns:a16="http://schemas.microsoft.com/office/drawing/2014/main" id="{6B05DC6D-858C-4042-9785-F716E1EA2854}"/>
                    </a:ext>
                  </a:extLst>
                </p:cNvPr>
                <p:cNvSpPr/>
                <p:nvPr/>
              </p:nvSpPr>
              <p:spPr>
                <a:xfrm>
                  <a:off x="6096000" y="1690679"/>
                  <a:ext cx="160052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3" h="3034" extrusionOk="0">
                      <a:moveTo>
                        <a:pt x="1504" y="1"/>
                      </a:moveTo>
                      <a:cubicBezTo>
                        <a:pt x="677" y="1"/>
                        <a:pt x="0" y="677"/>
                        <a:pt x="0" y="1529"/>
                      </a:cubicBezTo>
                      <a:cubicBezTo>
                        <a:pt x="0" y="2357"/>
                        <a:pt x="677" y="3033"/>
                        <a:pt x="1504" y="3033"/>
                      </a:cubicBezTo>
                      <a:cubicBezTo>
                        <a:pt x="2356" y="3033"/>
                        <a:pt x="3033" y="2357"/>
                        <a:pt x="3033" y="1529"/>
                      </a:cubicBezTo>
                      <a:cubicBezTo>
                        <a:pt x="3033" y="677"/>
                        <a:pt x="2356" y="1"/>
                        <a:pt x="1504" y="1"/>
                      </a:cubicBezTo>
                      <a:close/>
                    </a:path>
                  </a:pathLst>
                </a:custGeom>
                <a:solidFill>
                  <a:srgbClr val="F85D53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299901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28" name="Google Shape;2288;p46">
                <a:extLst>
                  <a:ext uri="{FF2B5EF4-FFF2-40B4-BE49-F238E27FC236}">
                    <a16:creationId xmlns:a16="http://schemas.microsoft.com/office/drawing/2014/main" id="{B03E921E-0314-4AD2-927D-C8298E0E6C50}"/>
                  </a:ext>
                </a:extLst>
              </p:cNvPr>
              <p:cNvSpPr/>
              <p:nvPr/>
            </p:nvSpPr>
            <p:spPr>
              <a:xfrm>
                <a:off x="5852159" y="1912766"/>
                <a:ext cx="10911436" cy="3994258"/>
              </a:xfrm>
              <a:prstGeom prst="rect">
                <a:avLst/>
              </a:prstGeom>
              <a:solidFill>
                <a:srgbClr val="272C34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pic>
          <p:nvPicPr>
            <p:cNvPr id="21" name="图片 20" descr="屏幕上有字&#10;&#10;描述已自动生成">
              <a:extLst>
                <a:ext uri="{FF2B5EF4-FFF2-40B4-BE49-F238E27FC236}">
                  <a16:creationId xmlns:a16="http://schemas.microsoft.com/office/drawing/2014/main" id="{38BB2B7B-B18C-46E3-9C26-05107D08E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0292" y="1917424"/>
              <a:ext cx="3792552" cy="2301189"/>
            </a:xfrm>
            <a:prstGeom prst="rect">
              <a:avLst/>
            </a:prstGeom>
          </p:spPr>
        </p:pic>
        <p:sp>
          <p:nvSpPr>
            <p:cNvPr id="22" name="燕尾形 44">
              <a:extLst>
                <a:ext uri="{FF2B5EF4-FFF2-40B4-BE49-F238E27FC236}">
                  <a16:creationId xmlns:a16="http://schemas.microsoft.com/office/drawing/2014/main" id="{705396C4-3C26-4BBB-94CE-FE501DA8013C}"/>
                </a:ext>
              </a:extLst>
            </p:cNvPr>
            <p:cNvSpPr/>
            <p:nvPr/>
          </p:nvSpPr>
          <p:spPr>
            <a:xfrm>
              <a:off x="5309022" y="2621277"/>
              <a:ext cx="291167" cy="273686"/>
            </a:xfrm>
            <a:prstGeom prst="chevron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23" name="图片 22" descr="文本&#10;&#10;描述已自动生成">
              <a:extLst>
                <a:ext uri="{FF2B5EF4-FFF2-40B4-BE49-F238E27FC236}">
                  <a16:creationId xmlns:a16="http://schemas.microsoft.com/office/drawing/2014/main" id="{65DA8021-1AC5-48B4-BBD1-ACB1320D6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1561" y="2014583"/>
              <a:ext cx="5778221" cy="4617145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ED2F0F4B-FDFC-44D8-8CC4-A2FB834AE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32076" y="4606172"/>
              <a:ext cx="3605213" cy="1400175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63EFBD07-4708-4723-9BF5-2E4F43794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32076" y="4204053"/>
              <a:ext cx="3523883" cy="3876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1268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15;p16">
            <a:extLst>
              <a:ext uri="{FF2B5EF4-FFF2-40B4-BE49-F238E27FC236}">
                <a16:creationId xmlns:a16="http://schemas.microsoft.com/office/drawing/2014/main" id="{74ABBB37-3B14-074E-B2A3-CEA9335F5ACF}"/>
              </a:ext>
            </a:extLst>
          </p:cNvPr>
          <p:cNvSpPr/>
          <p:nvPr/>
        </p:nvSpPr>
        <p:spPr>
          <a:xfrm rot="10800000" flipH="1">
            <a:off x="0" y="2108306"/>
            <a:ext cx="690000" cy="2284492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6" name="图片 15" descr="文本, 白板&#10;&#10;描述已自动生成">
            <a:extLst>
              <a:ext uri="{FF2B5EF4-FFF2-40B4-BE49-F238E27FC236}">
                <a16:creationId xmlns:a16="http://schemas.microsoft.com/office/drawing/2014/main" id="{372C7CAA-B379-4E9C-A32D-BF2C9E7C9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42503" cy="10042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1BAB7CC-EE48-43C4-AD83-3A7B28193F7E}"/>
              </a:ext>
            </a:extLst>
          </p:cNvPr>
          <p:cNvSpPr txBox="1"/>
          <p:nvPr/>
        </p:nvSpPr>
        <p:spPr>
          <a:xfrm>
            <a:off x="3474459" y="215564"/>
            <a:ext cx="5580313" cy="6076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32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computed</a:t>
            </a:r>
            <a:endParaRPr kumimoji="1" lang="en" altLang="zh-CN" sz="3200" b="1" dirty="0"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027FE8D-207B-4EDF-9257-183032A40CC4}"/>
              </a:ext>
            </a:extLst>
          </p:cNvPr>
          <p:cNvGrpSpPr/>
          <p:nvPr/>
        </p:nvGrpSpPr>
        <p:grpSpPr>
          <a:xfrm>
            <a:off x="4077730" y="1585872"/>
            <a:ext cx="7108545" cy="5257599"/>
            <a:chOff x="5852158" y="1457528"/>
            <a:chExt cx="6443449" cy="4741270"/>
          </a:xfrm>
        </p:grpSpPr>
        <p:sp>
          <p:nvSpPr>
            <p:cNvPr id="9" name="Google Shape;2288;p46">
              <a:extLst>
                <a:ext uri="{FF2B5EF4-FFF2-40B4-BE49-F238E27FC236}">
                  <a16:creationId xmlns:a16="http://schemas.microsoft.com/office/drawing/2014/main" id="{BD47A69B-6D37-4686-ADDA-1C4D0D4AAB40}"/>
                </a:ext>
              </a:extLst>
            </p:cNvPr>
            <p:cNvSpPr/>
            <p:nvPr/>
          </p:nvSpPr>
          <p:spPr>
            <a:xfrm>
              <a:off x="5852158" y="1457528"/>
              <a:ext cx="6443449" cy="462712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Effect.js</a:t>
              </a:r>
              <a:endParaRPr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922DBE6-AC55-48E1-8A99-C3E73055AEF8}"/>
                </a:ext>
              </a:extLst>
            </p:cNvPr>
            <p:cNvGrpSpPr/>
            <p:nvPr/>
          </p:nvGrpSpPr>
          <p:grpSpPr>
            <a:xfrm>
              <a:off x="5986272" y="1605501"/>
              <a:ext cx="684174" cy="159292"/>
              <a:chOff x="6096000" y="1690679"/>
              <a:chExt cx="687660" cy="160104"/>
            </a:xfrm>
          </p:grpSpPr>
          <p:sp>
            <p:nvSpPr>
              <p:cNvPr id="13" name="Google Shape;2290;p46">
                <a:extLst>
                  <a:ext uri="{FF2B5EF4-FFF2-40B4-BE49-F238E27FC236}">
                    <a16:creationId xmlns:a16="http://schemas.microsoft.com/office/drawing/2014/main" id="{83F61AAD-4494-4B4F-9035-01DCE62B1CDF}"/>
                  </a:ext>
                </a:extLst>
              </p:cNvPr>
              <p:cNvSpPr/>
              <p:nvPr/>
            </p:nvSpPr>
            <p:spPr>
              <a:xfrm>
                <a:off x="6359118" y="1690679"/>
                <a:ext cx="161424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F6B62D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299901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" name="Google Shape;2291;p46">
                <a:extLst>
                  <a:ext uri="{FF2B5EF4-FFF2-40B4-BE49-F238E27FC236}">
                    <a16:creationId xmlns:a16="http://schemas.microsoft.com/office/drawing/2014/main" id="{559D5C65-E27E-4E5E-86CF-C881AABF0C4A}"/>
                  </a:ext>
                </a:extLst>
              </p:cNvPr>
              <p:cNvSpPr/>
              <p:nvPr/>
            </p:nvSpPr>
            <p:spPr>
              <a:xfrm>
                <a:off x="6623608" y="1690679"/>
                <a:ext cx="160052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25BF3D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299901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" name="Google Shape;2292;p46">
                <a:extLst>
                  <a:ext uri="{FF2B5EF4-FFF2-40B4-BE49-F238E27FC236}">
                    <a16:creationId xmlns:a16="http://schemas.microsoft.com/office/drawing/2014/main" id="{CABF3E2A-280D-4655-B02C-082E4955908A}"/>
                  </a:ext>
                </a:extLst>
              </p:cNvPr>
              <p:cNvSpPr/>
              <p:nvPr/>
            </p:nvSpPr>
            <p:spPr>
              <a:xfrm>
                <a:off x="6096000" y="1690679"/>
                <a:ext cx="160052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F85D53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299901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2" name="Google Shape;2288;p46">
              <a:extLst>
                <a:ext uri="{FF2B5EF4-FFF2-40B4-BE49-F238E27FC236}">
                  <a16:creationId xmlns:a16="http://schemas.microsoft.com/office/drawing/2014/main" id="{7F66955C-2CEF-48ED-8126-6597D0A91B5B}"/>
                </a:ext>
              </a:extLst>
            </p:cNvPr>
            <p:cNvSpPr/>
            <p:nvPr/>
          </p:nvSpPr>
          <p:spPr>
            <a:xfrm>
              <a:off x="5852159" y="1912767"/>
              <a:ext cx="6443448" cy="4286031"/>
            </a:xfrm>
            <a:prstGeom prst="rect">
              <a:avLst/>
            </a:prstGeom>
            <a:solidFill>
              <a:srgbClr val="272C34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477921A7-8AE1-44F7-A466-8C6F99C03A12}"/>
              </a:ext>
            </a:extLst>
          </p:cNvPr>
          <p:cNvSpPr txBox="1"/>
          <p:nvPr/>
        </p:nvSpPr>
        <p:spPr>
          <a:xfrm>
            <a:off x="916760" y="1585872"/>
            <a:ext cx="2854949" cy="11599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PingFang SC" panose="020B0400000000000000" pitchFamily="34" charset="-122"/>
              </a:rPr>
              <a:t>Computed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PingFang SC" panose="020B0400000000000000" pitchFamily="34" charset="-122"/>
              </a:rPr>
              <a:t>是惰性的，依赖改变也不会立即计算，只有取值时才会触发计算，缓存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PingFang SC" panose="020B0400000000000000" pitchFamily="34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A9628D5F-4303-4ED8-80E5-165979F94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215" y="1727713"/>
            <a:ext cx="4038294" cy="2059530"/>
          </a:xfrm>
          <a:prstGeom prst="rect">
            <a:avLst/>
          </a:prstGeom>
        </p:spPr>
      </p:pic>
      <p:sp>
        <p:nvSpPr>
          <p:cNvPr id="23" name="燕尾形 44">
            <a:extLst>
              <a:ext uri="{FF2B5EF4-FFF2-40B4-BE49-F238E27FC236}">
                <a16:creationId xmlns:a16="http://schemas.microsoft.com/office/drawing/2014/main" id="{9B6DC758-78BD-42DB-89A8-C561886E66C6}"/>
              </a:ext>
            </a:extLst>
          </p:cNvPr>
          <p:cNvSpPr/>
          <p:nvPr/>
        </p:nvSpPr>
        <p:spPr>
          <a:xfrm>
            <a:off x="7232759" y="2474127"/>
            <a:ext cx="291167" cy="273686"/>
          </a:xfrm>
          <a:prstGeom prst="chevron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圆角矩形 1">
            <a:extLst>
              <a:ext uri="{FF2B5EF4-FFF2-40B4-BE49-F238E27FC236}">
                <a16:creationId xmlns:a16="http://schemas.microsoft.com/office/drawing/2014/main" id="{7A5BE93B-7212-4950-BE40-8B9DB23F64E5}"/>
              </a:ext>
            </a:extLst>
          </p:cNvPr>
          <p:cNvSpPr/>
          <p:nvPr/>
        </p:nvSpPr>
        <p:spPr>
          <a:xfrm>
            <a:off x="4096864" y="3262293"/>
            <a:ext cx="3387729" cy="3488612"/>
          </a:xfrm>
          <a:custGeom>
            <a:avLst/>
            <a:gdLst>
              <a:gd name="connsiteX0" fmla="*/ 0 w 3387729"/>
              <a:gd name="connsiteY0" fmla="*/ 351951 h 3488612"/>
              <a:gd name="connsiteX1" fmla="*/ 351951 w 3387729"/>
              <a:gd name="connsiteY1" fmla="*/ 0 h 3488612"/>
              <a:gd name="connsiteX2" fmla="*/ 915555 w 3387729"/>
              <a:gd name="connsiteY2" fmla="*/ 0 h 3488612"/>
              <a:gd name="connsiteX3" fmla="*/ 1398644 w 3387729"/>
              <a:gd name="connsiteY3" fmla="*/ 0 h 3488612"/>
              <a:gd name="connsiteX4" fmla="*/ 1962247 w 3387729"/>
              <a:gd name="connsiteY4" fmla="*/ 0 h 3488612"/>
              <a:gd name="connsiteX5" fmla="*/ 2418498 w 3387729"/>
              <a:gd name="connsiteY5" fmla="*/ 0 h 3488612"/>
              <a:gd name="connsiteX6" fmla="*/ 3035778 w 3387729"/>
              <a:gd name="connsiteY6" fmla="*/ 0 h 3488612"/>
              <a:gd name="connsiteX7" fmla="*/ 3387729 w 3387729"/>
              <a:gd name="connsiteY7" fmla="*/ 351951 h 3488612"/>
              <a:gd name="connsiteX8" fmla="*/ 3387729 w 3387729"/>
              <a:gd name="connsiteY8" fmla="*/ 908893 h 3488612"/>
              <a:gd name="connsiteX9" fmla="*/ 3387729 w 3387729"/>
              <a:gd name="connsiteY9" fmla="*/ 1493682 h 3488612"/>
              <a:gd name="connsiteX10" fmla="*/ 3387729 w 3387729"/>
              <a:gd name="connsiteY10" fmla="*/ 1994930 h 3488612"/>
              <a:gd name="connsiteX11" fmla="*/ 3387729 w 3387729"/>
              <a:gd name="connsiteY11" fmla="*/ 2468331 h 3488612"/>
              <a:gd name="connsiteX12" fmla="*/ 3387729 w 3387729"/>
              <a:gd name="connsiteY12" fmla="*/ 3136661 h 3488612"/>
              <a:gd name="connsiteX13" fmla="*/ 3035778 w 3387729"/>
              <a:gd name="connsiteY13" fmla="*/ 3488612 h 3488612"/>
              <a:gd name="connsiteX14" fmla="*/ 2579527 w 3387729"/>
              <a:gd name="connsiteY14" fmla="*/ 3488612 h 3488612"/>
              <a:gd name="connsiteX15" fmla="*/ 1989085 w 3387729"/>
              <a:gd name="connsiteY15" fmla="*/ 3488612 h 3488612"/>
              <a:gd name="connsiteX16" fmla="*/ 1452320 w 3387729"/>
              <a:gd name="connsiteY16" fmla="*/ 3488612 h 3488612"/>
              <a:gd name="connsiteX17" fmla="*/ 861878 w 3387729"/>
              <a:gd name="connsiteY17" fmla="*/ 3488612 h 3488612"/>
              <a:gd name="connsiteX18" fmla="*/ 351951 w 3387729"/>
              <a:gd name="connsiteY18" fmla="*/ 3488612 h 3488612"/>
              <a:gd name="connsiteX19" fmla="*/ 0 w 3387729"/>
              <a:gd name="connsiteY19" fmla="*/ 3136661 h 3488612"/>
              <a:gd name="connsiteX20" fmla="*/ 0 w 3387729"/>
              <a:gd name="connsiteY20" fmla="*/ 2607566 h 3488612"/>
              <a:gd name="connsiteX21" fmla="*/ 0 w 3387729"/>
              <a:gd name="connsiteY21" fmla="*/ 2050624 h 3488612"/>
              <a:gd name="connsiteX22" fmla="*/ 0 w 3387729"/>
              <a:gd name="connsiteY22" fmla="*/ 1577223 h 3488612"/>
              <a:gd name="connsiteX23" fmla="*/ 0 w 3387729"/>
              <a:gd name="connsiteY23" fmla="*/ 964587 h 3488612"/>
              <a:gd name="connsiteX24" fmla="*/ 0 w 3387729"/>
              <a:gd name="connsiteY24" fmla="*/ 351951 h 348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387729" h="3488612" fill="none" extrusionOk="0">
                <a:moveTo>
                  <a:pt x="0" y="351951"/>
                </a:moveTo>
                <a:cubicBezTo>
                  <a:pt x="-23882" y="205517"/>
                  <a:pt x="132325" y="-33502"/>
                  <a:pt x="351951" y="0"/>
                </a:cubicBezTo>
                <a:cubicBezTo>
                  <a:pt x="626865" y="-26845"/>
                  <a:pt x="703871" y="28764"/>
                  <a:pt x="915555" y="0"/>
                </a:cubicBezTo>
                <a:cubicBezTo>
                  <a:pt x="1127239" y="-28764"/>
                  <a:pt x="1246955" y="28153"/>
                  <a:pt x="1398644" y="0"/>
                </a:cubicBezTo>
                <a:cubicBezTo>
                  <a:pt x="1550333" y="-28153"/>
                  <a:pt x="1783758" y="64443"/>
                  <a:pt x="1962247" y="0"/>
                </a:cubicBezTo>
                <a:cubicBezTo>
                  <a:pt x="2140736" y="-64443"/>
                  <a:pt x="2317165" y="33344"/>
                  <a:pt x="2418498" y="0"/>
                </a:cubicBezTo>
                <a:cubicBezTo>
                  <a:pt x="2519831" y="-33344"/>
                  <a:pt x="2811029" y="14951"/>
                  <a:pt x="3035778" y="0"/>
                </a:cubicBezTo>
                <a:cubicBezTo>
                  <a:pt x="3254856" y="22905"/>
                  <a:pt x="3418539" y="139153"/>
                  <a:pt x="3387729" y="351951"/>
                </a:cubicBezTo>
                <a:cubicBezTo>
                  <a:pt x="3443483" y="494011"/>
                  <a:pt x="3372300" y="750234"/>
                  <a:pt x="3387729" y="908893"/>
                </a:cubicBezTo>
                <a:cubicBezTo>
                  <a:pt x="3403158" y="1067552"/>
                  <a:pt x="3325890" y="1217803"/>
                  <a:pt x="3387729" y="1493682"/>
                </a:cubicBezTo>
                <a:cubicBezTo>
                  <a:pt x="3449568" y="1769561"/>
                  <a:pt x="3342247" y="1850001"/>
                  <a:pt x="3387729" y="1994930"/>
                </a:cubicBezTo>
                <a:cubicBezTo>
                  <a:pt x="3433211" y="2139859"/>
                  <a:pt x="3347558" y="2358141"/>
                  <a:pt x="3387729" y="2468331"/>
                </a:cubicBezTo>
                <a:cubicBezTo>
                  <a:pt x="3427900" y="2578521"/>
                  <a:pt x="3355819" y="2928181"/>
                  <a:pt x="3387729" y="3136661"/>
                </a:cubicBezTo>
                <a:cubicBezTo>
                  <a:pt x="3395684" y="3350481"/>
                  <a:pt x="3246352" y="3504635"/>
                  <a:pt x="3035778" y="3488612"/>
                </a:cubicBezTo>
                <a:cubicBezTo>
                  <a:pt x="2908588" y="3505807"/>
                  <a:pt x="2739176" y="3443912"/>
                  <a:pt x="2579527" y="3488612"/>
                </a:cubicBezTo>
                <a:cubicBezTo>
                  <a:pt x="2419878" y="3533312"/>
                  <a:pt x="2167075" y="3472218"/>
                  <a:pt x="1989085" y="3488612"/>
                </a:cubicBezTo>
                <a:cubicBezTo>
                  <a:pt x="1811095" y="3505006"/>
                  <a:pt x="1687971" y="3446058"/>
                  <a:pt x="1452320" y="3488612"/>
                </a:cubicBezTo>
                <a:cubicBezTo>
                  <a:pt x="1216669" y="3531166"/>
                  <a:pt x="1071569" y="3468634"/>
                  <a:pt x="861878" y="3488612"/>
                </a:cubicBezTo>
                <a:cubicBezTo>
                  <a:pt x="652187" y="3508590"/>
                  <a:pt x="539088" y="3459111"/>
                  <a:pt x="351951" y="3488612"/>
                </a:cubicBezTo>
                <a:cubicBezTo>
                  <a:pt x="142987" y="3542040"/>
                  <a:pt x="15455" y="3305009"/>
                  <a:pt x="0" y="3136661"/>
                </a:cubicBezTo>
                <a:cubicBezTo>
                  <a:pt x="-50338" y="2960532"/>
                  <a:pt x="41278" y="2866741"/>
                  <a:pt x="0" y="2607566"/>
                </a:cubicBezTo>
                <a:cubicBezTo>
                  <a:pt x="-41278" y="2348391"/>
                  <a:pt x="58204" y="2294378"/>
                  <a:pt x="0" y="2050624"/>
                </a:cubicBezTo>
                <a:cubicBezTo>
                  <a:pt x="-58204" y="1806870"/>
                  <a:pt x="51648" y="1700593"/>
                  <a:pt x="0" y="1577223"/>
                </a:cubicBezTo>
                <a:cubicBezTo>
                  <a:pt x="-51648" y="1453853"/>
                  <a:pt x="4219" y="1127970"/>
                  <a:pt x="0" y="964587"/>
                </a:cubicBezTo>
                <a:cubicBezTo>
                  <a:pt x="-4219" y="801204"/>
                  <a:pt x="45725" y="629198"/>
                  <a:pt x="0" y="351951"/>
                </a:cubicBezTo>
                <a:close/>
              </a:path>
              <a:path w="3387729" h="3488612" stroke="0" extrusionOk="0">
                <a:moveTo>
                  <a:pt x="0" y="351951"/>
                </a:moveTo>
                <a:cubicBezTo>
                  <a:pt x="-23113" y="143317"/>
                  <a:pt x="140928" y="6247"/>
                  <a:pt x="351951" y="0"/>
                </a:cubicBezTo>
                <a:cubicBezTo>
                  <a:pt x="479301" y="-64245"/>
                  <a:pt x="658379" y="39885"/>
                  <a:pt x="942393" y="0"/>
                </a:cubicBezTo>
                <a:cubicBezTo>
                  <a:pt x="1226407" y="-39885"/>
                  <a:pt x="1245590" y="33873"/>
                  <a:pt x="1452320" y="0"/>
                </a:cubicBezTo>
                <a:cubicBezTo>
                  <a:pt x="1659050" y="-33873"/>
                  <a:pt x="1803955" y="47656"/>
                  <a:pt x="1935409" y="0"/>
                </a:cubicBezTo>
                <a:cubicBezTo>
                  <a:pt x="2066863" y="-47656"/>
                  <a:pt x="2239801" y="27436"/>
                  <a:pt x="2499013" y="0"/>
                </a:cubicBezTo>
                <a:cubicBezTo>
                  <a:pt x="2758225" y="-27436"/>
                  <a:pt x="2788097" y="36870"/>
                  <a:pt x="3035778" y="0"/>
                </a:cubicBezTo>
                <a:cubicBezTo>
                  <a:pt x="3245130" y="-24370"/>
                  <a:pt x="3372334" y="171103"/>
                  <a:pt x="3387729" y="351951"/>
                </a:cubicBezTo>
                <a:cubicBezTo>
                  <a:pt x="3450576" y="537804"/>
                  <a:pt x="3326820" y="727738"/>
                  <a:pt x="3387729" y="908893"/>
                </a:cubicBezTo>
                <a:cubicBezTo>
                  <a:pt x="3448638" y="1090048"/>
                  <a:pt x="3379952" y="1229652"/>
                  <a:pt x="3387729" y="1382294"/>
                </a:cubicBezTo>
                <a:cubicBezTo>
                  <a:pt x="3395506" y="1534936"/>
                  <a:pt x="3369570" y="1746181"/>
                  <a:pt x="3387729" y="1939236"/>
                </a:cubicBezTo>
                <a:cubicBezTo>
                  <a:pt x="3405888" y="2132291"/>
                  <a:pt x="3381329" y="2325678"/>
                  <a:pt x="3387729" y="2496178"/>
                </a:cubicBezTo>
                <a:cubicBezTo>
                  <a:pt x="3394129" y="2666678"/>
                  <a:pt x="3386564" y="2894649"/>
                  <a:pt x="3387729" y="3136661"/>
                </a:cubicBezTo>
                <a:cubicBezTo>
                  <a:pt x="3399034" y="3344886"/>
                  <a:pt x="3244422" y="3476120"/>
                  <a:pt x="3035778" y="3488612"/>
                </a:cubicBezTo>
                <a:cubicBezTo>
                  <a:pt x="2854104" y="3520062"/>
                  <a:pt x="2719712" y="3469084"/>
                  <a:pt x="2499013" y="3488612"/>
                </a:cubicBezTo>
                <a:cubicBezTo>
                  <a:pt x="2278315" y="3508140"/>
                  <a:pt x="2227116" y="3487023"/>
                  <a:pt x="1962247" y="3488612"/>
                </a:cubicBezTo>
                <a:cubicBezTo>
                  <a:pt x="1697378" y="3490201"/>
                  <a:pt x="1661352" y="3450859"/>
                  <a:pt x="1371805" y="3488612"/>
                </a:cubicBezTo>
                <a:cubicBezTo>
                  <a:pt x="1082258" y="3526365"/>
                  <a:pt x="1051805" y="3424228"/>
                  <a:pt x="835040" y="3488612"/>
                </a:cubicBezTo>
                <a:cubicBezTo>
                  <a:pt x="618276" y="3552996"/>
                  <a:pt x="518682" y="3472908"/>
                  <a:pt x="351951" y="3488612"/>
                </a:cubicBezTo>
                <a:cubicBezTo>
                  <a:pt x="119766" y="3490169"/>
                  <a:pt x="6208" y="3319846"/>
                  <a:pt x="0" y="3136661"/>
                </a:cubicBezTo>
                <a:cubicBezTo>
                  <a:pt x="-7879" y="2938774"/>
                  <a:pt x="56432" y="2702788"/>
                  <a:pt x="0" y="2551872"/>
                </a:cubicBezTo>
                <a:cubicBezTo>
                  <a:pt x="-56432" y="2400956"/>
                  <a:pt x="23756" y="2202941"/>
                  <a:pt x="0" y="2050624"/>
                </a:cubicBezTo>
                <a:cubicBezTo>
                  <a:pt x="-23756" y="1898307"/>
                  <a:pt x="38860" y="1762684"/>
                  <a:pt x="0" y="1493682"/>
                </a:cubicBezTo>
                <a:cubicBezTo>
                  <a:pt x="-38860" y="1224680"/>
                  <a:pt x="37688" y="1221765"/>
                  <a:pt x="0" y="1020281"/>
                </a:cubicBezTo>
                <a:cubicBezTo>
                  <a:pt x="-37688" y="818797"/>
                  <a:pt x="76991" y="486827"/>
                  <a:pt x="0" y="351951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8FA3F189-5FB3-4CE5-804F-DEE86AB59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2408" y="3392348"/>
            <a:ext cx="2957511" cy="109061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7E5089A-8219-46A2-873D-F6C869C69F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496" y="4748131"/>
            <a:ext cx="3046464" cy="153431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3F06B501-B842-4180-BFB1-BE5FD56A2C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9510" y="2128926"/>
            <a:ext cx="3375990" cy="463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9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>
            <a:extLst>
              <a:ext uri="{FF2B5EF4-FFF2-40B4-BE49-F238E27FC236}">
                <a16:creationId xmlns:a16="http://schemas.microsoft.com/office/drawing/2014/main" id="{A4FED9ED-1D4C-4042-9089-FD749337D559}"/>
              </a:ext>
            </a:extLst>
          </p:cNvPr>
          <p:cNvSpPr txBox="1"/>
          <p:nvPr/>
        </p:nvSpPr>
        <p:spPr>
          <a:xfrm>
            <a:off x="2173546" y="1346767"/>
            <a:ext cx="7977451" cy="11568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Vue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最独特的特性之一，就是其非侵入性的响应性系统。当我们修改被代理的数据模型后，视图和依赖该数据的其他数据也会进行更新，可以让状态管理更加地简单。这里，我们就来实现一个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vue3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的迷你响应系统，了解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vue3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响应性系统的工作原理。</a:t>
            </a:r>
          </a:p>
        </p:txBody>
      </p:sp>
      <p:pic>
        <p:nvPicPr>
          <p:cNvPr id="4" name="图片 3" descr="文本, 白板&#10;&#10;描述已自动生成">
            <a:extLst>
              <a:ext uri="{FF2B5EF4-FFF2-40B4-BE49-F238E27FC236}">
                <a16:creationId xmlns:a16="http://schemas.microsoft.com/office/drawing/2014/main" id="{170E464D-6182-4083-A9CC-E20AAD895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42503" cy="100428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D10977D8-0918-49ED-B874-B0BA6D139C0F}"/>
              </a:ext>
            </a:extLst>
          </p:cNvPr>
          <p:cNvGrpSpPr/>
          <p:nvPr/>
        </p:nvGrpSpPr>
        <p:grpSpPr>
          <a:xfrm>
            <a:off x="3436984" y="3089189"/>
            <a:ext cx="5450573" cy="3583298"/>
            <a:chOff x="5852158" y="1457528"/>
            <a:chExt cx="6923199" cy="4741270"/>
          </a:xfrm>
        </p:grpSpPr>
        <p:sp>
          <p:nvSpPr>
            <p:cNvPr id="6" name="Google Shape;2288;p46">
              <a:extLst>
                <a:ext uri="{FF2B5EF4-FFF2-40B4-BE49-F238E27FC236}">
                  <a16:creationId xmlns:a16="http://schemas.microsoft.com/office/drawing/2014/main" id="{BDCE308A-4BF9-41BB-9F22-2DA23DAFAE1B}"/>
                </a:ext>
              </a:extLst>
            </p:cNvPr>
            <p:cNvSpPr/>
            <p:nvPr/>
          </p:nvSpPr>
          <p:spPr>
            <a:xfrm>
              <a:off x="5852158" y="1457528"/>
              <a:ext cx="6923199" cy="462712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16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B86EDCA-7927-4155-8E13-ECF52F08DCDB}"/>
                </a:ext>
              </a:extLst>
            </p:cNvPr>
            <p:cNvGrpSpPr/>
            <p:nvPr/>
          </p:nvGrpSpPr>
          <p:grpSpPr>
            <a:xfrm>
              <a:off x="5986272" y="1605501"/>
              <a:ext cx="684174" cy="159292"/>
              <a:chOff x="6096000" y="1690679"/>
              <a:chExt cx="687660" cy="160104"/>
            </a:xfrm>
          </p:grpSpPr>
          <p:sp>
            <p:nvSpPr>
              <p:cNvPr id="9" name="Google Shape;2290;p46">
                <a:extLst>
                  <a:ext uri="{FF2B5EF4-FFF2-40B4-BE49-F238E27FC236}">
                    <a16:creationId xmlns:a16="http://schemas.microsoft.com/office/drawing/2014/main" id="{A2FBEE8D-13AC-45F7-B5EF-5F4988057076}"/>
                  </a:ext>
                </a:extLst>
              </p:cNvPr>
              <p:cNvSpPr/>
              <p:nvPr/>
            </p:nvSpPr>
            <p:spPr>
              <a:xfrm>
                <a:off x="6359118" y="1690679"/>
                <a:ext cx="161424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F6B62D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299901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" name="Google Shape;2291;p46">
                <a:extLst>
                  <a:ext uri="{FF2B5EF4-FFF2-40B4-BE49-F238E27FC236}">
                    <a16:creationId xmlns:a16="http://schemas.microsoft.com/office/drawing/2014/main" id="{B100A970-2836-4ECD-91B2-2F63A93A01FE}"/>
                  </a:ext>
                </a:extLst>
              </p:cNvPr>
              <p:cNvSpPr/>
              <p:nvPr/>
            </p:nvSpPr>
            <p:spPr>
              <a:xfrm>
                <a:off x="6623608" y="1690679"/>
                <a:ext cx="160052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25BF3D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299901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" name="Google Shape;2292;p46">
                <a:extLst>
                  <a:ext uri="{FF2B5EF4-FFF2-40B4-BE49-F238E27FC236}">
                    <a16:creationId xmlns:a16="http://schemas.microsoft.com/office/drawing/2014/main" id="{25B805A7-A140-4CDC-80CC-8669232ACEFF}"/>
                  </a:ext>
                </a:extLst>
              </p:cNvPr>
              <p:cNvSpPr/>
              <p:nvPr/>
            </p:nvSpPr>
            <p:spPr>
              <a:xfrm>
                <a:off x="6096000" y="1690679"/>
                <a:ext cx="160052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F85D53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299901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8" name="Google Shape;2288;p46">
              <a:extLst>
                <a:ext uri="{FF2B5EF4-FFF2-40B4-BE49-F238E27FC236}">
                  <a16:creationId xmlns:a16="http://schemas.microsoft.com/office/drawing/2014/main" id="{F9C962AB-A914-4826-8FB5-05834D80EDC3}"/>
                </a:ext>
              </a:extLst>
            </p:cNvPr>
            <p:cNvSpPr/>
            <p:nvPr/>
          </p:nvSpPr>
          <p:spPr>
            <a:xfrm>
              <a:off x="5852158" y="1912767"/>
              <a:ext cx="6923199" cy="4286031"/>
            </a:xfrm>
            <a:prstGeom prst="rect">
              <a:avLst/>
            </a:prstGeom>
            <a:solidFill>
              <a:srgbClr val="272C34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6BB845AC-C835-4197-ACBD-1D09D0948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676" y="3782947"/>
            <a:ext cx="5352881" cy="249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96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>
            <a:extLst>
              <a:ext uri="{FF2B5EF4-FFF2-40B4-BE49-F238E27FC236}">
                <a16:creationId xmlns:a16="http://schemas.microsoft.com/office/drawing/2014/main" id="{6D56C676-19B9-D24F-8054-62369F70B41D}"/>
              </a:ext>
            </a:extLst>
          </p:cNvPr>
          <p:cNvSpPr txBox="1"/>
          <p:nvPr/>
        </p:nvSpPr>
        <p:spPr>
          <a:xfrm>
            <a:off x="3474459" y="215564"/>
            <a:ext cx="5580313" cy="6076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32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computed</a:t>
            </a:r>
            <a:endParaRPr kumimoji="1" lang="en" altLang="zh-CN" sz="3200" b="1" dirty="0"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899A105-564F-C349-AC18-DE965214E964}"/>
              </a:ext>
            </a:extLst>
          </p:cNvPr>
          <p:cNvGrpSpPr/>
          <p:nvPr/>
        </p:nvGrpSpPr>
        <p:grpSpPr>
          <a:xfrm>
            <a:off x="640282" y="1011577"/>
            <a:ext cx="10911436" cy="5846424"/>
            <a:chOff x="640282" y="1907253"/>
            <a:chExt cx="10911436" cy="4619835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2286721D-DD4F-0D4F-8055-46C1A957DEE7}"/>
                </a:ext>
              </a:extLst>
            </p:cNvPr>
            <p:cNvGrpSpPr/>
            <p:nvPr/>
          </p:nvGrpSpPr>
          <p:grpSpPr>
            <a:xfrm>
              <a:off x="6724249" y="1907253"/>
              <a:ext cx="4827469" cy="4619834"/>
              <a:chOff x="5852158" y="1457528"/>
              <a:chExt cx="4827469" cy="4619834"/>
            </a:xfrm>
          </p:grpSpPr>
          <p:sp>
            <p:nvSpPr>
              <p:cNvPr id="68" name="Google Shape;2288;p46">
                <a:extLst>
                  <a:ext uri="{FF2B5EF4-FFF2-40B4-BE49-F238E27FC236}">
                    <a16:creationId xmlns:a16="http://schemas.microsoft.com/office/drawing/2014/main" id="{30FE7D96-0485-B543-819F-5C76B99A34FD}"/>
                  </a:ext>
                </a:extLst>
              </p:cNvPr>
              <p:cNvSpPr/>
              <p:nvPr/>
            </p:nvSpPr>
            <p:spPr>
              <a:xfrm>
                <a:off x="5852159" y="1457528"/>
                <a:ext cx="4827468" cy="462712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computed.js</a:t>
                </a:r>
                <a:endParaRPr lang="en" altLang="zh-CN" sz="16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B881AFDB-0223-0F4A-81C8-9AAF718E2CA8}"/>
                  </a:ext>
                </a:extLst>
              </p:cNvPr>
              <p:cNvGrpSpPr/>
              <p:nvPr/>
            </p:nvGrpSpPr>
            <p:grpSpPr>
              <a:xfrm>
                <a:off x="5986272" y="1605501"/>
                <a:ext cx="684174" cy="159292"/>
                <a:chOff x="6096000" y="1690679"/>
                <a:chExt cx="687660" cy="160104"/>
              </a:xfrm>
            </p:grpSpPr>
            <p:sp>
              <p:nvSpPr>
                <p:cNvPr id="71" name="Google Shape;2290;p46">
                  <a:extLst>
                    <a:ext uri="{FF2B5EF4-FFF2-40B4-BE49-F238E27FC236}">
                      <a16:creationId xmlns:a16="http://schemas.microsoft.com/office/drawing/2014/main" id="{3C29D384-1479-3349-8744-9BC8965C5CAF}"/>
                    </a:ext>
                  </a:extLst>
                </p:cNvPr>
                <p:cNvSpPr/>
                <p:nvPr/>
              </p:nvSpPr>
              <p:spPr>
                <a:xfrm>
                  <a:off x="6359118" y="1690679"/>
                  <a:ext cx="161424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34" extrusionOk="0">
                      <a:moveTo>
                        <a:pt x="1530" y="1"/>
                      </a:moveTo>
                      <a:cubicBezTo>
                        <a:pt x="678" y="1"/>
                        <a:pt x="1" y="677"/>
                        <a:pt x="1" y="1529"/>
                      </a:cubicBezTo>
                      <a:cubicBezTo>
                        <a:pt x="1" y="2357"/>
                        <a:pt x="678" y="3033"/>
                        <a:pt x="1530" y="3033"/>
                      </a:cubicBezTo>
                      <a:cubicBezTo>
                        <a:pt x="2357" y="3033"/>
                        <a:pt x="3059" y="2357"/>
                        <a:pt x="3059" y="1529"/>
                      </a:cubicBezTo>
                      <a:cubicBezTo>
                        <a:pt x="3059" y="677"/>
                        <a:pt x="2357" y="1"/>
                        <a:pt x="1530" y="1"/>
                      </a:cubicBezTo>
                      <a:close/>
                    </a:path>
                  </a:pathLst>
                </a:custGeom>
                <a:solidFill>
                  <a:srgbClr val="F6B62D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299901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72" name="Google Shape;2291;p46">
                  <a:extLst>
                    <a:ext uri="{FF2B5EF4-FFF2-40B4-BE49-F238E27FC236}">
                      <a16:creationId xmlns:a16="http://schemas.microsoft.com/office/drawing/2014/main" id="{1D6E271C-6AA3-8046-9746-24426BDE2B9A}"/>
                    </a:ext>
                  </a:extLst>
                </p:cNvPr>
                <p:cNvSpPr/>
                <p:nvPr/>
              </p:nvSpPr>
              <p:spPr>
                <a:xfrm>
                  <a:off x="6623608" y="1690679"/>
                  <a:ext cx="160052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3" h="3034" extrusionOk="0">
                      <a:moveTo>
                        <a:pt x="1504" y="1"/>
                      </a:moveTo>
                      <a:cubicBezTo>
                        <a:pt x="677" y="1"/>
                        <a:pt x="0" y="677"/>
                        <a:pt x="0" y="1529"/>
                      </a:cubicBezTo>
                      <a:cubicBezTo>
                        <a:pt x="0" y="2357"/>
                        <a:pt x="677" y="3033"/>
                        <a:pt x="1504" y="3033"/>
                      </a:cubicBezTo>
                      <a:cubicBezTo>
                        <a:pt x="2356" y="3033"/>
                        <a:pt x="3033" y="2357"/>
                        <a:pt x="3033" y="1529"/>
                      </a:cubicBezTo>
                      <a:cubicBezTo>
                        <a:pt x="3033" y="677"/>
                        <a:pt x="2356" y="1"/>
                        <a:pt x="1504" y="1"/>
                      </a:cubicBezTo>
                      <a:close/>
                    </a:path>
                  </a:pathLst>
                </a:custGeom>
                <a:solidFill>
                  <a:srgbClr val="25BF3D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299901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73" name="Google Shape;2292;p46">
                  <a:extLst>
                    <a:ext uri="{FF2B5EF4-FFF2-40B4-BE49-F238E27FC236}">
                      <a16:creationId xmlns:a16="http://schemas.microsoft.com/office/drawing/2014/main" id="{ADFA9769-6D06-894A-97C5-AD2AFD6A2BE8}"/>
                    </a:ext>
                  </a:extLst>
                </p:cNvPr>
                <p:cNvSpPr/>
                <p:nvPr/>
              </p:nvSpPr>
              <p:spPr>
                <a:xfrm>
                  <a:off x="6096000" y="1690679"/>
                  <a:ext cx="160052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3" h="3034" extrusionOk="0">
                      <a:moveTo>
                        <a:pt x="1504" y="1"/>
                      </a:moveTo>
                      <a:cubicBezTo>
                        <a:pt x="677" y="1"/>
                        <a:pt x="0" y="677"/>
                        <a:pt x="0" y="1529"/>
                      </a:cubicBezTo>
                      <a:cubicBezTo>
                        <a:pt x="0" y="2357"/>
                        <a:pt x="677" y="3033"/>
                        <a:pt x="1504" y="3033"/>
                      </a:cubicBezTo>
                      <a:cubicBezTo>
                        <a:pt x="2356" y="3033"/>
                        <a:pt x="3033" y="2357"/>
                        <a:pt x="3033" y="1529"/>
                      </a:cubicBezTo>
                      <a:cubicBezTo>
                        <a:pt x="3033" y="677"/>
                        <a:pt x="2356" y="1"/>
                        <a:pt x="1504" y="1"/>
                      </a:cubicBezTo>
                      <a:close/>
                    </a:path>
                  </a:pathLst>
                </a:custGeom>
                <a:solidFill>
                  <a:srgbClr val="F85D53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299901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70" name="Google Shape;2288;p46">
                <a:extLst>
                  <a:ext uri="{FF2B5EF4-FFF2-40B4-BE49-F238E27FC236}">
                    <a16:creationId xmlns:a16="http://schemas.microsoft.com/office/drawing/2014/main" id="{949B4C0F-8526-7148-8329-9D25719F7FAA}"/>
                  </a:ext>
                </a:extLst>
              </p:cNvPr>
              <p:cNvSpPr/>
              <p:nvPr/>
            </p:nvSpPr>
            <p:spPr>
              <a:xfrm>
                <a:off x="5852158" y="1912766"/>
                <a:ext cx="4827469" cy="4164596"/>
              </a:xfrm>
              <a:prstGeom prst="rect">
                <a:avLst/>
              </a:prstGeom>
              <a:solidFill>
                <a:srgbClr val="272C34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8CD6ABB5-D05A-3143-A499-0FA548F89C8B}"/>
                </a:ext>
              </a:extLst>
            </p:cNvPr>
            <p:cNvGrpSpPr/>
            <p:nvPr/>
          </p:nvGrpSpPr>
          <p:grpSpPr>
            <a:xfrm>
              <a:off x="640282" y="1907253"/>
              <a:ext cx="5043763" cy="4619835"/>
              <a:chOff x="5852159" y="1457528"/>
              <a:chExt cx="5043763" cy="4619835"/>
            </a:xfrm>
          </p:grpSpPr>
          <p:sp>
            <p:nvSpPr>
              <p:cNvPr id="61" name="Google Shape;2288;p46">
                <a:extLst>
                  <a:ext uri="{FF2B5EF4-FFF2-40B4-BE49-F238E27FC236}">
                    <a16:creationId xmlns:a16="http://schemas.microsoft.com/office/drawing/2014/main" id="{50383F3C-3F7F-B746-A15D-0D906561A9F1}"/>
                  </a:ext>
                </a:extLst>
              </p:cNvPr>
              <p:cNvSpPr/>
              <p:nvPr/>
            </p:nvSpPr>
            <p:spPr>
              <a:xfrm>
                <a:off x="5852159" y="1457528"/>
                <a:ext cx="5043763" cy="462712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effect</a:t>
                </a:r>
                <a:r>
                  <a:rPr lang="en" altLang="zh-CN" sz="1600" dirty="0">
                    <a:solidFill>
                      <a:schemeClr val="bg1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.js</a:t>
                </a:r>
                <a:endParaRPr sz="16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D1A9C717-5B34-8C42-A4C1-43B63EF500E4}"/>
                  </a:ext>
                </a:extLst>
              </p:cNvPr>
              <p:cNvGrpSpPr/>
              <p:nvPr/>
            </p:nvGrpSpPr>
            <p:grpSpPr>
              <a:xfrm>
                <a:off x="5986272" y="1605501"/>
                <a:ext cx="684174" cy="159292"/>
                <a:chOff x="6096000" y="1690679"/>
                <a:chExt cx="687660" cy="160104"/>
              </a:xfrm>
            </p:grpSpPr>
            <p:sp>
              <p:nvSpPr>
                <p:cNvPr id="64" name="Google Shape;2290;p46">
                  <a:extLst>
                    <a:ext uri="{FF2B5EF4-FFF2-40B4-BE49-F238E27FC236}">
                      <a16:creationId xmlns:a16="http://schemas.microsoft.com/office/drawing/2014/main" id="{A6A9D6F3-037D-E943-B727-34F6B86A293E}"/>
                    </a:ext>
                  </a:extLst>
                </p:cNvPr>
                <p:cNvSpPr/>
                <p:nvPr/>
              </p:nvSpPr>
              <p:spPr>
                <a:xfrm>
                  <a:off x="6359118" y="1690679"/>
                  <a:ext cx="161424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34" extrusionOk="0">
                      <a:moveTo>
                        <a:pt x="1530" y="1"/>
                      </a:moveTo>
                      <a:cubicBezTo>
                        <a:pt x="678" y="1"/>
                        <a:pt x="1" y="677"/>
                        <a:pt x="1" y="1529"/>
                      </a:cubicBezTo>
                      <a:cubicBezTo>
                        <a:pt x="1" y="2357"/>
                        <a:pt x="678" y="3033"/>
                        <a:pt x="1530" y="3033"/>
                      </a:cubicBezTo>
                      <a:cubicBezTo>
                        <a:pt x="2357" y="3033"/>
                        <a:pt x="3059" y="2357"/>
                        <a:pt x="3059" y="1529"/>
                      </a:cubicBezTo>
                      <a:cubicBezTo>
                        <a:pt x="3059" y="677"/>
                        <a:pt x="2357" y="1"/>
                        <a:pt x="1530" y="1"/>
                      </a:cubicBezTo>
                      <a:close/>
                    </a:path>
                  </a:pathLst>
                </a:custGeom>
                <a:solidFill>
                  <a:srgbClr val="F6B62D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299901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5" name="Google Shape;2291;p46">
                  <a:extLst>
                    <a:ext uri="{FF2B5EF4-FFF2-40B4-BE49-F238E27FC236}">
                      <a16:creationId xmlns:a16="http://schemas.microsoft.com/office/drawing/2014/main" id="{DC72ACF4-E388-BC4B-B39A-7C67F8570D06}"/>
                    </a:ext>
                  </a:extLst>
                </p:cNvPr>
                <p:cNvSpPr/>
                <p:nvPr/>
              </p:nvSpPr>
              <p:spPr>
                <a:xfrm>
                  <a:off x="6623608" y="1690679"/>
                  <a:ext cx="160052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3" h="3034" extrusionOk="0">
                      <a:moveTo>
                        <a:pt x="1504" y="1"/>
                      </a:moveTo>
                      <a:cubicBezTo>
                        <a:pt x="677" y="1"/>
                        <a:pt x="0" y="677"/>
                        <a:pt x="0" y="1529"/>
                      </a:cubicBezTo>
                      <a:cubicBezTo>
                        <a:pt x="0" y="2357"/>
                        <a:pt x="677" y="3033"/>
                        <a:pt x="1504" y="3033"/>
                      </a:cubicBezTo>
                      <a:cubicBezTo>
                        <a:pt x="2356" y="3033"/>
                        <a:pt x="3033" y="2357"/>
                        <a:pt x="3033" y="1529"/>
                      </a:cubicBezTo>
                      <a:cubicBezTo>
                        <a:pt x="3033" y="677"/>
                        <a:pt x="2356" y="1"/>
                        <a:pt x="1504" y="1"/>
                      </a:cubicBezTo>
                      <a:close/>
                    </a:path>
                  </a:pathLst>
                </a:custGeom>
                <a:solidFill>
                  <a:srgbClr val="25BF3D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299901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6" name="Google Shape;2292;p46">
                  <a:extLst>
                    <a:ext uri="{FF2B5EF4-FFF2-40B4-BE49-F238E27FC236}">
                      <a16:creationId xmlns:a16="http://schemas.microsoft.com/office/drawing/2014/main" id="{F070BBDD-113B-544F-A9F7-502A8B052A51}"/>
                    </a:ext>
                  </a:extLst>
                </p:cNvPr>
                <p:cNvSpPr/>
                <p:nvPr/>
              </p:nvSpPr>
              <p:spPr>
                <a:xfrm>
                  <a:off x="6096000" y="1690679"/>
                  <a:ext cx="160052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3" h="3034" extrusionOk="0">
                      <a:moveTo>
                        <a:pt x="1504" y="1"/>
                      </a:moveTo>
                      <a:cubicBezTo>
                        <a:pt x="677" y="1"/>
                        <a:pt x="0" y="677"/>
                        <a:pt x="0" y="1529"/>
                      </a:cubicBezTo>
                      <a:cubicBezTo>
                        <a:pt x="0" y="2357"/>
                        <a:pt x="677" y="3033"/>
                        <a:pt x="1504" y="3033"/>
                      </a:cubicBezTo>
                      <a:cubicBezTo>
                        <a:pt x="2356" y="3033"/>
                        <a:pt x="3033" y="2357"/>
                        <a:pt x="3033" y="1529"/>
                      </a:cubicBezTo>
                      <a:cubicBezTo>
                        <a:pt x="3033" y="677"/>
                        <a:pt x="2356" y="1"/>
                        <a:pt x="1504" y="1"/>
                      </a:cubicBezTo>
                      <a:close/>
                    </a:path>
                  </a:pathLst>
                </a:custGeom>
                <a:solidFill>
                  <a:srgbClr val="F85D53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299901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63" name="Google Shape;2288;p46">
                <a:extLst>
                  <a:ext uri="{FF2B5EF4-FFF2-40B4-BE49-F238E27FC236}">
                    <a16:creationId xmlns:a16="http://schemas.microsoft.com/office/drawing/2014/main" id="{513FB5EC-E4DB-A243-B30B-5F186C61A12B}"/>
                  </a:ext>
                </a:extLst>
              </p:cNvPr>
              <p:cNvSpPr/>
              <p:nvPr/>
            </p:nvSpPr>
            <p:spPr>
              <a:xfrm>
                <a:off x="5852159" y="1912767"/>
                <a:ext cx="5043763" cy="4164596"/>
              </a:xfrm>
              <a:prstGeom prst="rect">
                <a:avLst/>
              </a:prstGeom>
              <a:solidFill>
                <a:srgbClr val="272C34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26" name="图片 25" descr="文本, 白板&#10;&#10;描述已自动生成">
            <a:extLst>
              <a:ext uri="{FF2B5EF4-FFF2-40B4-BE49-F238E27FC236}">
                <a16:creationId xmlns:a16="http://schemas.microsoft.com/office/drawing/2014/main" id="{1DABF20A-1B03-48CA-BCCB-2C067AC92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42503" cy="10042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CA0EC5-093A-41B2-A3D2-A45AEF4E7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769" y="1615421"/>
            <a:ext cx="2603792" cy="50270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9393EB2-8B93-4FC7-BBE6-99AAFA1BC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82" y="1587683"/>
            <a:ext cx="4542334" cy="366931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F4923D-A8BF-42AD-AB51-3308B504C7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82" y="5427097"/>
            <a:ext cx="3943610" cy="1387173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5BDD877-18BA-4169-9E81-46EC821EDE33}"/>
              </a:ext>
            </a:extLst>
          </p:cNvPr>
          <p:cNvCxnSpPr/>
          <p:nvPr/>
        </p:nvCxnSpPr>
        <p:spPr>
          <a:xfrm>
            <a:off x="640282" y="5324958"/>
            <a:ext cx="5043763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691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15;p16">
            <a:extLst>
              <a:ext uri="{FF2B5EF4-FFF2-40B4-BE49-F238E27FC236}">
                <a16:creationId xmlns:a16="http://schemas.microsoft.com/office/drawing/2014/main" id="{74ABBB37-3B14-074E-B2A3-CEA9335F5ACF}"/>
              </a:ext>
            </a:extLst>
          </p:cNvPr>
          <p:cNvSpPr/>
          <p:nvPr/>
        </p:nvSpPr>
        <p:spPr>
          <a:xfrm rot="10800000" flipH="1">
            <a:off x="0" y="2108306"/>
            <a:ext cx="690000" cy="2284492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6" name="图片 15" descr="文本, 白板&#10;&#10;描述已自动生成">
            <a:extLst>
              <a:ext uri="{FF2B5EF4-FFF2-40B4-BE49-F238E27FC236}">
                <a16:creationId xmlns:a16="http://schemas.microsoft.com/office/drawing/2014/main" id="{372C7CAA-B379-4E9C-A32D-BF2C9E7C9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42503" cy="1004285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D306DE3E-FD7D-43D0-9744-5681AA690280}"/>
              </a:ext>
            </a:extLst>
          </p:cNvPr>
          <p:cNvGrpSpPr/>
          <p:nvPr/>
        </p:nvGrpSpPr>
        <p:grpSpPr>
          <a:xfrm>
            <a:off x="3345750" y="1295341"/>
            <a:ext cx="8321400" cy="5470628"/>
            <a:chOff x="5852158" y="1457528"/>
            <a:chExt cx="6923199" cy="4741270"/>
          </a:xfrm>
        </p:grpSpPr>
        <p:sp>
          <p:nvSpPr>
            <p:cNvPr id="19" name="Google Shape;2288;p46">
              <a:extLst>
                <a:ext uri="{FF2B5EF4-FFF2-40B4-BE49-F238E27FC236}">
                  <a16:creationId xmlns:a16="http://schemas.microsoft.com/office/drawing/2014/main" id="{62915B12-79BD-48B7-87D0-E1BEF78028DC}"/>
                </a:ext>
              </a:extLst>
            </p:cNvPr>
            <p:cNvSpPr/>
            <p:nvPr/>
          </p:nvSpPr>
          <p:spPr>
            <a:xfrm>
              <a:off x="5852158" y="1457528"/>
              <a:ext cx="6923199" cy="462712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16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D3B588B-3372-4905-8422-D889321E44FD}"/>
                </a:ext>
              </a:extLst>
            </p:cNvPr>
            <p:cNvGrpSpPr/>
            <p:nvPr/>
          </p:nvGrpSpPr>
          <p:grpSpPr>
            <a:xfrm>
              <a:off x="5986272" y="1605501"/>
              <a:ext cx="684174" cy="159292"/>
              <a:chOff x="6096000" y="1690679"/>
              <a:chExt cx="687660" cy="160104"/>
            </a:xfrm>
          </p:grpSpPr>
          <p:sp>
            <p:nvSpPr>
              <p:cNvPr id="22" name="Google Shape;2290;p46">
                <a:extLst>
                  <a:ext uri="{FF2B5EF4-FFF2-40B4-BE49-F238E27FC236}">
                    <a16:creationId xmlns:a16="http://schemas.microsoft.com/office/drawing/2014/main" id="{402D6BD0-5467-46F4-9A1C-2AC79D8B0854}"/>
                  </a:ext>
                </a:extLst>
              </p:cNvPr>
              <p:cNvSpPr/>
              <p:nvPr/>
            </p:nvSpPr>
            <p:spPr>
              <a:xfrm>
                <a:off x="6359118" y="1690679"/>
                <a:ext cx="161424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F6B62D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299901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" name="Google Shape;2291;p46">
                <a:extLst>
                  <a:ext uri="{FF2B5EF4-FFF2-40B4-BE49-F238E27FC236}">
                    <a16:creationId xmlns:a16="http://schemas.microsoft.com/office/drawing/2014/main" id="{EB8C8984-BEAB-4AB1-91A6-CC7B10EB7BE2}"/>
                  </a:ext>
                </a:extLst>
              </p:cNvPr>
              <p:cNvSpPr/>
              <p:nvPr/>
            </p:nvSpPr>
            <p:spPr>
              <a:xfrm>
                <a:off x="6623608" y="1690679"/>
                <a:ext cx="160052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25BF3D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299901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" name="Google Shape;2292;p46">
                <a:extLst>
                  <a:ext uri="{FF2B5EF4-FFF2-40B4-BE49-F238E27FC236}">
                    <a16:creationId xmlns:a16="http://schemas.microsoft.com/office/drawing/2014/main" id="{7ABE54E5-7EFC-4AA3-B75C-C24BF0758D53}"/>
                  </a:ext>
                </a:extLst>
              </p:cNvPr>
              <p:cNvSpPr/>
              <p:nvPr/>
            </p:nvSpPr>
            <p:spPr>
              <a:xfrm>
                <a:off x="6096000" y="1690679"/>
                <a:ext cx="160052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F85D53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299901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1" name="Google Shape;2288;p46">
              <a:extLst>
                <a:ext uri="{FF2B5EF4-FFF2-40B4-BE49-F238E27FC236}">
                  <a16:creationId xmlns:a16="http://schemas.microsoft.com/office/drawing/2014/main" id="{EA45167A-DEA6-4A9F-B214-6007A30BE2BD}"/>
                </a:ext>
              </a:extLst>
            </p:cNvPr>
            <p:cNvSpPr/>
            <p:nvPr/>
          </p:nvSpPr>
          <p:spPr>
            <a:xfrm>
              <a:off x="5852158" y="1912767"/>
              <a:ext cx="6923199" cy="4286031"/>
            </a:xfrm>
            <a:prstGeom prst="rect">
              <a:avLst/>
            </a:prstGeom>
            <a:solidFill>
              <a:srgbClr val="272C34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" name="íṩlîḍé">
            <a:extLst>
              <a:ext uri="{FF2B5EF4-FFF2-40B4-BE49-F238E27FC236}">
                <a16:creationId xmlns:a16="http://schemas.microsoft.com/office/drawing/2014/main" id="{9F8A7CE9-768B-45A4-82B3-F4DA02A53081}"/>
              </a:ext>
            </a:extLst>
          </p:cNvPr>
          <p:cNvSpPr txBox="1"/>
          <p:nvPr/>
        </p:nvSpPr>
        <p:spPr>
          <a:xfrm>
            <a:off x="3506950" y="2594920"/>
            <a:ext cx="2240257" cy="3577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5F5F60"/>
              </a:buClr>
              <a:buSzPct val="72000"/>
              <a:defRPr/>
            </a:pPr>
            <a:r>
              <a:rPr kumimoji="0" lang="en-US" altLang="zh-CN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kumimoji="0" lang="zh-CN" altLang="en-US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、修改</a:t>
            </a:r>
            <a:r>
              <a:rPr kumimoji="0" lang="en-US" altLang="zh-CN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computed</a:t>
            </a:r>
            <a:r>
              <a:rPr kumimoji="0" lang="zh-CN" altLang="en-US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，如果接受参数为对象，则将用户代码中的</a:t>
            </a:r>
            <a:r>
              <a:rPr kumimoji="0" lang="en-US" altLang="zh-CN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get</a:t>
            </a:r>
            <a:r>
              <a:rPr kumimoji="0" lang="zh-CN" altLang="en-US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kumimoji="0" lang="en-US" altLang="zh-CN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set</a:t>
            </a:r>
            <a:r>
              <a:rPr kumimoji="0" lang="zh-CN" altLang="en-US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直接设置为</a:t>
            </a:r>
            <a:r>
              <a:rPr kumimoji="0" lang="en-US" altLang="zh-CN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getter</a:t>
            </a:r>
            <a:r>
              <a:rPr kumimoji="0" lang="zh-CN" altLang="en-US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kumimoji="0" lang="en-US" altLang="zh-CN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setter</a:t>
            </a:r>
          </a:p>
          <a:p>
            <a:pPr lvl="0">
              <a:lnSpc>
                <a:spcPct val="150000"/>
              </a:lnSpc>
              <a:buClr>
                <a:srgbClr val="5F5F60"/>
              </a:buClr>
              <a:buSzPct val="72000"/>
              <a:defRPr/>
            </a:pPr>
            <a:endParaRPr lang="en-US" altLang="zh-CN" sz="14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0">
              <a:lnSpc>
                <a:spcPct val="150000"/>
              </a:lnSpc>
              <a:buClr>
                <a:srgbClr val="5F5F60"/>
              </a:buClr>
              <a:buSzPct val="72000"/>
              <a:defRPr/>
            </a:pPr>
            <a:endParaRPr kumimoji="0" lang="en-US" altLang="zh-CN" sz="14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0">
              <a:lnSpc>
                <a:spcPct val="150000"/>
              </a:lnSpc>
              <a:buClr>
                <a:srgbClr val="5F5F60"/>
              </a:buClr>
              <a:buSzPct val="72000"/>
              <a:defRPr/>
            </a:pPr>
            <a:endParaRPr kumimoji="0" lang="en-US" altLang="zh-CN" sz="14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0">
              <a:lnSpc>
                <a:spcPct val="150000"/>
              </a:lnSpc>
              <a:buClr>
                <a:srgbClr val="5F5F60"/>
              </a:buClr>
              <a:buSzPct val="72000"/>
              <a:defRPr/>
            </a:pPr>
            <a:endParaRPr lang="en-US" altLang="zh-CN" sz="14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0">
              <a:lnSpc>
                <a:spcPct val="150000"/>
              </a:lnSpc>
              <a:buClr>
                <a:srgbClr val="5F5F60"/>
              </a:buClr>
              <a:buSzPct val="72000"/>
              <a:defRPr/>
            </a:pPr>
            <a:r>
              <a:rPr lang="en-US" altLang="zh-CN" sz="1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sz="1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、修改构造函数，如果存在</a:t>
            </a:r>
            <a:r>
              <a:rPr lang="en-US" altLang="zh-CN" sz="1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setter</a:t>
            </a:r>
            <a:r>
              <a:rPr lang="zh-CN" altLang="en-US" sz="1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时，对</a:t>
            </a:r>
            <a:r>
              <a:rPr lang="en-US" altLang="zh-CN" sz="1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value</a:t>
            </a:r>
            <a:r>
              <a:rPr lang="zh-CN" altLang="en-US" sz="1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进行改造</a:t>
            </a:r>
            <a:r>
              <a:rPr kumimoji="0" lang="zh-CN" altLang="en-US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endParaRPr kumimoji="0" lang="de-DE" sz="14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836EF5-AF75-4A66-8AFC-7C30E778E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407" y="1999970"/>
            <a:ext cx="4766747" cy="25840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D294E5-8E13-41F8-A116-CDB9128BF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8407" y="4691507"/>
            <a:ext cx="3868566" cy="1966967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DA33888-AD21-4384-8DD6-7FA9D4607792}"/>
              </a:ext>
            </a:extLst>
          </p:cNvPr>
          <p:cNvCxnSpPr/>
          <p:nvPr/>
        </p:nvCxnSpPr>
        <p:spPr>
          <a:xfrm flipH="1">
            <a:off x="3345750" y="4627261"/>
            <a:ext cx="8186351" cy="0"/>
          </a:xfrm>
          <a:prstGeom prst="line">
            <a:avLst/>
          </a:prstGeom>
          <a:ln w="19050">
            <a:solidFill>
              <a:schemeClr val="bg1"/>
            </a:solidFill>
            <a:prstDash val="lg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7019FFD-0C7A-43B3-A0A9-F670DB766494}"/>
              </a:ext>
            </a:extLst>
          </p:cNvPr>
          <p:cNvSpPr txBox="1"/>
          <p:nvPr/>
        </p:nvSpPr>
        <p:spPr>
          <a:xfrm>
            <a:off x="3474459" y="215564"/>
            <a:ext cx="5580313" cy="6076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32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computed</a:t>
            </a:r>
            <a:endParaRPr kumimoji="1" lang="en" altLang="zh-CN" sz="3200" b="1" dirty="0"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4AE00DC-EEB7-44A4-B5D9-6393BCA4A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970" y="2326496"/>
            <a:ext cx="2563075" cy="184811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C6E19788-3104-45AF-8A0C-28AF9AEAB52F}"/>
              </a:ext>
            </a:extLst>
          </p:cNvPr>
          <p:cNvSpPr txBox="1"/>
          <p:nvPr/>
        </p:nvSpPr>
        <p:spPr>
          <a:xfrm>
            <a:off x="744970" y="1370744"/>
            <a:ext cx="2854949" cy="4160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PingFang SC" panose="020B0400000000000000" pitchFamily="34" charset="-122"/>
              </a:rPr>
              <a:t>Computed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PingFang SC" panose="020B0400000000000000" pitchFamily="34" charset="-122"/>
              </a:rPr>
              <a:t>的参数：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682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115;p16">
            <a:extLst>
              <a:ext uri="{FF2B5EF4-FFF2-40B4-BE49-F238E27FC236}">
                <a16:creationId xmlns:a16="http://schemas.microsoft.com/office/drawing/2014/main" id="{82C00D95-7984-D04F-B4BA-926C5FC94802}"/>
              </a:ext>
            </a:extLst>
          </p:cNvPr>
          <p:cNvSpPr/>
          <p:nvPr/>
        </p:nvSpPr>
        <p:spPr>
          <a:xfrm rot="10800000" flipH="1">
            <a:off x="0" y="2113280"/>
            <a:ext cx="690000" cy="2279518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" name="Google Shape;117;p18">
            <a:extLst>
              <a:ext uri="{FF2B5EF4-FFF2-40B4-BE49-F238E27FC236}">
                <a16:creationId xmlns:a16="http://schemas.microsoft.com/office/drawing/2014/main" id="{A9AAD66F-F0C2-9147-9D12-F51E90683EE3}"/>
              </a:ext>
            </a:extLst>
          </p:cNvPr>
          <p:cNvSpPr/>
          <p:nvPr/>
        </p:nvSpPr>
        <p:spPr>
          <a:xfrm>
            <a:off x="0" y="1"/>
            <a:ext cx="2736061" cy="988540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chemeClr val="tx2"/>
          </a:solidFill>
          <a:ln w="38100"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522E68-5409-F84F-B38F-1F0D386B2C2F}"/>
              </a:ext>
            </a:extLst>
          </p:cNvPr>
          <p:cNvSpPr txBox="1"/>
          <p:nvPr/>
        </p:nvSpPr>
        <p:spPr>
          <a:xfrm>
            <a:off x="143757" y="224595"/>
            <a:ext cx="2301282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sz="2200" b="1" kern="1200">
                <a:solidFill>
                  <a:schemeClr val="bg1"/>
                </a:solidFill>
                <a:effectLst/>
                <a:latin typeface="+mn-lt"/>
                <a:ea typeface="PingFang SC Semibold" panose="020B0400000000000000" pitchFamily="34" charset="-122"/>
                <a:cs typeface="+mn-cs"/>
              </a:rPr>
              <a:t>CSS</a:t>
            </a:r>
            <a:r>
              <a:rPr kumimoji="1" lang="en-US" altLang="zh-CN" sz="2200" b="1" kern="1200">
                <a:solidFill>
                  <a:schemeClr val="bg1"/>
                </a:solidFill>
                <a:effectLst/>
                <a:latin typeface="+mn-lt"/>
                <a:ea typeface="PingFang SC Semibold" panose="020B0400000000000000" pitchFamily="34" charset="-122"/>
                <a:cs typeface="+mn-cs"/>
              </a:rPr>
              <a:t>-in-JS</a:t>
            </a:r>
            <a:endParaRPr kumimoji="1" lang="en-US" altLang="zh-CN" sz="2200" b="1" kern="1200" dirty="0">
              <a:solidFill>
                <a:schemeClr val="bg1"/>
              </a:solidFill>
              <a:effectLst/>
              <a:latin typeface="+mn-lt"/>
              <a:ea typeface="PingFang SC Semibold" panose="020B0400000000000000" pitchFamily="34" charset="-122"/>
              <a:cs typeface="+mn-cs"/>
            </a:endParaRPr>
          </a:p>
        </p:txBody>
      </p:sp>
      <p:pic>
        <p:nvPicPr>
          <p:cNvPr id="8" name="图片 7" descr="文本, 白板&#10;&#10;描述已自动生成">
            <a:extLst>
              <a:ext uri="{FF2B5EF4-FFF2-40B4-BE49-F238E27FC236}">
                <a16:creationId xmlns:a16="http://schemas.microsoft.com/office/drawing/2014/main" id="{BD4443B5-76F3-433E-9BDE-7AC4954CF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42503" cy="10042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C65B35-39C6-43F9-850B-CDEDC7B55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251" y="1247239"/>
            <a:ext cx="9237049" cy="487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3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1">
            <a:extLst>
              <a:ext uri="{FF2B5EF4-FFF2-40B4-BE49-F238E27FC236}">
                <a16:creationId xmlns:a16="http://schemas.microsoft.com/office/drawing/2014/main" id="{23D11CE7-AF93-4B5B-96BD-90ACD33BFFFD}"/>
              </a:ext>
            </a:extLst>
          </p:cNvPr>
          <p:cNvSpPr/>
          <p:nvPr/>
        </p:nvSpPr>
        <p:spPr>
          <a:xfrm>
            <a:off x="3714767" y="1107277"/>
            <a:ext cx="4762463" cy="2834528"/>
          </a:xfrm>
          <a:custGeom>
            <a:avLst/>
            <a:gdLst>
              <a:gd name="connsiteX0" fmla="*/ 0 w 4762463"/>
              <a:gd name="connsiteY0" fmla="*/ 294479 h 2834528"/>
              <a:gd name="connsiteX1" fmla="*/ 294479 w 4762463"/>
              <a:gd name="connsiteY1" fmla="*/ 0 h 2834528"/>
              <a:gd name="connsiteX2" fmla="*/ 848959 w 4762463"/>
              <a:gd name="connsiteY2" fmla="*/ 0 h 2834528"/>
              <a:gd name="connsiteX3" fmla="*/ 1319969 w 4762463"/>
              <a:gd name="connsiteY3" fmla="*/ 0 h 2834528"/>
              <a:gd name="connsiteX4" fmla="*/ 1957919 w 4762463"/>
              <a:gd name="connsiteY4" fmla="*/ 0 h 2834528"/>
              <a:gd name="connsiteX5" fmla="*/ 2470664 w 4762463"/>
              <a:gd name="connsiteY5" fmla="*/ 0 h 2834528"/>
              <a:gd name="connsiteX6" fmla="*/ 2941674 w 4762463"/>
              <a:gd name="connsiteY6" fmla="*/ 0 h 2834528"/>
              <a:gd name="connsiteX7" fmla="*/ 3454419 w 4762463"/>
              <a:gd name="connsiteY7" fmla="*/ 0 h 2834528"/>
              <a:gd name="connsiteX8" fmla="*/ 4467984 w 4762463"/>
              <a:gd name="connsiteY8" fmla="*/ 0 h 2834528"/>
              <a:gd name="connsiteX9" fmla="*/ 4762463 w 4762463"/>
              <a:gd name="connsiteY9" fmla="*/ 294479 h 2834528"/>
              <a:gd name="connsiteX10" fmla="*/ 4762463 w 4762463"/>
              <a:gd name="connsiteY10" fmla="*/ 810960 h 2834528"/>
              <a:gd name="connsiteX11" fmla="*/ 4762463 w 4762463"/>
              <a:gd name="connsiteY11" fmla="*/ 1349897 h 2834528"/>
              <a:gd name="connsiteX12" fmla="*/ 4762463 w 4762463"/>
              <a:gd name="connsiteY12" fmla="*/ 1911289 h 2834528"/>
              <a:gd name="connsiteX13" fmla="*/ 4762463 w 4762463"/>
              <a:gd name="connsiteY13" fmla="*/ 2540049 h 2834528"/>
              <a:gd name="connsiteX14" fmla="*/ 4467984 w 4762463"/>
              <a:gd name="connsiteY14" fmla="*/ 2834528 h 2834528"/>
              <a:gd name="connsiteX15" fmla="*/ 3871769 w 4762463"/>
              <a:gd name="connsiteY15" fmla="*/ 2834528 h 2834528"/>
              <a:gd name="connsiteX16" fmla="*/ 3233819 w 4762463"/>
              <a:gd name="connsiteY16" fmla="*/ 2834528 h 2834528"/>
              <a:gd name="connsiteX17" fmla="*/ 2679339 w 4762463"/>
              <a:gd name="connsiteY17" fmla="*/ 2834528 h 2834528"/>
              <a:gd name="connsiteX18" fmla="*/ 2041389 w 4762463"/>
              <a:gd name="connsiteY18" fmla="*/ 2834528 h 2834528"/>
              <a:gd name="connsiteX19" fmla="*/ 1528644 w 4762463"/>
              <a:gd name="connsiteY19" fmla="*/ 2834528 h 2834528"/>
              <a:gd name="connsiteX20" fmla="*/ 932429 w 4762463"/>
              <a:gd name="connsiteY20" fmla="*/ 2834528 h 2834528"/>
              <a:gd name="connsiteX21" fmla="*/ 294479 w 4762463"/>
              <a:gd name="connsiteY21" fmla="*/ 2834528 h 2834528"/>
              <a:gd name="connsiteX22" fmla="*/ 0 w 4762463"/>
              <a:gd name="connsiteY22" fmla="*/ 2540049 h 2834528"/>
              <a:gd name="connsiteX23" fmla="*/ 0 w 4762463"/>
              <a:gd name="connsiteY23" fmla="*/ 1956201 h 2834528"/>
              <a:gd name="connsiteX24" fmla="*/ 0 w 4762463"/>
              <a:gd name="connsiteY24" fmla="*/ 1417264 h 2834528"/>
              <a:gd name="connsiteX25" fmla="*/ 0 w 4762463"/>
              <a:gd name="connsiteY25" fmla="*/ 900783 h 2834528"/>
              <a:gd name="connsiteX26" fmla="*/ 0 w 4762463"/>
              <a:gd name="connsiteY26" fmla="*/ 294479 h 283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62463" h="2834528" fill="none" extrusionOk="0">
                <a:moveTo>
                  <a:pt x="0" y="294479"/>
                </a:moveTo>
                <a:cubicBezTo>
                  <a:pt x="-1742" y="95693"/>
                  <a:pt x="151005" y="12072"/>
                  <a:pt x="294479" y="0"/>
                </a:cubicBezTo>
                <a:cubicBezTo>
                  <a:pt x="446923" y="-2848"/>
                  <a:pt x="588287" y="40292"/>
                  <a:pt x="848959" y="0"/>
                </a:cubicBezTo>
                <a:cubicBezTo>
                  <a:pt x="1109631" y="-40292"/>
                  <a:pt x="1099229" y="22365"/>
                  <a:pt x="1319969" y="0"/>
                </a:cubicBezTo>
                <a:cubicBezTo>
                  <a:pt x="1540709" y="-22365"/>
                  <a:pt x="1782102" y="23443"/>
                  <a:pt x="1957919" y="0"/>
                </a:cubicBezTo>
                <a:cubicBezTo>
                  <a:pt x="2133736" y="-23443"/>
                  <a:pt x="2318575" y="19566"/>
                  <a:pt x="2470664" y="0"/>
                </a:cubicBezTo>
                <a:cubicBezTo>
                  <a:pt x="2622754" y="-19566"/>
                  <a:pt x="2756038" y="34354"/>
                  <a:pt x="2941674" y="0"/>
                </a:cubicBezTo>
                <a:cubicBezTo>
                  <a:pt x="3127310" y="-34354"/>
                  <a:pt x="3334568" y="27941"/>
                  <a:pt x="3454419" y="0"/>
                </a:cubicBezTo>
                <a:cubicBezTo>
                  <a:pt x="3574270" y="-27941"/>
                  <a:pt x="4252731" y="91796"/>
                  <a:pt x="4467984" y="0"/>
                </a:cubicBezTo>
                <a:cubicBezTo>
                  <a:pt x="4641969" y="-3004"/>
                  <a:pt x="4756896" y="170409"/>
                  <a:pt x="4762463" y="294479"/>
                </a:cubicBezTo>
                <a:cubicBezTo>
                  <a:pt x="4784023" y="416515"/>
                  <a:pt x="4703249" y="672012"/>
                  <a:pt x="4762463" y="810960"/>
                </a:cubicBezTo>
                <a:cubicBezTo>
                  <a:pt x="4821677" y="949908"/>
                  <a:pt x="4724076" y="1116516"/>
                  <a:pt x="4762463" y="1349897"/>
                </a:cubicBezTo>
                <a:cubicBezTo>
                  <a:pt x="4800850" y="1583278"/>
                  <a:pt x="4757910" y="1655174"/>
                  <a:pt x="4762463" y="1911289"/>
                </a:cubicBezTo>
                <a:cubicBezTo>
                  <a:pt x="4767016" y="2167404"/>
                  <a:pt x="4741863" y="2290599"/>
                  <a:pt x="4762463" y="2540049"/>
                </a:cubicBezTo>
                <a:cubicBezTo>
                  <a:pt x="4774790" y="2734370"/>
                  <a:pt x="4641221" y="2839460"/>
                  <a:pt x="4467984" y="2834528"/>
                </a:cubicBezTo>
                <a:cubicBezTo>
                  <a:pt x="4184344" y="2890307"/>
                  <a:pt x="4142880" y="2767014"/>
                  <a:pt x="3871769" y="2834528"/>
                </a:cubicBezTo>
                <a:cubicBezTo>
                  <a:pt x="3600658" y="2902042"/>
                  <a:pt x="3378803" y="2779925"/>
                  <a:pt x="3233819" y="2834528"/>
                </a:cubicBezTo>
                <a:cubicBezTo>
                  <a:pt x="3088835" y="2889131"/>
                  <a:pt x="2870431" y="2775353"/>
                  <a:pt x="2679339" y="2834528"/>
                </a:cubicBezTo>
                <a:cubicBezTo>
                  <a:pt x="2488247" y="2893703"/>
                  <a:pt x="2173292" y="2816346"/>
                  <a:pt x="2041389" y="2834528"/>
                </a:cubicBezTo>
                <a:cubicBezTo>
                  <a:pt x="1909486" y="2852710"/>
                  <a:pt x="1666780" y="2806064"/>
                  <a:pt x="1528644" y="2834528"/>
                </a:cubicBezTo>
                <a:cubicBezTo>
                  <a:pt x="1390509" y="2862992"/>
                  <a:pt x="1189849" y="2777476"/>
                  <a:pt x="932429" y="2834528"/>
                </a:cubicBezTo>
                <a:cubicBezTo>
                  <a:pt x="675010" y="2891580"/>
                  <a:pt x="544174" y="2806713"/>
                  <a:pt x="294479" y="2834528"/>
                </a:cubicBezTo>
                <a:cubicBezTo>
                  <a:pt x="150677" y="2805205"/>
                  <a:pt x="29521" y="2679454"/>
                  <a:pt x="0" y="2540049"/>
                </a:cubicBezTo>
                <a:cubicBezTo>
                  <a:pt x="-5158" y="2416325"/>
                  <a:pt x="19927" y="2216170"/>
                  <a:pt x="0" y="1956201"/>
                </a:cubicBezTo>
                <a:cubicBezTo>
                  <a:pt x="-19927" y="1696232"/>
                  <a:pt x="17110" y="1652151"/>
                  <a:pt x="0" y="1417264"/>
                </a:cubicBezTo>
                <a:cubicBezTo>
                  <a:pt x="-17110" y="1182377"/>
                  <a:pt x="19164" y="1139197"/>
                  <a:pt x="0" y="900783"/>
                </a:cubicBezTo>
                <a:cubicBezTo>
                  <a:pt x="-19164" y="662369"/>
                  <a:pt x="39586" y="521882"/>
                  <a:pt x="0" y="294479"/>
                </a:cubicBezTo>
                <a:close/>
              </a:path>
              <a:path w="4762463" h="2834528" stroke="0" extrusionOk="0">
                <a:moveTo>
                  <a:pt x="0" y="294479"/>
                </a:moveTo>
                <a:cubicBezTo>
                  <a:pt x="-34338" y="110663"/>
                  <a:pt x="121360" y="3935"/>
                  <a:pt x="294479" y="0"/>
                </a:cubicBezTo>
                <a:cubicBezTo>
                  <a:pt x="625289" y="-44996"/>
                  <a:pt x="827839" y="12097"/>
                  <a:pt x="974164" y="0"/>
                </a:cubicBezTo>
                <a:cubicBezTo>
                  <a:pt x="1120489" y="-12097"/>
                  <a:pt x="1276720" y="9644"/>
                  <a:pt x="1528644" y="0"/>
                </a:cubicBezTo>
                <a:cubicBezTo>
                  <a:pt x="1780568" y="-9644"/>
                  <a:pt x="1860939" y="35256"/>
                  <a:pt x="2041389" y="0"/>
                </a:cubicBezTo>
                <a:cubicBezTo>
                  <a:pt x="2221839" y="-35256"/>
                  <a:pt x="2455415" y="60971"/>
                  <a:pt x="2679339" y="0"/>
                </a:cubicBezTo>
                <a:cubicBezTo>
                  <a:pt x="2903263" y="-60971"/>
                  <a:pt x="3006115" y="56292"/>
                  <a:pt x="3233819" y="0"/>
                </a:cubicBezTo>
                <a:cubicBezTo>
                  <a:pt x="3461523" y="-56292"/>
                  <a:pt x="3709874" y="47606"/>
                  <a:pt x="3913504" y="0"/>
                </a:cubicBezTo>
                <a:cubicBezTo>
                  <a:pt x="4117134" y="-47606"/>
                  <a:pt x="4207695" y="59975"/>
                  <a:pt x="4467984" y="0"/>
                </a:cubicBezTo>
                <a:cubicBezTo>
                  <a:pt x="4608633" y="36373"/>
                  <a:pt x="4757057" y="125573"/>
                  <a:pt x="4762463" y="294479"/>
                </a:cubicBezTo>
                <a:cubicBezTo>
                  <a:pt x="4813355" y="430061"/>
                  <a:pt x="4708889" y="657416"/>
                  <a:pt x="4762463" y="810960"/>
                </a:cubicBezTo>
                <a:cubicBezTo>
                  <a:pt x="4816037" y="964504"/>
                  <a:pt x="4748341" y="1242971"/>
                  <a:pt x="4762463" y="1372353"/>
                </a:cubicBezTo>
                <a:cubicBezTo>
                  <a:pt x="4776585" y="1501735"/>
                  <a:pt x="4700507" y="1709683"/>
                  <a:pt x="4762463" y="1911289"/>
                </a:cubicBezTo>
                <a:cubicBezTo>
                  <a:pt x="4824419" y="2112895"/>
                  <a:pt x="4700677" y="2267716"/>
                  <a:pt x="4762463" y="2540049"/>
                </a:cubicBezTo>
                <a:cubicBezTo>
                  <a:pt x="4782337" y="2678014"/>
                  <a:pt x="4617929" y="2829622"/>
                  <a:pt x="4467984" y="2834528"/>
                </a:cubicBezTo>
                <a:cubicBezTo>
                  <a:pt x="4289563" y="2865696"/>
                  <a:pt x="4010818" y="2804623"/>
                  <a:pt x="3871769" y="2834528"/>
                </a:cubicBezTo>
                <a:cubicBezTo>
                  <a:pt x="3732720" y="2864433"/>
                  <a:pt x="3528891" y="2829716"/>
                  <a:pt x="3192084" y="2834528"/>
                </a:cubicBezTo>
                <a:cubicBezTo>
                  <a:pt x="2855278" y="2839340"/>
                  <a:pt x="2858174" y="2764774"/>
                  <a:pt x="2595869" y="2834528"/>
                </a:cubicBezTo>
                <a:cubicBezTo>
                  <a:pt x="2333565" y="2904282"/>
                  <a:pt x="2252460" y="2811924"/>
                  <a:pt x="2124859" y="2834528"/>
                </a:cubicBezTo>
                <a:cubicBezTo>
                  <a:pt x="1997258" y="2857132"/>
                  <a:pt x="1816826" y="2822635"/>
                  <a:pt x="1612114" y="2834528"/>
                </a:cubicBezTo>
                <a:cubicBezTo>
                  <a:pt x="1407403" y="2846421"/>
                  <a:pt x="1087436" y="2804723"/>
                  <a:pt x="932429" y="2834528"/>
                </a:cubicBezTo>
                <a:cubicBezTo>
                  <a:pt x="777423" y="2864333"/>
                  <a:pt x="439362" y="2796171"/>
                  <a:pt x="294479" y="2834528"/>
                </a:cubicBezTo>
                <a:cubicBezTo>
                  <a:pt x="149858" y="2870199"/>
                  <a:pt x="-26553" y="2716688"/>
                  <a:pt x="0" y="2540049"/>
                </a:cubicBezTo>
                <a:cubicBezTo>
                  <a:pt x="-39951" y="2259530"/>
                  <a:pt x="62264" y="2178313"/>
                  <a:pt x="0" y="1956201"/>
                </a:cubicBezTo>
                <a:cubicBezTo>
                  <a:pt x="-62264" y="1734089"/>
                  <a:pt x="58502" y="1579894"/>
                  <a:pt x="0" y="1462175"/>
                </a:cubicBezTo>
                <a:cubicBezTo>
                  <a:pt x="-58502" y="1344456"/>
                  <a:pt x="24248" y="1115958"/>
                  <a:pt x="0" y="900783"/>
                </a:cubicBezTo>
                <a:cubicBezTo>
                  <a:pt x="-24248" y="685608"/>
                  <a:pt x="902" y="476206"/>
                  <a:pt x="0" y="294479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0A5BD2-BF7B-4EB2-AF69-CEFDA236BEF8}"/>
              </a:ext>
            </a:extLst>
          </p:cNvPr>
          <p:cNvSpPr txBox="1"/>
          <p:nvPr/>
        </p:nvSpPr>
        <p:spPr>
          <a:xfrm>
            <a:off x="2705550" y="1702467"/>
            <a:ext cx="6780895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0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Thank</a:t>
            </a:r>
          </a:p>
          <a:p>
            <a:pPr algn="ctr"/>
            <a:endParaRPr kumimoji="1" lang="en-US" altLang="zh-CN" sz="3200" b="1" dirty="0"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algn="ctr"/>
            <a:r>
              <a:rPr lang="en-US" altLang="zh-CN" sz="12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		</a:t>
            </a:r>
            <a:r>
              <a:rPr lang="zh-CN" altLang="en-US" sz="12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宋彦超（</a:t>
            </a:r>
            <a:r>
              <a:rPr lang="en-US" altLang="zh-CN" sz="12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darylsong</a:t>
            </a:r>
            <a:r>
              <a:rPr lang="zh-CN" altLang="en-US" sz="12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）</a:t>
            </a:r>
            <a:endParaRPr lang="en-US" altLang="zh-CN" sz="1200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  <a:p>
            <a:pPr algn="ctr"/>
            <a:r>
              <a:rPr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	           APC</a:t>
            </a:r>
            <a:r>
              <a:rPr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前端开发组</a:t>
            </a:r>
            <a:endParaRPr lang="en" altLang="zh-CN" sz="1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/>
            <a:endParaRPr lang="en" altLang="zh-CN" sz="3200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  <a:p>
            <a:pPr algn="ctr"/>
            <a:endParaRPr kumimoji="1" lang="zh-CN" altLang="en-US" sz="3200" b="1" dirty="0"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72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187E6B8C-85AA-A145-A2BB-7E5B5868B150}"/>
              </a:ext>
            </a:extLst>
          </p:cNvPr>
          <p:cNvGrpSpPr/>
          <p:nvPr/>
        </p:nvGrpSpPr>
        <p:grpSpPr>
          <a:xfrm>
            <a:off x="1289570" y="1940312"/>
            <a:ext cx="3220718" cy="1351632"/>
            <a:chOff x="673100" y="1940312"/>
            <a:chExt cx="3220718" cy="1351632"/>
          </a:xfrm>
        </p:grpSpPr>
        <p:sp>
          <p:nvSpPr>
            <p:cNvPr id="31" name="ïšlîde">
              <a:extLst>
                <a:ext uri="{FF2B5EF4-FFF2-40B4-BE49-F238E27FC236}">
                  <a16:creationId xmlns:a16="http://schemas.microsoft.com/office/drawing/2014/main" id="{EA593A43-1202-FC4F-A542-500AFBFE62FB}"/>
                </a:ext>
              </a:extLst>
            </p:cNvPr>
            <p:cNvSpPr txBox="1"/>
            <p:nvPr/>
          </p:nvSpPr>
          <p:spPr>
            <a:xfrm>
              <a:off x="673100" y="1940312"/>
              <a:ext cx="322071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lang="en-US" altLang="zh-CN" sz="2200" b="1" dirty="0">
                  <a:solidFill>
                    <a:srgbClr val="000000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reactive</a:t>
              </a:r>
              <a:endParaRPr lang="de-DE" sz="2200" b="1" dirty="0">
                <a:solidFill>
                  <a:srgbClr val="000000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endParaRPr>
            </a:p>
          </p:txBody>
        </p:sp>
        <p:sp>
          <p:nvSpPr>
            <p:cNvPr id="32" name="íṩlîḍé">
              <a:extLst>
                <a:ext uri="{FF2B5EF4-FFF2-40B4-BE49-F238E27FC236}">
                  <a16:creationId xmlns:a16="http://schemas.microsoft.com/office/drawing/2014/main" id="{D7B32425-A750-0641-B80E-641CAF5E97FB}"/>
                </a:ext>
              </a:extLst>
            </p:cNvPr>
            <p:cNvSpPr txBox="1"/>
            <p:nvPr/>
          </p:nvSpPr>
          <p:spPr>
            <a:xfrm>
              <a:off x="673100" y="2332824"/>
              <a:ext cx="3220718" cy="95912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lvl="0">
                <a:lnSpc>
                  <a:spcPct val="150000"/>
                </a:lnSpc>
                <a:buClr>
                  <a:srgbClr val="5F5F60"/>
                </a:buClr>
                <a:buSzPct val="72000"/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函数接收一个对象作为参数，并返回一个代理对象</a:t>
              </a:r>
              <a:endParaRPr kumimoji="0" lang="de-DE" sz="14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0D7D51B-B96A-A040-BC48-B6F9636C3700}"/>
              </a:ext>
            </a:extLst>
          </p:cNvPr>
          <p:cNvGrpSpPr/>
          <p:nvPr/>
        </p:nvGrpSpPr>
        <p:grpSpPr>
          <a:xfrm>
            <a:off x="1289570" y="4118056"/>
            <a:ext cx="3220718" cy="1340574"/>
            <a:chOff x="673100" y="4118056"/>
            <a:chExt cx="3220718" cy="1340574"/>
          </a:xfrm>
        </p:grpSpPr>
        <p:sp>
          <p:nvSpPr>
            <p:cNvPr id="33" name="ïs1îďè">
              <a:extLst>
                <a:ext uri="{FF2B5EF4-FFF2-40B4-BE49-F238E27FC236}">
                  <a16:creationId xmlns:a16="http://schemas.microsoft.com/office/drawing/2014/main" id="{EC97772D-3754-6147-9D94-687610F61B01}"/>
                </a:ext>
              </a:extLst>
            </p:cNvPr>
            <p:cNvSpPr txBox="1"/>
            <p:nvPr/>
          </p:nvSpPr>
          <p:spPr>
            <a:xfrm>
              <a:off x="673100" y="4118056"/>
              <a:ext cx="322071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lang="de-DE" sz="2200" b="1" dirty="0">
                  <a:solidFill>
                    <a:srgbClr val="000000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computed</a:t>
              </a:r>
            </a:p>
          </p:txBody>
        </p:sp>
        <p:sp>
          <p:nvSpPr>
            <p:cNvPr id="34" name="ïṧḷïdé">
              <a:extLst>
                <a:ext uri="{FF2B5EF4-FFF2-40B4-BE49-F238E27FC236}">
                  <a16:creationId xmlns:a16="http://schemas.microsoft.com/office/drawing/2014/main" id="{8B4CAE7B-36F6-E34A-9E54-A8ECB83E6729}"/>
                </a:ext>
              </a:extLst>
            </p:cNvPr>
            <p:cNvSpPr txBox="1"/>
            <p:nvPr/>
          </p:nvSpPr>
          <p:spPr>
            <a:xfrm>
              <a:off x="673100" y="4510568"/>
              <a:ext cx="3220718" cy="948062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一个 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lazy 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的 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effect</a:t>
              </a:r>
              <a:endParaRPr lang="e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936DA80-0BED-674A-8CAE-00D1B9D30F9D}"/>
              </a:ext>
            </a:extLst>
          </p:cNvPr>
          <p:cNvGrpSpPr/>
          <p:nvPr/>
        </p:nvGrpSpPr>
        <p:grpSpPr>
          <a:xfrm>
            <a:off x="7681712" y="1940312"/>
            <a:ext cx="3220718" cy="1280682"/>
            <a:chOff x="8298182" y="1940312"/>
            <a:chExt cx="3220718" cy="1280682"/>
          </a:xfrm>
        </p:grpSpPr>
        <p:sp>
          <p:nvSpPr>
            <p:cNvPr id="35" name="iŝlíḑè">
              <a:extLst>
                <a:ext uri="{FF2B5EF4-FFF2-40B4-BE49-F238E27FC236}">
                  <a16:creationId xmlns:a16="http://schemas.microsoft.com/office/drawing/2014/main" id="{07B74D65-8362-894A-87E4-467A62A67844}"/>
                </a:ext>
              </a:extLst>
            </p:cNvPr>
            <p:cNvSpPr txBox="1"/>
            <p:nvPr/>
          </p:nvSpPr>
          <p:spPr>
            <a:xfrm>
              <a:off x="8298182" y="1940312"/>
              <a:ext cx="322071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altLang="zh-CN" sz="2200" b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effect</a:t>
              </a:r>
              <a:endParaRPr kumimoji="0" lang="de-DE" sz="22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 Semibold" panose="020B0400000000000000" pitchFamily="34" charset="-122"/>
                <a:ea typeface="PingFang SC Semibold" panose="020B0400000000000000" pitchFamily="34" charset="-122"/>
              </a:endParaRPr>
            </a:p>
          </p:txBody>
        </p:sp>
        <p:sp>
          <p:nvSpPr>
            <p:cNvPr id="36" name="îṩḷíďè">
              <a:extLst>
                <a:ext uri="{FF2B5EF4-FFF2-40B4-BE49-F238E27FC236}">
                  <a16:creationId xmlns:a16="http://schemas.microsoft.com/office/drawing/2014/main" id="{9C2A3006-EFE3-AA45-B194-9CA22DEC50D7}"/>
                </a:ext>
              </a:extLst>
            </p:cNvPr>
            <p:cNvSpPr txBox="1"/>
            <p:nvPr/>
          </p:nvSpPr>
          <p:spPr>
            <a:xfrm>
              <a:off x="8619928" y="2332823"/>
              <a:ext cx="2898972" cy="88817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 anchorCtr="0">
              <a:noAutofit/>
            </a:bodyPr>
            <a:lstStyle/>
            <a:p>
              <a:pPr>
                <a:lnSpc>
                  <a:spcPct val="150000"/>
                </a:lnSpc>
                <a:buClr>
                  <a:srgbClr val="5F5F60"/>
                </a:buClr>
                <a:buSzPct val="72000"/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用于定义副作用，参数就是副作用函数，在副作用函数内的响应式数据会与副作用函数之间建立联系，当响应式数据变化之后，会导致副作用函数重新执行。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B0703C3-F40E-3044-9132-31082F8BB251}"/>
              </a:ext>
            </a:extLst>
          </p:cNvPr>
          <p:cNvGrpSpPr/>
          <p:nvPr/>
        </p:nvGrpSpPr>
        <p:grpSpPr>
          <a:xfrm>
            <a:off x="7681712" y="4118056"/>
            <a:ext cx="3220718" cy="1340574"/>
            <a:chOff x="8298182" y="4118056"/>
            <a:chExt cx="3220718" cy="1340574"/>
          </a:xfrm>
        </p:grpSpPr>
        <p:sp>
          <p:nvSpPr>
            <p:cNvPr id="37" name="îṣḻíḍè">
              <a:extLst>
                <a:ext uri="{FF2B5EF4-FFF2-40B4-BE49-F238E27FC236}">
                  <a16:creationId xmlns:a16="http://schemas.microsoft.com/office/drawing/2014/main" id="{3537ED32-B1F5-8A42-8E13-1A8A9D984EDE}"/>
                </a:ext>
              </a:extLst>
            </p:cNvPr>
            <p:cNvSpPr txBox="1"/>
            <p:nvPr/>
          </p:nvSpPr>
          <p:spPr>
            <a:xfrm>
              <a:off x="8298182" y="4118056"/>
              <a:ext cx="322071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Autofit/>
            </a:bodyPr>
            <a:lstStyle/>
            <a:p>
              <a:pPr algn="r">
                <a:lnSpc>
                  <a:spcPct val="110000"/>
                </a:lnSpc>
                <a:buSzPct val="25000"/>
                <a:defRPr/>
              </a:pPr>
              <a:r>
                <a:rPr lang="en-US" altLang="zh-CN" sz="2200" b="1" dirty="0">
                  <a:solidFill>
                    <a:srgbClr val="000000"/>
                  </a:solidFill>
                  <a:latin typeface="PingFang SC Semibold" panose="020B0400000000000000" pitchFamily="34" charset="-122"/>
                  <a:ea typeface="PingFang SC Semibold" panose="020B0400000000000000" pitchFamily="34" charset="-122"/>
                </a:rPr>
                <a:t>ref</a:t>
              </a:r>
              <a:endParaRPr lang="de-DE" sz="2200" b="1" dirty="0">
                <a:solidFill>
                  <a:srgbClr val="000000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endParaRPr>
            </a:p>
          </p:txBody>
        </p:sp>
        <p:sp>
          <p:nvSpPr>
            <p:cNvPr id="38" name="ïṩḷîde">
              <a:extLst>
                <a:ext uri="{FF2B5EF4-FFF2-40B4-BE49-F238E27FC236}">
                  <a16:creationId xmlns:a16="http://schemas.microsoft.com/office/drawing/2014/main" id="{69832DAC-2722-FF49-B12A-D0AA77FF4447}"/>
                </a:ext>
              </a:extLst>
            </p:cNvPr>
            <p:cNvSpPr txBox="1"/>
            <p:nvPr/>
          </p:nvSpPr>
          <p:spPr>
            <a:xfrm>
              <a:off x="8619928" y="4510568"/>
              <a:ext cx="2898972" cy="948062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>
                <a:lnSpc>
                  <a:spcPct val="150000"/>
                </a:lnSpc>
                <a:buClr>
                  <a:srgbClr val="5F5F60"/>
                </a:buClr>
                <a:buSzPct val="72000"/>
                <a:defRPr/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代理基本类型值，也可以代理对象</a:t>
              </a:r>
              <a:endParaRPr lang="e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5F5F60"/>
                </a:buClr>
                <a:buSzPct val="72000"/>
                <a:defRPr/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pic>
        <p:nvPicPr>
          <p:cNvPr id="4" name="图片 3" descr="文本, 白板&#10;&#10;描述已自动生成">
            <a:extLst>
              <a:ext uri="{FF2B5EF4-FFF2-40B4-BE49-F238E27FC236}">
                <a16:creationId xmlns:a16="http://schemas.microsoft.com/office/drawing/2014/main" id="{541CEABE-2901-4CF9-B186-B9F62BF4D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42503" cy="100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6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6620E2A-D497-A249-800E-5D210CB5D35B}"/>
              </a:ext>
            </a:extLst>
          </p:cNvPr>
          <p:cNvGrpSpPr/>
          <p:nvPr/>
        </p:nvGrpSpPr>
        <p:grpSpPr>
          <a:xfrm>
            <a:off x="4480916" y="2008923"/>
            <a:ext cx="6596916" cy="3284849"/>
            <a:chOff x="2662808" y="1875724"/>
            <a:chExt cx="7387993" cy="3678756"/>
          </a:xfrm>
        </p:grpSpPr>
        <p:sp>
          <p:nvSpPr>
            <p:cNvPr id="14" name="五边形 13">
              <a:extLst>
                <a:ext uri="{FF2B5EF4-FFF2-40B4-BE49-F238E27FC236}">
                  <a16:creationId xmlns:a16="http://schemas.microsoft.com/office/drawing/2014/main" id="{ED5F190C-B97E-B34E-AF58-4A4C9E57AFBD}"/>
                </a:ext>
              </a:extLst>
            </p:cNvPr>
            <p:cNvSpPr/>
            <p:nvPr/>
          </p:nvSpPr>
          <p:spPr>
            <a:xfrm>
              <a:off x="2662808" y="1875724"/>
              <a:ext cx="6866529" cy="193833"/>
            </a:xfrm>
            <a:prstGeom prst="homePlate">
              <a:avLst/>
            </a:prstGeom>
            <a:solidFill>
              <a:schemeClr val="tx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3231676-7030-C74F-BD47-260F46D8EEA8}"/>
                </a:ext>
              </a:extLst>
            </p:cNvPr>
            <p:cNvSpPr/>
            <p:nvPr/>
          </p:nvSpPr>
          <p:spPr>
            <a:xfrm>
              <a:off x="3063980" y="2212168"/>
              <a:ext cx="6649414" cy="11278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BDEC5"/>
                </a:buClr>
                <a:buSzPct val="100000"/>
                <a:buFont typeface="Wingdings" pitchFamily="2" charset="2"/>
                <a:buChar char="l"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PingFang SC" panose="020B0400000000000000" pitchFamily="34" charset="-122"/>
                  <a:ea typeface="PingFang SC" panose="020B0400000000000000" pitchFamily="34" charset="-122"/>
                  <a:cs typeface="+mn-cs"/>
                </a:rPr>
                <a:t>  需要循环遍历所有属性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PingFang SC" panose="020B0400000000000000" pitchFamily="34" charset="-122"/>
                  <a:ea typeface="PingFang SC" panose="020B0400000000000000" pitchFamily="34" charset="-122"/>
                  <a:cs typeface="+mn-cs"/>
                </a:rPr>
                <a:t>,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PingFang SC" panose="020B0400000000000000" pitchFamily="34" charset="-122"/>
                  <a:ea typeface="PingFang SC" panose="020B0400000000000000" pitchFamily="34" charset="-122"/>
                  <a:cs typeface="+mn-cs"/>
                </a:rPr>
                <a:t>依次使用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PingFang SC" panose="020B0400000000000000" pitchFamily="34" charset="-122"/>
                  <a:ea typeface="PingFang SC" panose="020B0400000000000000" pitchFamily="34" charset="-122"/>
                  <a:cs typeface="+mn-cs"/>
                </a:rPr>
                <a:t>Object.defineProperty</a:t>
              </a:r>
              <a:endParaRPr lang="en-US" altLang="zh-CN" sz="1600" dirty="0">
                <a:solidFill>
                  <a:srgbClr val="5F5F5F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BDEC5"/>
                </a:buClr>
                <a:buSzPct val="100000"/>
                <a:buFont typeface="Wingdings" pitchFamily="2" charset="2"/>
                <a:buChar char="l"/>
                <a:tabLst/>
                <a:defRPr/>
              </a:pPr>
              <a:r>
                <a:rPr lang="en-US" altLang="zh-CN" sz="1600" b="0" i="0" dirty="0">
                  <a:solidFill>
                    <a:srgbClr val="5F5F5F"/>
                  </a:solidFill>
                  <a:effectLst/>
                  <a:latin typeface="-apple-system"/>
                  <a:ea typeface="PingFang SC" panose="020B0400000000000000" pitchFamily="34" charset="-122"/>
                </a:rPr>
                <a:t>   </a:t>
              </a:r>
              <a:r>
                <a:rPr lang="zh-CN" altLang="en-US" sz="1600" dirty="0">
                  <a:solidFill>
                    <a:srgbClr val="5F5F5F"/>
                  </a:solidFill>
                  <a:ea typeface="PingFang SC" panose="020B0400000000000000" pitchFamily="34" charset="-122"/>
                </a:rPr>
                <a:t>只能代理对象，对于数组等需要更改数组原型方法很不优雅</a:t>
              </a:r>
              <a:endParaRPr lang="en-US" altLang="zh-CN" sz="1600" dirty="0">
                <a:solidFill>
                  <a:srgbClr val="5F5F5F"/>
                </a:solidFill>
                <a:ea typeface="PingFang SC" panose="020B0400000000000000" pitchFamily="34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063EE64-5D41-E04E-9F55-B97BB3BD4AAF}"/>
                </a:ext>
              </a:extLst>
            </p:cNvPr>
            <p:cNvSpPr/>
            <p:nvPr/>
          </p:nvSpPr>
          <p:spPr>
            <a:xfrm>
              <a:off x="3063980" y="4311433"/>
              <a:ext cx="6986821" cy="1243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CF57"/>
                </a:buClr>
                <a:buSzPct val="100000"/>
                <a:buFont typeface="Wingdings" pitchFamily="2" charset="2"/>
                <a:buChar char="l"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PingFang SC" panose="020B0400000000000000" pitchFamily="34" charset="-122"/>
                  <a:ea typeface="PingFang SC" panose="020B0400000000000000" pitchFamily="34" charset="-122"/>
                  <a:cs typeface="+mn-cs"/>
                </a:rPr>
                <a:t>一次代理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PingFang SC" panose="020B0400000000000000" pitchFamily="34" charset="-122"/>
                  <a:ea typeface="PingFang SC" panose="020B0400000000000000" pitchFamily="34" charset="-122"/>
                  <a:cs typeface="+mn-cs"/>
                </a:rPr>
                <a:t>,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PingFang SC" panose="020B0400000000000000" pitchFamily="34" charset="-122"/>
                  <a:ea typeface="PingFang SC" panose="020B0400000000000000" pitchFamily="34" charset="-122"/>
                  <a:cs typeface="+mn-cs"/>
                </a:rPr>
                <a:t>全家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PingFang SC" panose="020B0400000000000000" pitchFamily="34" charset="-122"/>
                  <a:ea typeface="PingFang SC" panose="020B0400000000000000" pitchFamily="34" charset="-122"/>
                  <a:cs typeface="+mn-cs"/>
                </a:rPr>
                <a:t>(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PingFang SC" panose="020B0400000000000000" pitchFamily="34" charset="-122"/>
                  <a:ea typeface="PingFang SC" panose="020B0400000000000000" pitchFamily="34" charset="-122"/>
                  <a:cs typeface="+mn-cs"/>
                </a:rPr>
                <a:t>全属性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PingFang SC" panose="020B0400000000000000" pitchFamily="34" charset="-122"/>
                  <a:ea typeface="PingFang SC" panose="020B0400000000000000" pitchFamily="34" charset="-122"/>
                  <a:cs typeface="+mn-cs"/>
                </a:rPr>
                <a:t>)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PingFang SC" panose="020B0400000000000000" pitchFamily="34" charset="-122"/>
                  <a:ea typeface="PingFang SC" panose="020B0400000000000000" pitchFamily="34" charset="-122"/>
                  <a:cs typeface="+mn-cs"/>
                </a:rPr>
                <a:t>升天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CF57"/>
                </a:buClr>
                <a:buSzPct val="100000"/>
                <a:buFont typeface="Wingdings" pitchFamily="2" charset="2"/>
                <a:buChar char="l"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PingFang SC" panose="020B0400000000000000" pitchFamily="34" charset="-122"/>
                  <a:ea typeface="PingFang SC" panose="020B0400000000000000" pitchFamily="34" charset="-122"/>
                  <a:cs typeface="+mn-cs"/>
                </a:rPr>
                <a:t>数组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PingFang SC" panose="020B0400000000000000" pitchFamily="34" charset="-122"/>
                  <a:ea typeface="PingFang SC" panose="020B0400000000000000" pitchFamily="34" charset="-122"/>
                  <a:cs typeface="+mn-cs"/>
                </a:rPr>
                <a:t>,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PingFang SC" panose="020B0400000000000000" pitchFamily="34" charset="-122"/>
                  <a:ea typeface="PingFang SC" panose="020B0400000000000000" pitchFamily="34" charset="-122"/>
                  <a:cs typeface="+mn-cs"/>
                </a:rPr>
                <a:t>函数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PingFang SC" panose="020B0400000000000000" pitchFamily="34" charset="-122"/>
                  <a:ea typeface="PingFang SC" panose="020B0400000000000000" pitchFamily="34" charset="-122"/>
                  <a:cs typeface="+mn-cs"/>
                </a:rPr>
                <a:t>,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PingFang SC" panose="020B0400000000000000" pitchFamily="34" charset="-122"/>
                  <a:ea typeface="PingFang SC" panose="020B0400000000000000" pitchFamily="34" charset="-122"/>
                  <a:cs typeface="+mn-cs"/>
                </a:rPr>
                <a:t>类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PingFang SC" panose="020B0400000000000000" pitchFamily="34" charset="-122"/>
                  <a:ea typeface="PingFang SC" panose="020B0400000000000000" pitchFamily="34" charset="-122"/>
                  <a:cs typeface="+mn-cs"/>
                </a:rPr>
                <a:t>,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PingFang SC" panose="020B0400000000000000" pitchFamily="34" charset="-122"/>
                  <a:ea typeface="PingFang SC" panose="020B0400000000000000" pitchFamily="34" charset="-122"/>
                  <a:cs typeface="+mn-cs"/>
                </a:rPr>
                <a:t>对象全部都能代理，语法一致一家人就是要整整齐齐</a:t>
              </a:r>
              <a:endPara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27" name="图片 26" descr="文本, 白板&#10;&#10;描述已自动生成">
            <a:extLst>
              <a:ext uri="{FF2B5EF4-FFF2-40B4-BE49-F238E27FC236}">
                <a16:creationId xmlns:a16="http://schemas.microsoft.com/office/drawing/2014/main" id="{4B6EA893-CB41-4935-ADA8-DEB0D4DBA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42503" cy="1004285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0D6D9294-F056-41C7-900A-78A0DBAEC8D0}"/>
              </a:ext>
            </a:extLst>
          </p:cNvPr>
          <p:cNvSpPr txBox="1"/>
          <p:nvPr/>
        </p:nvSpPr>
        <p:spPr>
          <a:xfrm>
            <a:off x="926178" y="2663284"/>
            <a:ext cx="33425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b="1" dirty="0" err="1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Object.defineProperty</a:t>
            </a:r>
            <a:r>
              <a:rPr kumimoji="1" lang="zh-CN" altLang="en-US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</a:t>
            </a:r>
          </a:p>
        </p:txBody>
      </p:sp>
      <p:sp>
        <p:nvSpPr>
          <p:cNvPr id="31" name="五边形 13">
            <a:extLst>
              <a:ext uri="{FF2B5EF4-FFF2-40B4-BE49-F238E27FC236}">
                <a16:creationId xmlns:a16="http://schemas.microsoft.com/office/drawing/2014/main" id="{86BE036C-D8EF-4E43-B73B-3657A1E548F4}"/>
              </a:ext>
            </a:extLst>
          </p:cNvPr>
          <p:cNvSpPr/>
          <p:nvPr/>
        </p:nvSpPr>
        <p:spPr>
          <a:xfrm>
            <a:off x="4480785" y="3772441"/>
            <a:ext cx="6131288" cy="173078"/>
          </a:xfrm>
          <a:prstGeom prst="homePlat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DDDEF65-857D-4ADB-918C-2B386888EAC1}"/>
              </a:ext>
            </a:extLst>
          </p:cNvPr>
          <p:cNvSpPr txBox="1"/>
          <p:nvPr/>
        </p:nvSpPr>
        <p:spPr>
          <a:xfrm>
            <a:off x="926177" y="4554133"/>
            <a:ext cx="33425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proxy</a:t>
            </a:r>
            <a:r>
              <a:rPr kumimoji="1" lang="zh-CN" altLang="en-US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</a:t>
            </a:r>
          </a:p>
        </p:txBody>
      </p:sp>
      <p:sp>
        <p:nvSpPr>
          <p:cNvPr id="33" name="五边形 13">
            <a:extLst>
              <a:ext uri="{FF2B5EF4-FFF2-40B4-BE49-F238E27FC236}">
                <a16:creationId xmlns:a16="http://schemas.microsoft.com/office/drawing/2014/main" id="{B51A6438-8287-49E4-BAA1-3C794EFA1E26}"/>
              </a:ext>
            </a:extLst>
          </p:cNvPr>
          <p:cNvSpPr/>
          <p:nvPr/>
        </p:nvSpPr>
        <p:spPr>
          <a:xfrm>
            <a:off x="4480916" y="5291159"/>
            <a:ext cx="6131288" cy="173078"/>
          </a:xfrm>
          <a:prstGeom prst="homePlat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37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15;p16">
            <a:extLst>
              <a:ext uri="{FF2B5EF4-FFF2-40B4-BE49-F238E27FC236}">
                <a16:creationId xmlns:a16="http://schemas.microsoft.com/office/drawing/2014/main" id="{74ABBB37-3B14-074E-B2A3-CEA9335F5ACF}"/>
              </a:ext>
            </a:extLst>
          </p:cNvPr>
          <p:cNvSpPr/>
          <p:nvPr/>
        </p:nvSpPr>
        <p:spPr>
          <a:xfrm rot="10800000" flipH="1">
            <a:off x="0" y="2108306"/>
            <a:ext cx="690000" cy="2284492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09679A6-F6FC-CF4A-8632-BA7A8A2E52C9}"/>
              </a:ext>
            </a:extLst>
          </p:cNvPr>
          <p:cNvSpPr txBox="1"/>
          <p:nvPr/>
        </p:nvSpPr>
        <p:spPr>
          <a:xfrm>
            <a:off x="3323854" y="419510"/>
            <a:ext cx="678089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32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reactive</a:t>
            </a:r>
          </a:p>
        </p:txBody>
      </p:sp>
      <p:pic>
        <p:nvPicPr>
          <p:cNvPr id="16" name="图片 15" descr="文本, 白板&#10;&#10;描述已自动生成">
            <a:extLst>
              <a:ext uri="{FF2B5EF4-FFF2-40B4-BE49-F238E27FC236}">
                <a16:creationId xmlns:a16="http://schemas.microsoft.com/office/drawing/2014/main" id="{372C7CAA-B379-4E9C-A32D-BF2C9E7C9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42503" cy="1004285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D306DE3E-FD7D-43D0-9744-5681AA690280}"/>
              </a:ext>
            </a:extLst>
          </p:cNvPr>
          <p:cNvGrpSpPr/>
          <p:nvPr/>
        </p:nvGrpSpPr>
        <p:grpSpPr>
          <a:xfrm>
            <a:off x="2553602" y="1295341"/>
            <a:ext cx="8321400" cy="5470628"/>
            <a:chOff x="5852158" y="1457528"/>
            <a:chExt cx="6923199" cy="4741270"/>
          </a:xfrm>
        </p:grpSpPr>
        <p:sp>
          <p:nvSpPr>
            <p:cNvPr id="19" name="Google Shape;2288;p46">
              <a:extLst>
                <a:ext uri="{FF2B5EF4-FFF2-40B4-BE49-F238E27FC236}">
                  <a16:creationId xmlns:a16="http://schemas.microsoft.com/office/drawing/2014/main" id="{62915B12-79BD-48B7-87D0-E1BEF78028DC}"/>
                </a:ext>
              </a:extLst>
            </p:cNvPr>
            <p:cNvSpPr/>
            <p:nvPr/>
          </p:nvSpPr>
          <p:spPr>
            <a:xfrm>
              <a:off x="5852158" y="1457528"/>
              <a:ext cx="6923199" cy="462712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16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D3B588B-3372-4905-8422-D889321E44FD}"/>
                </a:ext>
              </a:extLst>
            </p:cNvPr>
            <p:cNvGrpSpPr/>
            <p:nvPr/>
          </p:nvGrpSpPr>
          <p:grpSpPr>
            <a:xfrm>
              <a:off x="5986272" y="1605501"/>
              <a:ext cx="684174" cy="159292"/>
              <a:chOff x="6096000" y="1690679"/>
              <a:chExt cx="687660" cy="160104"/>
            </a:xfrm>
          </p:grpSpPr>
          <p:sp>
            <p:nvSpPr>
              <p:cNvPr id="22" name="Google Shape;2290;p46">
                <a:extLst>
                  <a:ext uri="{FF2B5EF4-FFF2-40B4-BE49-F238E27FC236}">
                    <a16:creationId xmlns:a16="http://schemas.microsoft.com/office/drawing/2014/main" id="{402D6BD0-5467-46F4-9A1C-2AC79D8B0854}"/>
                  </a:ext>
                </a:extLst>
              </p:cNvPr>
              <p:cNvSpPr/>
              <p:nvPr/>
            </p:nvSpPr>
            <p:spPr>
              <a:xfrm>
                <a:off x="6359118" y="1690679"/>
                <a:ext cx="161424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F6B62D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299901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" name="Google Shape;2291;p46">
                <a:extLst>
                  <a:ext uri="{FF2B5EF4-FFF2-40B4-BE49-F238E27FC236}">
                    <a16:creationId xmlns:a16="http://schemas.microsoft.com/office/drawing/2014/main" id="{EB8C8984-BEAB-4AB1-91A6-CC7B10EB7BE2}"/>
                  </a:ext>
                </a:extLst>
              </p:cNvPr>
              <p:cNvSpPr/>
              <p:nvPr/>
            </p:nvSpPr>
            <p:spPr>
              <a:xfrm>
                <a:off x="6623608" y="1690679"/>
                <a:ext cx="160052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25BF3D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299901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" name="Google Shape;2292;p46">
                <a:extLst>
                  <a:ext uri="{FF2B5EF4-FFF2-40B4-BE49-F238E27FC236}">
                    <a16:creationId xmlns:a16="http://schemas.microsoft.com/office/drawing/2014/main" id="{7ABE54E5-7EFC-4AA3-B75C-C24BF0758D53}"/>
                  </a:ext>
                </a:extLst>
              </p:cNvPr>
              <p:cNvSpPr/>
              <p:nvPr/>
            </p:nvSpPr>
            <p:spPr>
              <a:xfrm>
                <a:off x="6096000" y="1690679"/>
                <a:ext cx="160052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F85D53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299901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1" name="Google Shape;2288;p46">
              <a:extLst>
                <a:ext uri="{FF2B5EF4-FFF2-40B4-BE49-F238E27FC236}">
                  <a16:creationId xmlns:a16="http://schemas.microsoft.com/office/drawing/2014/main" id="{EA45167A-DEA6-4A9F-B214-6007A30BE2BD}"/>
                </a:ext>
              </a:extLst>
            </p:cNvPr>
            <p:cNvSpPr/>
            <p:nvPr/>
          </p:nvSpPr>
          <p:spPr>
            <a:xfrm>
              <a:off x="5852158" y="1912767"/>
              <a:ext cx="6923199" cy="4286031"/>
            </a:xfrm>
            <a:prstGeom prst="rect">
              <a:avLst/>
            </a:prstGeom>
            <a:solidFill>
              <a:srgbClr val="272C34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" name="íṩlîḍé">
            <a:extLst>
              <a:ext uri="{FF2B5EF4-FFF2-40B4-BE49-F238E27FC236}">
                <a16:creationId xmlns:a16="http://schemas.microsoft.com/office/drawing/2014/main" id="{9F8A7CE9-768B-45A4-82B3-F4DA02A53081}"/>
              </a:ext>
            </a:extLst>
          </p:cNvPr>
          <p:cNvSpPr txBox="1"/>
          <p:nvPr/>
        </p:nvSpPr>
        <p:spPr>
          <a:xfrm>
            <a:off x="2714802" y="2594920"/>
            <a:ext cx="2240257" cy="3577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5F5F60"/>
              </a:buClr>
              <a:buSzPct val="72000"/>
              <a:defRPr/>
            </a:pPr>
            <a:r>
              <a:rPr kumimoji="0" lang="en-US" altLang="zh-CN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kumimoji="0" lang="zh-CN" altLang="en-US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、在访问 </a:t>
            </a:r>
            <a:r>
              <a:rPr kumimoji="0" lang="en-US" altLang="zh-CN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proxy </a:t>
            </a:r>
            <a:r>
              <a:rPr kumimoji="0" lang="zh-CN" altLang="en-US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对象的属性时通过 </a:t>
            </a:r>
            <a:r>
              <a:rPr kumimoji="0" lang="en-US" altLang="zh-CN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track </a:t>
            </a:r>
            <a:r>
              <a:rPr kumimoji="0" lang="zh-CN" altLang="en-US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函数来跟踪依赖</a:t>
            </a:r>
            <a:endParaRPr kumimoji="0" lang="en-US" altLang="zh-CN" sz="14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0">
              <a:lnSpc>
                <a:spcPct val="150000"/>
              </a:lnSpc>
              <a:buClr>
                <a:srgbClr val="5F5F60"/>
              </a:buClr>
              <a:buSzPct val="72000"/>
              <a:defRPr/>
            </a:pPr>
            <a:endParaRPr kumimoji="0" lang="en-US" altLang="zh-CN" sz="14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0">
              <a:lnSpc>
                <a:spcPct val="150000"/>
              </a:lnSpc>
              <a:buClr>
                <a:srgbClr val="5F5F60"/>
              </a:buClr>
              <a:buSzPct val="72000"/>
              <a:defRPr/>
            </a:pPr>
            <a:r>
              <a:rPr lang="en-US" altLang="zh-CN" sz="1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sz="1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kumimoji="0" lang="zh-CN" altLang="en-US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在修改 </a:t>
            </a:r>
            <a:r>
              <a:rPr kumimoji="0" lang="en-US" altLang="zh-CN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proxy </a:t>
            </a:r>
            <a:r>
              <a:rPr kumimoji="0" lang="zh-CN" altLang="en-US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对象时，通过 </a:t>
            </a:r>
            <a:r>
              <a:rPr kumimoji="0" lang="en-US" altLang="zh-CN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trigger </a:t>
            </a:r>
            <a:r>
              <a:rPr kumimoji="0" lang="zh-CN" altLang="en-US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函数来触发依赖对应的 </a:t>
            </a:r>
            <a:r>
              <a:rPr kumimoji="0" lang="en-US" altLang="zh-CN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effect</a:t>
            </a:r>
            <a:r>
              <a:rPr kumimoji="0" lang="zh-CN" altLang="en-US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endParaRPr kumimoji="0" lang="de-DE" sz="14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4" name="íṩlîḍé">
            <a:extLst>
              <a:ext uri="{FF2B5EF4-FFF2-40B4-BE49-F238E27FC236}">
                <a16:creationId xmlns:a16="http://schemas.microsoft.com/office/drawing/2014/main" id="{E16129EE-7DC3-4F18-9CF2-66D39C817F84}"/>
              </a:ext>
            </a:extLst>
          </p:cNvPr>
          <p:cNvSpPr txBox="1"/>
          <p:nvPr/>
        </p:nvSpPr>
        <p:spPr>
          <a:xfrm>
            <a:off x="5053256" y="6110737"/>
            <a:ext cx="5261557" cy="426309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5F5F60"/>
              </a:buClr>
              <a:buSzPct val="72000"/>
              <a:defRPr/>
            </a:pPr>
            <a:r>
              <a:rPr kumimoji="0" lang="en-US" altLang="zh-CN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https://es6.ruanyifeng.com/#docs/proxy</a:t>
            </a:r>
            <a:endParaRPr kumimoji="0" lang="de-DE" sz="14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5B1415-84FA-4D8D-B7CE-A3D7C6D0F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256" y="2108306"/>
            <a:ext cx="5403744" cy="379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4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15;p16">
            <a:extLst>
              <a:ext uri="{FF2B5EF4-FFF2-40B4-BE49-F238E27FC236}">
                <a16:creationId xmlns:a16="http://schemas.microsoft.com/office/drawing/2014/main" id="{74ABBB37-3B14-074E-B2A3-CEA9335F5ACF}"/>
              </a:ext>
            </a:extLst>
          </p:cNvPr>
          <p:cNvSpPr/>
          <p:nvPr/>
        </p:nvSpPr>
        <p:spPr>
          <a:xfrm rot="10800000" flipH="1">
            <a:off x="0" y="2108306"/>
            <a:ext cx="690000" cy="2284492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09679A6-F6FC-CF4A-8632-BA7A8A2E52C9}"/>
              </a:ext>
            </a:extLst>
          </p:cNvPr>
          <p:cNvSpPr txBox="1"/>
          <p:nvPr/>
        </p:nvSpPr>
        <p:spPr>
          <a:xfrm>
            <a:off x="3323854" y="419510"/>
            <a:ext cx="678089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32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Track &amp; trigger</a:t>
            </a:r>
          </a:p>
        </p:txBody>
      </p:sp>
      <p:pic>
        <p:nvPicPr>
          <p:cNvPr id="16" name="图片 15" descr="文本, 白板&#10;&#10;描述已自动生成">
            <a:extLst>
              <a:ext uri="{FF2B5EF4-FFF2-40B4-BE49-F238E27FC236}">
                <a16:creationId xmlns:a16="http://schemas.microsoft.com/office/drawing/2014/main" id="{372C7CAA-B379-4E9C-A32D-BF2C9E7C9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42503" cy="10042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C12E13F-D845-492B-8432-6272A746C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301" y="1615324"/>
            <a:ext cx="3672624" cy="4423743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0333223D-85AC-4D4E-92EE-67B591368331}"/>
              </a:ext>
            </a:extLst>
          </p:cNvPr>
          <p:cNvSpPr txBox="1"/>
          <p:nvPr/>
        </p:nvSpPr>
        <p:spPr>
          <a:xfrm>
            <a:off x="1110865" y="2369971"/>
            <a:ext cx="503662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当前激活的副作用函数 </a:t>
            </a:r>
            <a:r>
              <a:rPr kumimoji="1"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activeEffect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作为依赖，收集到 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target 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相关的 </a:t>
            </a:r>
            <a:r>
              <a:rPr kumimoji="1"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depsMap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对应 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key 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下的依赖集合 </a:t>
            </a:r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dep 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405818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15;p16">
            <a:extLst>
              <a:ext uri="{FF2B5EF4-FFF2-40B4-BE49-F238E27FC236}">
                <a16:creationId xmlns:a16="http://schemas.microsoft.com/office/drawing/2014/main" id="{74ABBB37-3B14-074E-B2A3-CEA9335F5ACF}"/>
              </a:ext>
            </a:extLst>
          </p:cNvPr>
          <p:cNvSpPr/>
          <p:nvPr/>
        </p:nvSpPr>
        <p:spPr>
          <a:xfrm rot="10800000" flipH="1">
            <a:off x="0" y="2108306"/>
            <a:ext cx="690000" cy="2284492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09679A6-F6FC-CF4A-8632-BA7A8A2E52C9}"/>
              </a:ext>
            </a:extLst>
          </p:cNvPr>
          <p:cNvSpPr txBox="1"/>
          <p:nvPr/>
        </p:nvSpPr>
        <p:spPr>
          <a:xfrm>
            <a:off x="3323854" y="419510"/>
            <a:ext cx="678089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32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Track</a:t>
            </a:r>
          </a:p>
        </p:txBody>
      </p:sp>
      <p:pic>
        <p:nvPicPr>
          <p:cNvPr id="16" name="图片 15" descr="文本, 白板&#10;&#10;描述已自动生成">
            <a:extLst>
              <a:ext uri="{FF2B5EF4-FFF2-40B4-BE49-F238E27FC236}">
                <a16:creationId xmlns:a16="http://schemas.microsoft.com/office/drawing/2014/main" id="{372C7CAA-B379-4E9C-A32D-BF2C9E7C9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42503" cy="1004285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D306DE3E-FD7D-43D0-9744-5681AA690280}"/>
              </a:ext>
            </a:extLst>
          </p:cNvPr>
          <p:cNvGrpSpPr/>
          <p:nvPr/>
        </p:nvGrpSpPr>
        <p:grpSpPr>
          <a:xfrm>
            <a:off x="829834" y="1644123"/>
            <a:ext cx="6596345" cy="4336548"/>
            <a:chOff x="5852158" y="1457528"/>
            <a:chExt cx="6923199" cy="4741270"/>
          </a:xfrm>
        </p:grpSpPr>
        <p:sp>
          <p:nvSpPr>
            <p:cNvPr id="19" name="Google Shape;2288;p46">
              <a:extLst>
                <a:ext uri="{FF2B5EF4-FFF2-40B4-BE49-F238E27FC236}">
                  <a16:creationId xmlns:a16="http://schemas.microsoft.com/office/drawing/2014/main" id="{62915B12-79BD-48B7-87D0-E1BEF78028DC}"/>
                </a:ext>
              </a:extLst>
            </p:cNvPr>
            <p:cNvSpPr/>
            <p:nvPr/>
          </p:nvSpPr>
          <p:spPr>
            <a:xfrm>
              <a:off x="5852158" y="1457528"/>
              <a:ext cx="6923199" cy="462712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16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D3B588B-3372-4905-8422-D889321E44FD}"/>
                </a:ext>
              </a:extLst>
            </p:cNvPr>
            <p:cNvGrpSpPr/>
            <p:nvPr/>
          </p:nvGrpSpPr>
          <p:grpSpPr>
            <a:xfrm>
              <a:off x="5986272" y="1605501"/>
              <a:ext cx="684174" cy="159292"/>
              <a:chOff x="6096000" y="1690679"/>
              <a:chExt cx="687660" cy="160104"/>
            </a:xfrm>
          </p:grpSpPr>
          <p:sp>
            <p:nvSpPr>
              <p:cNvPr id="22" name="Google Shape;2290;p46">
                <a:extLst>
                  <a:ext uri="{FF2B5EF4-FFF2-40B4-BE49-F238E27FC236}">
                    <a16:creationId xmlns:a16="http://schemas.microsoft.com/office/drawing/2014/main" id="{402D6BD0-5467-46F4-9A1C-2AC79D8B0854}"/>
                  </a:ext>
                </a:extLst>
              </p:cNvPr>
              <p:cNvSpPr/>
              <p:nvPr/>
            </p:nvSpPr>
            <p:spPr>
              <a:xfrm>
                <a:off x="6359118" y="1690679"/>
                <a:ext cx="161424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F6B62D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299901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" name="Google Shape;2291;p46">
                <a:extLst>
                  <a:ext uri="{FF2B5EF4-FFF2-40B4-BE49-F238E27FC236}">
                    <a16:creationId xmlns:a16="http://schemas.microsoft.com/office/drawing/2014/main" id="{EB8C8984-BEAB-4AB1-91A6-CC7B10EB7BE2}"/>
                  </a:ext>
                </a:extLst>
              </p:cNvPr>
              <p:cNvSpPr/>
              <p:nvPr/>
            </p:nvSpPr>
            <p:spPr>
              <a:xfrm>
                <a:off x="6623608" y="1690679"/>
                <a:ext cx="160052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25BF3D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299901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" name="Google Shape;2292;p46">
                <a:extLst>
                  <a:ext uri="{FF2B5EF4-FFF2-40B4-BE49-F238E27FC236}">
                    <a16:creationId xmlns:a16="http://schemas.microsoft.com/office/drawing/2014/main" id="{7ABE54E5-7EFC-4AA3-B75C-C24BF0758D53}"/>
                  </a:ext>
                </a:extLst>
              </p:cNvPr>
              <p:cNvSpPr/>
              <p:nvPr/>
            </p:nvSpPr>
            <p:spPr>
              <a:xfrm>
                <a:off x="6096000" y="1690679"/>
                <a:ext cx="160052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F85D53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299901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1" name="Google Shape;2288;p46">
              <a:extLst>
                <a:ext uri="{FF2B5EF4-FFF2-40B4-BE49-F238E27FC236}">
                  <a16:creationId xmlns:a16="http://schemas.microsoft.com/office/drawing/2014/main" id="{EA45167A-DEA6-4A9F-B214-6007A30BE2BD}"/>
                </a:ext>
              </a:extLst>
            </p:cNvPr>
            <p:cNvSpPr/>
            <p:nvPr/>
          </p:nvSpPr>
          <p:spPr>
            <a:xfrm>
              <a:off x="5852158" y="1912767"/>
              <a:ext cx="6923199" cy="4286031"/>
            </a:xfrm>
            <a:prstGeom prst="rect">
              <a:avLst/>
            </a:prstGeom>
            <a:solidFill>
              <a:srgbClr val="272C34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FF267905-E938-4D5E-88C4-DEC17C61F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103" y="1581642"/>
            <a:ext cx="3672624" cy="4423743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9DBBB11-D1B9-4CBE-8919-D65675554B7F}"/>
              </a:ext>
            </a:extLst>
          </p:cNvPr>
          <p:cNvSpPr txBox="1"/>
          <p:nvPr/>
        </p:nvSpPr>
        <p:spPr>
          <a:xfrm>
            <a:off x="690001" y="1095263"/>
            <a:ext cx="55803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依赖收集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282BACF-B597-4445-8C21-409FC1D7A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371" y="2262940"/>
            <a:ext cx="6447270" cy="321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15;p16">
            <a:extLst>
              <a:ext uri="{FF2B5EF4-FFF2-40B4-BE49-F238E27FC236}">
                <a16:creationId xmlns:a16="http://schemas.microsoft.com/office/drawing/2014/main" id="{74ABBB37-3B14-074E-B2A3-CEA9335F5ACF}"/>
              </a:ext>
            </a:extLst>
          </p:cNvPr>
          <p:cNvSpPr/>
          <p:nvPr/>
        </p:nvSpPr>
        <p:spPr>
          <a:xfrm rot="10800000" flipH="1">
            <a:off x="0" y="2108306"/>
            <a:ext cx="690000" cy="2284492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09679A6-F6FC-CF4A-8632-BA7A8A2E52C9}"/>
              </a:ext>
            </a:extLst>
          </p:cNvPr>
          <p:cNvSpPr txBox="1"/>
          <p:nvPr/>
        </p:nvSpPr>
        <p:spPr>
          <a:xfrm>
            <a:off x="3323854" y="419510"/>
            <a:ext cx="678089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32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trigger</a:t>
            </a:r>
          </a:p>
        </p:txBody>
      </p:sp>
      <p:pic>
        <p:nvPicPr>
          <p:cNvPr id="16" name="图片 15" descr="文本, 白板&#10;&#10;描述已自动生成">
            <a:extLst>
              <a:ext uri="{FF2B5EF4-FFF2-40B4-BE49-F238E27FC236}">
                <a16:creationId xmlns:a16="http://schemas.microsoft.com/office/drawing/2014/main" id="{372C7CAA-B379-4E9C-A32D-BF2C9E7C9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42503" cy="1004285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D306DE3E-FD7D-43D0-9744-5681AA690280}"/>
              </a:ext>
            </a:extLst>
          </p:cNvPr>
          <p:cNvGrpSpPr/>
          <p:nvPr/>
        </p:nvGrpSpPr>
        <p:grpSpPr>
          <a:xfrm>
            <a:off x="829834" y="1644123"/>
            <a:ext cx="6780895" cy="4336548"/>
            <a:chOff x="5852158" y="1457528"/>
            <a:chExt cx="6923199" cy="4741270"/>
          </a:xfrm>
        </p:grpSpPr>
        <p:sp>
          <p:nvSpPr>
            <p:cNvPr id="19" name="Google Shape;2288;p46">
              <a:extLst>
                <a:ext uri="{FF2B5EF4-FFF2-40B4-BE49-F238E27FC236}">
                  <a16:creationId xmlns:a16="http://schemas.microsoft.com/office/drawing/2014/main" id="{62915B12-79BD-48B7-87D0-E1BEF78028DC}"/>
                </a:ext>
              </a:extLst>
            </p:cNvPr>
            <p:cNvSpPr/>
            <p:nvPr/>
          </p:nvSpPr>
          <p:spPr>
            <a:xfrm>
              <a:off x="5852158" y="1457528"/>
              <a:ext cx="6923199" cy="462712"/>
            </a:xfrm>
            <a:prstGeom prst="rect">
              <a:avLst/>
            </a:prstGeom>
            <a:solidFill>
              <a:schemeClr val="accent6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160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D3B588B-3372-4905-8422-D889321E44FD}"/>
                </a:ext>
              </a:extLst>
            </p:cNvPr>
            <p:cNvGrpSpPr/>
            <p:nvPr/>
          </p:nvGrpSpPr>
          <p:grpSpPr>
            <a:xfrm>
              <a:off x="5986272" y="1605501"/>
              <a:ext cx="684174" cy="159292"/>
              <a:chOff x="6096000" y="1690679"/>
              <a:chExt cx="687660" cy="160104"/>
            </a:xfrm>
          </p:grpSpPr>
          <p:sp>
            <p:nvSpPr>
              <p:cNvPr id="22" name="Google Shape;2290;p46">
                <a:extLst>
                  <a:ext uri="{FF2B5EF4-FFF2-40B4-BE49-F238E27FC236}">
                    <a16:creationId xmlns:a16="http://schemas.microsoft.com/office/drawing/2014/main" id="{402D6BD0-5467-46F4-9A1C-2AC79D8B0854}"/>
                  </a:ext>
                </a:extLst>
              </p:cNvPr>
              <p:cNvSpPr/>
              <p:nvPr/>
            </p:nvSpPr>
            <p:spPr>
              <a:xfrm>
                <a:off x="6359118" y="1690679"/>
                <a:ext cx="161424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F6B62D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299901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" name="Google Shape;2291;p46">
                <a:extLst>
                  <a:ext uri="{FF2B5EF4-FFF2-40B4-BE49-F238E27FC236}">
                    <a16:creationId xmlns:a16="http://schemas.microsoft.com/office/drawing/2014/main" id="{EB8C8984-BEAB-4AB1-91A6-CC7B10EB7BE2}"/>
                  </a:ext>
                </a:extLst>
              </p:cNvPr>
              <p:cNvSpPr/>
              <p:nvPr/>
            </p:nvSpPr>
            <p:spPr>
              <a:xfrm>
                <a:off x="6623608" y="1690679"/>
                <a:ext cx="160052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25BF3D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299901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" name="Google Shape;2292;p46">
                <a:extLst>
                  <a:ext uri="{FF2B5EF4-FFF2-40B4-BE49-F238E27FC236}">
                    <a16:creationId xmlns:a16="http://schemas.microsoft.com/office/drawing/2014/main" id="{7ABE54E5-7EFC-4AA3-B75C-C24BF0758D53}"/>
                  </a:ext>
                </a:extLst>
              </p:cNvPr>
              <p:cNvSpPr/>
              <p:nvPr/>
            </p:nvSpPr>
            <p:spPr>
              <a:xfrm>
                <a:off x="6096000" y="1690679"/>
                <a:ext cx="160052" cy="160104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F85D53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299901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1" name="Google Shape;2288;p46">
              <a:extLst>
                <a:ext uri="{FF2B5EF4-FFF2-40B4-BE49-F238E27FC236}">
                  <a16:creationId xmlns:a16="http://schemas.microsoft.com/office/drawing/2014/main" id="{EA45167A-DEA6-4A9F-B214-6007A30BE2BD}"/>
                </a:ext>
              </a:extLst>
            </p:cNvPr>
            <p:cNvSpPr/>
            <p:nvPr/>
          </p:nvSpPr>
          <p:spPr>
            <a:xfrm>
              <a:off x="5852158" y="1912767"/>
              <a:ext cx="6923199" cy="4286031"/>
            </a:xfrm>
            <a:prstGeom prst="rect">
              <a:avLst/>
            </a:prstGeom>
            <a:solidFill>
              <a:srgbClr val="272C34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FF267905-E938-4D5E-88C4-DEC17C61F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103" y="1581642"/>
            <a:ext cx="3672624" cy="4423743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9DBBB11-D1B9-4CBE-8919-D65675554B7F}"/>
              </a:ext>
            </a:extLst>
          </p:cNvPr>
          <p:cNvSpPr txBox="1"/>
          <p:nvPr/>
        </p:nvSpPr>
        <p:spPr>
          <a:xfrm>
            <a:off x="690001" y="1095263"/>
            <a:ext cx="55803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触发更新</a:t>
            </a:r>
          </a:p>
        </p:txBody>
      </p:sp>
      <p:pic>
        <p:nvPicPr>
          <p:cNvPr id="15" name="图片 14" descr="手机屏幕的截图&#10;&#10;描述已自动生成">
            <a:extLst>
              <a:ext uri="{FF2B5EF4-FFF2-40B4-BE49-F238E27FC236}">
                <a16:creationId xmlns:a16="http://schemas.microsoft.com/office/drawing/2014/main" id="{C40FD7AF-D25A-4694-9B04-20C9B193B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638" y="1644123"/>
            <a:ext cx="7858520" cy="408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0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>
            <a:extLst>
              <a:ext uri="{FF2B5EF4-FFF2-40B4-BE49-F238E27FC236}">
                <a16:creationId xmlns:a16="http://schemas.microsoft.com/office/drawing/2014/main" id="{6D56C676-19B9-D24F-8054-62369F70B41D}"/>
              </a:ext>
            </a:extLst>
          </p:cNvPr>
          <p:cNvSpPr txBox="1"/>
          <p:nvPr/>
        </p:nvSpPr>
        <p:spPr>
          <a:xfrm>
            <a:off x="3431210" y="529707"/>
            <a:ext cx="55803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3200" b="1" dirty="0"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举个例子</a:t>
            </a:r>
            <a:r>
              <a:rPr lang="zh-CN" altLang="en-US" sz="3200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🌰</a:t>
            </a:r>
            <a:endParaRPr kumimoji="1" lang="en" altLang="zh-CN" sz="3200" b="1" dirty="0"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899A105-564F-C349-AC18-DE965214E964}"/>
              </a:ext>
            </a:extLst>
          </p:cNvPr>
          <p:cNvGrpSpPr/>
          <p:nvPr/>
        </p:nvGrpSpPr>
        <p:grpSpPr>
          <a:xfrm>
            <a:off x="552453" y="1473668"/>
            <a:ext cx="10911436" cy="4449496"/>
            <a:chOff x="640282" y="1907253"/>
            <a:chExt cx="10911436" cy="4449496"/>
          </a:xfrm>
        </p:grpSpPr>
        <p:sp>
          <p:nvSpPr>
            <p:cNvPr id="45" name="燕尾形 44">
              <a:extLst>
                <a:ext uri="{FF2B5EF4-FFF2-40B4-BE49-F238E27FC236}">
                  <a16:creationId xmlns:a16="http://schemas.microsoft.com/office/drawing/2014/main" id="{EEC8E741-D997-014B-A562-3D69A91E25F9}"/>
                </a:ext>
              </a:extLst>
            </p:cNvPr>
            <p:cNvSpPr/>
            <p:nvPr/>
          </p:nvSpPr>
          <p:spPr>
            <a:xfrm>
              <a:off x="6075784" y="3967062"/>
              <a:ext cx="291167" cy="273686"/>
            </a:xfrm>
            <a:prstGeom prst="chevron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2286721D-DD4F-0D4F-8055-46C1A957DEE7}"/>
                </a:ext>
              </a:extLst>
            </p:cNvPr>
            <p:cNvGrpSpPr/>
            <p:nvPr/>
          </p:nvGrpSpPr>
          <p:grpSpPr>
            <a:xfrm>
              <a:off x="6724249" y="1907253"/>
              <a:ext cx="4827469" cy="4449496"/>
              <a:chOff x="5852158" y="1457528"/>
              <a:chExt cx="4827469" cy="4449496"/>
            </a:xfrm>
          </p:grpSpPr>
          <p:sp>
            <p:nvSpPr>
              <p:cNvPr id="68" name="Google Shape;2288;p46">
                <a:extLst>
                  <a:ext uri="{FF2B5EF4-FFF2-40B4-BE49-F238E27FC236}">
                    <a16:creationId xmlns:a16="http://schemas.microsoft.com/office/drawing/2014/main" id="{30FE7D96-0485-B543-819F-5C76B99A34FD}"/>
                  </a:ext>
                </a:extLst>
              </p:cNvPr>
              <p:cNvSpPr/>
              <p:nvPr/>
            </p:nvSpPr>
            <p:spPr>
              <a:xfrm>
                <a:off x="5852159" y="1457528"/>
                <a:ext cx="4827468" cy="462712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effect.js</a:t>
                </a:r>
                <a:endParaRPr lang="en" altLang="zh-CN" sz="16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B881AFDB-0223-0F4A-81C8-9AAF718E2CA8}"/>
                  </a:ext>
                </a:extLst>
              </p:cNvPr>
              <p:cNvGrpSpPr/>
              <p:nvPr/>
            </p:nvGrpSpPr>
            <p:grpSpPr>
              <a:xfrm>
                <a:off x="5986272" y="1605501"/>
                <a:ext cx="684174" cy="159292"/>
                <a:chOff x="6096000" y="1690679"/>
                <a:chExt cx="687660" cy="160104"/>
              </a:xfrm>
            </p:grpSpPr>
            <p:sp>
              <p:nvSpPr>
                <p:cNvPr id="71" name="Google Shape;2290;p46">
                  <a:extLst>
                    <a:ext uri="{FF2B5EF4-FFF2-40B4-BE49-F238E27FC236}">
                      <a16:creationId xmlns:a16="http://schemas.microsoft.com/office/drawing/2014/main" id="{3C29D384-1479-3349-8744-9BC8965C5CAF}"/>
                    </a:ext>
                  </a:extLst>
                </p:cNvPr>
                <p:cNvSpPr/>
                <p:nvPr/>
              </p:nvSpPr>
              <p:spPr>
                <a:xfrm>
                  <a:off x="6359118" y="1690679"/>
                  <a:ext cx="161424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34" extrusionOk="0">
                      <a:moveTo>
                        <a:pt x="1530" y="1"/>
                      </a:moveTo>
                      <a:cubicBezTo>
                        <a:pt x="678" y="1"/>
                        <a:pt x="1" y="677"/>
                        <a:pt x="1" y="1529"/>
                      </a:cubicBezTo>
                      <a:cubicBezTo>
                        <a:pt x="1" y="2357"/>
                        <a:pt x="678" y="3033"/>
                        <a:pt x="1530" y="3033"/>
                      </a:cubicBezTo>
                      <a:cubicBezTo>
                        <a:pt x="2357" y="3033"/>
                        <a:pt x="3059" y="2357"/>
                        <a:pt x="3059" y="1529"/>
                      </a:cubicBezTo>
                      <a:cubicBezTo>
                        <a:pt x="3059" y="677"/>
                        <a:pt x="2357" y="1"/>
                        <a:pt x="1530" y="1"/>
                      </a:cubicBezTo>
                      <a:close/>
                    </a:path>
                  </a:pathLst>
                </a:custGeom>
                <a:solidFill>
                  <a:srgbClr val="F6B62D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299901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72" name="Google Shape;2291;p46">
                  <a:extLst>
                    <a:ext uri="{FF2B5EF4-FFF2-40B4-BE49-F238E27FC236}">
                      <a16:creationId xmlns:a16="http://schemas.microsoft.com/office/drawing/2014/main" id="{1D6E271C-6AA3-8046-9746-24426BDE2B9A}"/>
                    </a:ext>
                  </a:extLst>
                </p:cNvPr>
                <p:cNvSpPr/>
                <p:nvPr/>
              </p:nvSpPr>
              <p:spPr>
                <a:xfrm>
                  <a:off x="6623608" y="1690679"/>
                  <a:ext cx="160052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3" h="3034" extrusionOk="0">
                      <a:moveTo>
                        <a:pt x="1504" y="1"/>
                      </a:moveTo>
                      <a:cubicBezTo>
                        <a:pt x="677" y="1"/>
                        <a:pt x="0" y="677"/>
                        <a:pt x="0" y="1529"/>
                      </a:cubicBezTo>
                      <a:cubicBezTo>
                        <a:pt x="0" y="2357"/>
                        <a:pt x="677" y="3033"/>
                        <a:pt x="1504" y="3033"/>
                      </a:cubicBezTo>
                      <a:cubicBezTo>
                        <a:pt x="2356" y="3033"/>
                        <a:pt x="3033" y="2357"/>
                        <a:pt x="3033" y="1529"/>
                      </a:cubicBezTo>
                      <a:cubicBezTo>
                        <a:pt x="3033" y="677"/>
                        <a:pt x="2356" y="1"/>
                        <a:pt x="1504" y="1"/>
                      </a:cubicBezTo>
                      <a:close/>
                    </a:path>
                  </a:pathLst>
                </a:custGeom>
                <a:solidFill>
                  <a:srgbClr val="25BF3D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299901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73" name="Google Shape;2292;p46">
                  <a:extLst>
                    <a:ext uri="{FF2B5EF4-FFF2-40B4-BE49-F238E27FC236}">
                      <a16:creationId xmlns:a16="http://schemas.microsoft.com/office/drawing/2014/main" id="{ADFA9769-6D06-894A-97C5-AD2AFD6A2BE8}"/>
                    </a:ext>
                  </a:extLst>
                </p:cNvPr>
                <p:cNvSpPr/>
                <p:nvPr/>
              </p:nvSpPr>
              <p:spPr>
                <a:xfrm>
                  <a:off x="6096000" y="1690679"/>
                  <a:ext cx="160052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3" h="3034" extrusionOk="0">
                      <a:moveTo>
                        <a:pt x="1504" y="1"/>
                      </a:moveTo>
                      <a:cubicBezTo>
                        <a:pt x="677" y="1"/>
                        <a:pt x="0" y="677"/>
                        <a:pt x="0" y="1529"/>
                      </a:cubicBezTo>
                      <a:cubicBezTo>
                        <a:pt x="0" y="2357"/>
                        <a:pt x="677" y="3033"/>
                        <a:pt x="1504" y="3033"/>
                      </a:cubicBezTo>
                      <a:cubicBezTo>
                        <a:pt x="2356" y="3033"/>
                        <a:pt x="3033" y="2357"/>
                        <a:pt x="3033" y="1529"/>
                      </a:cubicBezTo>
                      <a:cubicBezTo>
                        <a:pt x="3033" y="677"/>
                        <a:pt x="2356" y="1"/>
                        <a:pt x="1504" y="1"/>
                      </a:cubicBezTo>
                      <a:close/>
                    </a:path>
                  </a:pathLst>
                </a:custGeom>
                <a:solidFill>
                  <a:srgbClr val="F85D53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299901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70" name="Google Shape;2288;p46">
                <a:extLst>
                  <a:ext uri="{FF2B5EF4-FFF2-40B4-BE49-F238E27FC236}">
                    <a16:creationId xmlns:a16="http://schemas.microsoft.com/office/drawing/2014/main" id="{949B4C0F-8526-7148-8329-9D25719F7FAA}"/>
                  </a:ext>
                </a:extLst>
              </p:cNvPr>
              <p:cNvSpPr/>
              <p:nvPr/>
            </p:nvSpPr>
            <p:spPr>
              <a:xfrm>
                <a:off x="5852158" y="1912766"/>
                <a:ext cx="4827469" cy="3994258"/>
              </a:xfrm>
              <a:prstGeom prst="rect">
                <a:avLst/>
              </a:prstGeom>
              <a:solidFill>
                <a:srgbClr val="272C34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8CD6ABB5-D05A-3143-A499-0FA548F89C8B}"/>
                </a:ext>
              </a:extLst>
            </p:cNvPr>
            <p:cNvGrpSpPr/>
            <p:nvPr/>
          </p:nvGrpSpPr>
          <p:grpSpPr>
            <a:xfrm>
              <a:off x="640282" y="1907253"/>
              <a:ext cx="5043763" cy="4449496"/>
              <a:chOff x="5852159" y="1457528"/>
              <a:chExt cx="5043763" cy="4449496"/>
            </a:xfrm>
          </p:grpSpPr>
          <p:sp>
            <p:nvSpPr>
              <p:cNvPr id="61" name="Google Shape;2288;p46">
                <a:extLst>
                  <a:ext uri="{FF2B5EF4-FFF2-40B4-BE49-F238E27FC236}">
                    <a16:creationId xmlns:a16="http://schemas.microsoft.com/office/drawing/2014/main" id="{50383F3C-3F7F-B746-A15D-0D906561A9F1}"/>
                  </a:ext>
                </a:extLst>
              </p:cNvPr>
              <p:cNvSpPr/>
              <p:nvPr/>
            </p:nvSpPr>
            <p:spPr>
              <a:xfrm>
                <a:off x="5852159" y="1457528"/>
                <a:ext cx="5043763" cy="462712"/>
              </a:xfrm>
              <a:prstGeom prst="rect">
                <a:avLst/>
              </a:prstGeom>
              <a:solidFill>
                <a:schemeClr val="accent6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index</a:t>
                </a:r>
                <a:r>
                  <a:rPr lang="en" altLang="zh-CN" sz="1600" dirty="0">
                    <a:solidFill>
                      <a:schemeClr val="bg1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.js</a:t>
                </a:r>
                <a:endParaRPr sz="16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D1A9C717-5B34-8C42-A4C1-43B63EF500E4}"/>
                  </a:ext>
                </a:extLst>
              </p:cNvPr>
              <p:cNvGrpSpPr/>
              <p:nvPr/>
            </p:nvGrpSpPr>
            <p:grpSpPr>
              <a:xfrm>
                <a:off x="5986272" y="1605501"/>
                <a:ext cx="684174" cy="159292"/>
                <a:chOff x="6096000" y="1690679"/>
                <a:chExt cx="687660" cy="160104"/>
              </a:xfrm>
            </p:grpSpPr>
            <p:sp>
              <p:nvSpPr>
                <p:cNvPr id="64" name="Google Shape;2290;p46">
                  <a:extLst>
                    <a:ext uri="{FF2B5EF4-FFF2-40B4-BE49-F238E27FC236}">
                      <a16:creationId xmlns:a16="http://schemas.microsoft.com/office/drawing/2014/main" id="{A6A9D6F3-037D-E943-B727-34F6B86A293E}"/>
                    </a:ext>
                  </a:extLst>
                </p:cNvPr>
                <p:cNvSpPr/>
                <p:nvPr/>
              </p:nvSpPr>
              <p:spPr>
                <a:xfrm>
                  <a:off x="6359118" y="1690679"/>
                  <a:ext cx="161424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34" extrusionOk="0">
                      <a:moveTo>
                        <a:pt x="1530" y="1"/>
                      </a:moveTo>
                      <a:cubicBezTo>
                        <a:pt x="678" y="1"/>
                        <a:pt x="1" y="677"/>
                        <a:pt x="1" y="1529"/>
                      </a:cubicBezTo>
                      <a:cubicBezTo>
                        <a:pt x="1" y="2357"/>
                        <a:pt x="678" y="3033"/>
                        <a:pt x="1530" y="3033"/>
                      </a:cubicBezTo>
                      <a:cubicBezTo>
                        <a:pt x="2357" y="3033"/>
                        <a:pt x="3059" y="2357"/>
                        <a:pt x="3059" y="1529"/>
                      </a:cubicBezTo>
                      <a:cubicBezTo>
                        <a:pt x="3059" y="677"/>
                        <a:pt x="2357" y="1"/>
                        <a:pt x="1530" y="1"/>
                      </a:cubicBezTo>
                      <a:close/>
                    </a:path>
                  </a:pathLst>
                </a:custGeom>
                <a:solidFill>
                  <a:srgbClr val="F6B62D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299901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5" name="Google Shape;2291;p46">
                  <a:extLst>
                    <a:ext uri="{FF2B5EF4-FFF2-40B4-BE49-F238E27FC236}">
                      <a16:creationId xmlns:a16="http://schemas.microsoft.com/office/drawing/2014/main" id="{DC72ACF4-E388-BC4B-B39A-7C67F8570D06}"/>
                    </a:ext>
                  </a:extLst>
                </p:cNvPr>
                <p:cNvSpPr/>
                <p:nvPr/>
              </p:nvSpPr>
              <p:spPr>
                <a:xfrm>
                  <a:off x="6623608" y="1690679"/>
                  <a:ext cx="160052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3" h="3034" extrusionOk="0">
                      <a:moveTo>
                        <a:pt x="1504" y="1"/>
                      </a:moveTo>
                      <a:cubicBezTo>
                        <a:pt x="677" y="1"/>
                        <a:pt x="0" y="677"/>
                        <a:pt x="0" y="1529"/>
                      </a:cubicBezTo>
                      <a:cubicBezTo>
                        <a:pt x="0" y="2357"/>
                        <a:pt x="677" y="3033"/>
                        <a:pt x="1504" y="3033"/>
                      </a:cubicBezTo>
                      <a:cubicBezTo>
                        <a:pt x="2356" y="3033"/>
                        <a:pt x="3033" y="2357"/>
                        <a:pt x="3033" y="1529"/>
                      </a:cubicBezTo>
                      <a:cubicBezTo>
                        <a:pt x="3033" y="677"/>
                        <a:pt x="2356" y="1"/>
                        <a:pt x="1504" y="1"/>
                      </a:cubicBezTo>
                      <a:close/>
                    </a:path>
                  </a:pathLst>
                </a:custGeom>
                <a:solidFill>
                  <a:srgbClr val="25BF3D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299901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6" name="Google Shape;2292;p46">
                  <a:extLst>
                    <a:ext uri="{FF2B5EF4-FFF2-40B4-BE49-F238E27FC236}">
                      <a16:creationId xmlns:a16="http://schemas.microsoft.com/office/drawing/2014/main" id="{F070BBDD-113B-544F-A9F7-502A8B052A51}"/>
                    </a:ext>
                  </a:extLst>
                </p:cNvPr>
                <p:cNvSpPr/>
                <p:nvPr/>
              </p:nvSpPr>
              <p:spPr>
                <a:xfrm>
                  <a:off x="6096000" y="1690679"/>
                  <a:ext cx="160052" cy="160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3" h="3034" extrusionOk="0">
                      <a:moveTo>
                        <a:pt x="1504" y="1"/>
                      </a:moveTo>
                      <a:cubicBezTo>
                        <a:pt x="677" y="1"/>
                        <a:pt x="0" y="677"/>
                        <a:pt x="0" y="1529"/>
                      </a:cubicBezTo>
                      <a:cubicBezTo>
                        <a:pt x="0" y="2357"/>
                        <a:pt x="677" y="3033"/>
                        <a:pt x="1504" y="3033"/>
                      </a:cubicBezTo>
                      <a:cubicBezTo>
                        <a:pt x="2356" y="3033"/>
                        <a:pt x="3033" y="2357"/>
                        <a:pt x="3033" y="1529"/>
                      </a:cubicBezTo>
                      <a:cubicBezTo>
                        <a:pt x="3033" y="677"/>
                        <a:pt x="2356" y="1"/>
                        <a:pt x="1504" y="1"/>
                      </a:cubicBezTo>
                      <a:close/>
                    </a:path>
                  </a:pathLst>
                </a:custGeom>
                <a:solidFill>
                  <a:srgbClr val="F85D53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299901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63" name="Google Shape;2288;p46">
                <a:extLst>
                  <a:ext uri="{FF2B5EF4-FFF2-40B4-BE49-F238E27FC236}">
                    <a16:creationId xmlns:a16="http://schemas.microsoft.com/office/drawing/2014/main" id="{513FB5EC-E4DB-A243-B30B-5F186C61A12B}"/>
                  </a:ext>
                </a:extLst>
              </p:cNvPr>
              <p:cNvSpPr/>
              <p:nvPr/>
            </p:nvSpPr>
            <p:spPr>
              <a:xfrm>
                <a:off x="5852159" y="1912766"/>
                <a:ext cx="5043763" cy="3994258"/>
              </a:xfrm>
              <a:prstGeom prst="rect">
                <a:avLst/>
              </a:prstGeom>
              <a:solidFill>
                <a:srgbClr val="272C34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26" name="图片 25" descr="文本, 白板&#10;&#10;描述已自动生成">
            <a:extLst>
              <a:ext uri="{FF2B5EF4-FFF2-40B4-BE49-F238E27FC236}">
                <a16:creationId xmlns:a16="http://schemas.microsoft.com/office/drawing/2014/main" id="{1DABF20A-1B03-48CA-BCCB-2C067AC92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42503" cy="10042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0629BE3-0A8C-423A-A5D6-86D73BD9E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71" y="1936380"/>
            <a:ext cx="4293460" cy="39867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D47F33D-0101-4C06-BD94-E8946B6D7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0861" y="1936380"/>
            <a:ext cx="44291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13633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5">
  <a:themeElements>
    <a:clrScheme name="经典四色 1">
      <a:dk1>
        <a:srgbClr val="000000"/>
      </a:dk1>
      <a:lt1>
        <a:srgbClr val="FFFFFF"/>
      </a:lt1>
      <a:dk2>
        <a:srgbClr val="6F7B8E"/>
      </a:dk2>
      <a:lt2>
        <a:srgbClr val="F0F0F0"/>
      </a:lt2>
      <a:accent1>
        <a:srgbClr val="A2A2E8"/>
      </a:accent1>
      <a:accent2>
        <a:srgbClr val="6BDEC5"/>
      </a:accent2>
      <a:accent3>
        <a:srgbClr val="39414B"/>
      </a:accent3>
      <a:accent4>
        <a:srgbClr val="A0D8F4"/>
      </a:accent4>
      <a:accent5>
        <a:srgbClr val="3A414C"/>
      </a:accent5>
      <a:accent6>
        <a:srgbClr val="5F5F5F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32012</TotalTime>
  <Words>953</Words>
  <Application>Microsoft Office PowerPoint</Application>
  <PresentationFormat>宽屏</PresentationFormat>
  <Paragraphs>94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-apple-system</vt:lpstr>
      <vt:lpstr>PingFang SC</vt:lpstr>
      <vt:lpstr>PingFang SC Medium</vt:lpstr>
      <vt:lpstr>PINGFANG SC SEMIBOLD</vt:lpstr>
      <vt:lpstr>PINGFANG SC SEMIBOLD</vt:lpstr>
      <vt:lpstr>等线</vt:lpstr>
      <vt:lpstr>微软雅黑</vt:lpstr>
      <vt:lpstr>Arial</vt:lpstr>
      <vt:lpstr>Open Sans</vt:lpstr>
      <vt:lpstr>Wingdings</vt:lpstr>
      <vt:lpstr>主题5</vt:lpstr>
      <vt:lpstr>实现vue3响应式及api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T182863</dc:creator>
  <cp:lastModifiedBy>song daryl</cp:lastModifiedBy>
  <cp:revision>348</cp:revision>
  <dcterms:created xsi:type="dcterms:W3CDTF">2021-04-22T11:05:36Z</dcterms:created>
  <dcterms:modified xsi:type="dcterms:W3CDTF">2021-10-14T11:49:20Z</dcterms:modified>
</cp:coreProperties>
</file>