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Mugiesshan</a:t>
            </a:r>
            <a:r>
              <a:rPr lang="en-US" dirty="0" smtClean="0"/>
              <a:t> </a:t>
            </a:r>
            <a:r>
              <a:rPr lang="en-US" dirty="0" err="1" smtClean="0"/>
              <a:t>Anandarajah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Toronto Film School</a:t>
            </a:r>
          </a:p>
          <a:p>
            <a:r>
              <a:rPr lang="en-US" dirty="0" smtClean="0"/>
              <a:t>Video Game Design and Development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26572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Headers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02543" cy="3810000"/>
          </a:xfrm>
        </p:spPr>
      </p:pic>
    </p:spTree>
    <p:extLst>
      <p:ext uri="{BB962C8B-B14F-4D97-AF65-F5344CB8AC3E}">
        <p14:creationId xmlns:p14="http://schemas.microsoft.com/office/powerpoint/2010/main" val="40196948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Headers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10687409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Headers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12697450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Headers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332493" cy="3733800"/>
          </a:xfrm>
        </p:spPr>
      </p:pic>
    </p:spTree>
    <p:extLst>
      <p:ext uri="{BB962C8B-B14F-4D97-AF65-F5344CB8AC3E}">
        <p14:creationId xmlns:p14="http://schemas.microsoft.com/office/powerpoint/2010/main" val="10046740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36178579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502543" cy="3810000"/>
          </a:xfrm>
        </p:spPr>
      </p:pic>
    </p:spTree>
    <p:extLst>
      <p:ext uri="{BB962C8B-B14F-4D97-AF65-F5344CB8AC3E}">
        <p14:creationId xmlns:p14="http://schemas.microsoft.com/office/powerpoint/2010/main" val="5030452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502543" cy="3810000"/>
          </a:xfrm>
        </p:spPr>
      </p:pic>
    </p:spTree>
    <p:extLst>
      <p:ext uri="{BB962C8B-B14F-4D97-AF65-F5344CB8AC3E}">
        <p14:creationId xmlns:p14="http://schemas.microsoft.com/office/powerpoint/2010/main" val="23190261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12088790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17723940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40229389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33375">
            <a:off x="542974" y="772395"/>
            <a:ext cx="4800599" cy="1295400"/>
          </a:xfrm>
        </p:spPr>
        <p:txBody>
          <a:bodyPr/>
          <a:lstStyle/>
          <a:p>
            <a:pPr algn="l"/>
            <a:r>
              <a:rPr lang="en-US" dirty="0" smtClean="0"/>
              <a:t>Brief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2895600"/>
            <a:ext cx="6144072" cy="368677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I’m a recent graduate of the Toronto Film School – Video Game Design &amp; Development. I loved playing games growing up and have developed a passion for them. I wanted to enter into the game development world to help make some killer games. The game I have made is a never ending survival game where you have to stay alive as long as possible while enduring waves of enemy ships coming to destroy you.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07072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634378" cy="3886200"/>
          </a:xfrm>
        </p:spPr>
      </p:pic>
    </p:spTree>
    <p:extLst>
      <p:ext uri="{BB962C8B-B14F-4D97-AF65-F5344CB8AC3E}">
        <p14:creationId xmlns:p14="http://schemas.microsoft.com/office/powerpoint/2010/main" val="28102191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465076" cy="3810000"/>
          </a:xfrm>
        </p:spPr>
      </p:pic>
    </p:spTree>
    <p:extLst>
      <p:ext uri="{BB962C8B-B14F-4D97-AF65-F5344CB8AC3E}">
        <p14:creationId xmlns:p14="http://schemas.microsoft.com/office/powerpoint/2010/main" val="225097003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22859455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8549991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37403674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1046860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686800" cy="3892566"/>
          </a:xfrm>
        </p:spPr>
      </p:pic>
    </p:spTree>
    <p:extLst>
      <p:ext uri="{BB962C8B-B14F-4D97-AF65-F5344CB8AC3E}">
        <p14:creationId xmlns:p14="http://schemas.microsoft.com/office/powerpoint/2010/main" val="1797394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280871992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CPP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132997204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686800" cy="3892566"/>
          </a:xfrm>
        </p:spPr>
      </p:pic>
    </p:spTree>
    <p:extLst>
      <p:ext uri="{BB962C8B-B14F-4D97-AF65-F5344CB8AC3E}">
        <p14:creationId xmlns:p14="http://schemas.microsoft.com/office/powerpoint/2010/main" val="17083313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421841"/>
            <a:ext cx="4820301" cy="1436159"/>
          </a:xfrm>
        </p:spPr>
        <p:txBody>
          <a:bodyPr/>
          <a:lstStyle/>
          <a:p>
            <a:pPr algn="l"/>
            <a:r>
              <a:rPr lang="en-US" dirty="0" smtClean="0"/>
              <a:t>Resume &amp; Cover Letter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7200" cy="5536062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0"/>
            <a:ext cx="4267200" cy="5504946"/>
          </a:xfrm>
        </p:spPr>
      </p:pic>
    </p:spTree>
    <p:extLst>
      <p:ext uri="{BB962C8B-B14F-4D97-AF65-F5344CB8AC3E}">
        <p14:creationId xmlns:p14="http://schemas.microsoft.com/office/powerpoint/2010/main" val="268888747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27456515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686800" cy="3892566"/>
          </a:xfrm>
        </p:spPr>
      </p:pic>
    </p:spTree>
    <p:extLst>
      <p:ext uri="{BB962C8B-B14F-4D97-AF65-F5344CB8AC3E}">
        <p14:creationId xmlns:p14="http://schemas.microsoft.com/office/powerpoint/2010/main" val="62309523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465076" cy="3810000"/>
          </a:xfrm>
        </p:spPr>
      </p:pic>
    </p:spTree>
    <p:extLst>
      <p:ext uri="{BB962C8B-B14F-4D97-AF65-F5344CB8AC3E}">
        <p14:creationId xmlns:p14="http://schemas.microsoft.com/office/powerpoint/2010/main" val="16733263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34378" cy="3886200"/>
          </a:xfrm>
        </p:spPr>
      </p:pic>
    </p:spTree>
    <p:extLst>
      <p:ext uri="{BB962C8B-B14F-4D97-AF65-F5344CB8AC3E}">
        <p14:creationId xmlns:p14="http://schemas.microsoft.com/office/powerpoint/2010/main" val="246131549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35064299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03679" cy="3962400"/>
          </a:xfrm>
        </p:spPr>
      </p:pic>
    </p:spTree>
    <p:extLst>
      <p:ext uri="{BB962C8B-B14F-4D97-AF65-F5344CB8AC3E}">
        <p14:creationId xmlns:p14="http://schemas.microsoft.com/office/powerpoint/2010/main" val="26175300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338085997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634378" cy="3886200"/>
          </a:xfrm>
        </p:spPr>
      </p:pic>
    </p:spTree>
    <p:extLst>
      <p:ext uri="{BB962C8B-B14F-4D97-AF65-F5344CB8AC3E}">
        <p14:creationId xmlns:p14="http://schemas.microsoft.com/office/powerpoint/2010/main" val="53471013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32936861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38454385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5064953" cy="1695631"/>
          </a:xfrm>
        </p:spPr>
        <p:txBody>
          <a:bodyPr/>
          <a:lstStyle/>
          <a:p>
            <a:pPr algn="l"/>
            <a:r>
              <a:rPr lang="en-US" dirty="0" smtClean="0"/>
              <a:t>Instructions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56318" y="152400"/>
            <a:ext cx="4658735" cy="247610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Move the character around the game using the left joy stick. Press Up on the gamepad to grow, and down on the gamepad to shrink. Press the x button on the gamepad to shoot standard bullets, and press the y button to shoot special bullets.</a:t>
            </a:r>
            <a:endParaRPr lang="en-CA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01" y="2971800"/>
            <a:ext cx="704762" cy="10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4604464"/>
            <a:ext cx="809524" cy="102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199" y="2971800"/>
            <a:ext cx="4908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shock pickup</a:t>
            </a:r>
            <a:r>
              <a:rPr lang="en-CA" dirty="0" smtClean="0"/>
              <a:t>. </a:t>
            </a:r>
            <a:r>
              <a:rPr lang="en-US" dirty="0" smtClean="0"/>
              <a:t>n collecting them, you will have 8 bullets. When you hit a ship with them, you will stun the ships for 5 seconds while it deals lasting damage.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4514" y="4604464"/>
            <a:ext cx="7208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very rare pickup, the </a:t>
            </a:r>
            <a:r>
              <a:rPr lang="en-US" dirty="0" err="1" smtClean="0"/>
              <a:t>Insta</a:t>
            </a:r>
            <a:r>
              <a:rPr lang="en-US" dirty="0" smtClean="0"/>
              <a:t> Kill. It takes just one hit to completely </a:t>
            </a:r>
          </a:p>
          <a:p>
            <a:r>
              <a:rPr lang="en-US" dirty="0" smtClean="0"/>
              <a:t>obliterate a ship. You will be equipped with 3 bullets.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25" y="5633035"/>
            <a:ext cx="895238" cy="8571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51857" y="5692274"/>
            <a:ext cx="6713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Enemy ships. These ships will range from size. If the ships are</a:t>
            </a:r>
          </a:p>
          <a:p>
            <a:r>
              <a:rPr lang="en-US" dirty="0"/>
              <a:t>s</a:t>
            </a:r>
            <a:r>
              <a:rPr lang="en-US" dirty="0" smtClean="0"/>
              <a:t>maller, you need to shrink in order to attack. If they’re larger,</a:t>
            </a:r>
          </a:p>
          <a:p>
            <a:r>
              <a:rPr lang="en-US" dirty="0"/>
              <a:t>t</a:t>
            </a:r>
            <a:r>
              <a:rPr lang="en-US" dirty="0" smtClean="0"/>
              <a:t>hen you need to grow in order to attack.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2438400"/>
            <a:ext cx="2784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F3F"/>
                </a:solidFill>
              </a:rPr>
              <a:t>*Pro tip: The smaller you</a:t>
            </a:r>
          </a:p>
          <a:p>
            <a:r>
              <a:rPr lang="en-US" dirty="0">
                <a:solidFill>
                  <a:srgbClr val="FF3F3F"/>
                </a:solidFill>
              </a:rPr>
              <a:t>a</a:t>
            </a:r>
            <a:r>
              <a:rPr lang="en-US" dirty="0" smtClean="0">
                <a:solidFill>
                  <a:srgbClr val="FF3F3F"/>
                </a:solidFill>
              </a:rPr>
              <a:t>re, the faster you run.</a:t>
            </a:r>
          </a:p>
          <a:p>
            <a:r>
              <a:rPr lang="en-US" dirty="0">
                <a:solidFill>
                  <a:srgbClr val="FF3F3F"/>
                </a:solidFill>
              </a:rPr>
              <a:t>t</a:t>
            </a:r>
            <a:r>
              <a:rPr lang="en-US" dirty="0" smtClean="0">
                <a:solidFill>
                  <a:srgbClr val="FF3F3F"/>
                </a:solidFill>
              </a:rPr>
              <a:t>he bigger you are, the</a:t>
            </a:r>
          </a:p>
          <a:p>
            <a:r>
              <a:rPr lang="en-US" dirty="0" err="1">
                <a:solidFill>
                  <a:srgbClr val="FF3F3F"/>
                </a:solidFill>
              </a:rPr>
              <a:t>t</a:t>
            </a:r>
            <a:r>
              <a:rPr lang="en-US" dirty="0" err="1" smtClean="0">
                <a:solidFill>
                  <a:srgbClr val="FF3F3F"/>
                </a:solidFill>
              </a:rPr>
              <a:t>lower</a:t>
            </a:r>
            <a:r>
              <a:rPr lang="en-US" dirty="0" smtClean="0">
                <a:solidFill>
                  <a:srgbClr val="FF3F3F"/>
                </a:solidFill>
              </a:rPr>
              <a:t> you run.</a:t>
            </a:r>
            <a:endParaRPr lang="en-CA" dirty="0">
              <a:solidFill>
                <a:srgbClr val="F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221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403293303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410354394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752600"/>
            <a:ext cx="8686800" cy="3892566"/>
          </a:xfrm>
        </p:spPr>
      </p:pic>
    </p:spTree>
    <p:extLst>
      <p:ext uri="{BB962C8B-B14F-4D97-AF65-F5344CB8AC3E}">
        <p14:creationId xmlns:p14="http://schemas.microsoft.com/office/powerpoint/2010/main" val="218341877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416965378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109586076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258036851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314761322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189899026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842645" cy="3962400"/>
          </a:xfrm>
        </p:spPr>
      </p:pic>
    </p:spTree>
    <p:extLst>
      <p:ext uri="{BB962C8B-B14F-4D97-AF65-F5344CB8AC3E}">
        <p14:creationId xmlns:p14="http://schemas.microsoft.com/office/powerpoint/2010/main" val="332354368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20683014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- Headers</a:t>
            </a:r>
            <a:endParaRPr lang="en-C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6992006" cy="4648200"/>
          </a:xfrm>
        </p:spPr>
      </p:pic>
    </p:spTree>
    <p:extLst>
      <p:ext uri="{BB962C8B-B14F-4D97-AF65-F5344CB8AC3E}">
        <p14:creationId xmlns:p14="http://schemas.microsoft.com/office/powerpoint/2010/main" val="306186952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51601281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10600" cy="3858420"/>
          </a:xfrm>
        </p:spPr>
      </p:pic>
    </p:spTree>
    <p:extLst>
      <p:ext uri="{BB962C8B-B14F-4D97-AF65-F5344CB8AC3E}">
        <p14:creationId xmlns:p14="http://schemas.microsoft.com/office/powerpoint/2010/main" val="29369859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66310937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Game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599"/>
            <a:ext cx="8763000" cy="3926711"/>
          </a:xfrm>
        </p:spPr>
      </p:pic>
    </p:spTree>
    <p:extLst>
      <p:ext uri="{BB962C8B-B14F-4D97-AF65-F5344CB8AC3E}">
        <p14:creationId xmlns:p14="http://schemas.microsoft.com/office/powerpoint/2010/main" val="5443994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Headers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21213373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Headers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02543" cy="3810000"/>
          </a:xfrm>
        </p:spPr>
      </p:pic>
    </p:spTree>
    <p:extLst>
      <p:ext uri="{BB962C8B-B14F-4D97-AF65-F5344CB8AC3E}">
        <p14:creationId xmlns:p14="http://schemas.microsoft.com/office/powerpoint/2010/main" val="3429578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Headers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502543" cy="3810000"/>
          </a:xfrm>
        </p:spPr>
      </p:pic>
    </p:spTree>
    <p:extLst>
      <p:ext uri="{BB962C8B-B14F-4D97-AF65-F5344CB8AC3E}">
        <p14:creationId xmlns:p14="http://schemas.microsoft.com/office/powerpoint/2010/main" val="4171111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18888" cy="1435608"/>
          </a:xfrm>
        </p:spPr>
        <p:txBody>
          <a:bodyPr/>
          <a:lstStyle/>
          <a:p>
            <a:pPr algn="l"/>
            <a:r>
              <a:rPr lang="en-US" dirty="0" smtClean="0"/>
              <a:t>My code – Headers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72594" cy="3886200"/>
          </a:xfrm>
        </p:spPr>
      </p:pic>
    </p:spTree>
    <p:extLst>
      <p:ext uri="{BB962C8B-B14F-4D97-AF65-F5344CB8AC3E}">
        <p14:creationId xmlns:p14="http://schemas.microsoft.com/office/powerpoint/2010/main" val="5543626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TM01859865[[fn=Kilter]]</Template>
  <TotalTime>495</TotalTime>
  <Words>608</Words>
  <Application>Microsoft Office PowerPoint</Application>
  <PresentationFormat>On-screen Show (4:3)</PresentationFormat>
  <Paragraphs>67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Kilter</vt:lpstr>
      <vt:lpstr>Mugiesshan Anandarajah</vt:lpstr>
      <vt:lpstr>Brief Summary</vt:lpstr>
      <vt:lpstr>Resume &amp; Cover Letter</vt:lpstr>
      <vt:lpstr>Instructions</vt:lpstr>
      <vt:lpstr>My code - Headers</vt:lpstr>
      <vt:lpstr>My code – Headers (Con’t)</vt:lpstr>
      <vt:lpstr>My code – Headers (Con’t)</vt:lpstr>
      <vt:lpstr>My code – Headers (Con’t)</vt:lpstr>
      <vt:lpstr>My code – Headers (Con’t)</vt:lpstr>
      <vt:lpstr>My code – Headers (Con’t)</vt:lpstr>
      <vt:lpstr>My code – Headers (Con’t)</vt:lpstr>
      <vt:lpstr>My code – Headers (Con’t)</vt:lpstr>
      <vt:lpstr>My code – Headers (Con’t)</vt:lpstr>
      <vt:lpstr>My code – CPP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CPP (Con’t)</vt:lpstr>
      <vt:lpstr>My code – Game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  <vt:lpstr>My code – Game (Con’t)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Mugiesshan Anandarajah</dc:title>
  <dc:creator>My-Computer-G</dc:creator>
  <cp:lastModifiedBy>My-Computer-G</cp:lastModifiedBy>
  <cp:revision>15</cp:revision>
  <dcterms:created xsi:type="dcterms:W3CDTF">2006-08-16T00:00:00Z</dcterms:created>
  <dcterms:modified xsi:type="dcterms:W3CDTF">2020-04-20T03:56:43Z</dcterms:modified>
</cp:coreProperties>
</file>