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73"/>
    <p:restoredTop sz="94648"/>
  </p:normalViewPr>
  <p:slideViewPr>
    <p:cSldViewPr snapToGrid="0" snapToObjects="1">
      <p:cViewPr varScale="1">
        <p:scale>
          <a:sx n="64" d="100"/>
          <a:sy n="64" d="100"/>
        </p:scale>
        <p:origin x="176" y="1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91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8000"/>
              <a:buNone/>
              <a:defRPr sz="8000"/>
            </a:lvl1pPr>
            <a:lvl2pPr lvl="1" algn="ctr">
              <a:spcBef>
                <a:spcPts val="0"/>
              </a:spcBef>
              <a:buSzPts val="8000"/>
              <a:buNone/>
              <a:defRPr sz="8000"/>
            </a:lvl2pPr>
            <a:lvl3pPr lvl="2" algn="ctr">
              <a:spcBef>
                <a:spcPts val="0"/>
              </a:spcBef>
              <a:buSzPts val="8000"/>
              <a:buNone/>
              <a:defRPr sz="8000"/>
            </a:lvl3pPr>
            <a:lvl4pPr lvl="3" algn="ctr">
              <a:spcBef>
                <a:spcPts val="0"/>
              </a:spcBef>
              <a:buSzPts val="8000"/>
              <a:buNone/>
              <a:defRPr sz="8000"/>
            </a:lvl4pPr>
            <a:lvl5pPr lvl="4" algn="ctr">
              <a:spcBef>
                <a:spcPts val="0"/>
              </a:spcBef>
              <a:buSzPts val="8000"/>
              <a:buNone/>
              <a:defRPr sz="8000"/>
            </a:lvl5pPr>
            <a:lvl6pPr lvl="5" algn="ctr">
              <a:spcBef>
                <a:spcPts val="0"/>
              </a:spcBef>
              <a:buSzPts val="8000"/>
              <a:buNone/>
              <a:defRPr sz="8000"/>
            </a:lvl6pPr>
            <a:lvl7pPr lvl="6" algn="ctr">
              <a:spcBef>
                <a:spcPts val="0"/>
              </a:spcBef>
              <a:buSzPts val="8000"/>
              <a:buNone/>
              <a:defRPr sz="8000"/>
            </a:lvl7pPr>
            <a:lvl8pPr lvl="7" algn="ctr">
              <a:spcBef>
                <a:spcPts val="0"/>
              </a:spcBef>
              <a:buSzPts val="8000"/>
              <a:buNone/>
              <a:defRPr sz="8000"/>
            </a:lvl8pPr>
            <a:lvl9pPr lvl="8" algn="ctr">
              <a:spcBef>
                <a:spcPts val="0"/>
              </a:spcBef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400"/>
              <a:buNone/>
              <a:defRPr sz="5400"/>
            </a:lvl1pPr>
            <a:lvl2pPr lvl="1" algn="ctr">
              <a:spcBef>
                <a:spcPts val="0"/>
              </a:spcBef>
              <a:buSzPts val="5400"/>
              <a:buNone/>
              <a:defRPr sz="5400"/>
            </a:lvl2pPr>
            <a:lvl3pPr lvl="2" algn="ctr">
              <a:spcBef>
                <a:spcPts val="0"/>
              </a:spcBef>
              <a:buSzPts val="5400"/>
              <a:buNone/>
              <a:defRPr sz="5400"/>
            </a:lvl3pPr>
            <a:lvl4pPr lvl="3" algn="ctr">
              <a:spcBef>
                <a:spcPts val="0"/>
              </a:spcBef>
              <a:buSzPts val="5400"/>
              <a:buNone/>
              <a:defRPr sz="5400"/>
            </a:lvl4pPr>
            <a:lvl5pPr lvl="4" algn="ctr">
              <a:spcBef>
                <a:spcPts val="0"/>
              </a:spcBef>
              <a:buSzPts val="5400"/>
              <a:buNone/>
              <a:defRPr sz="5400"/>
            </a:lvl5pPr>
            <a:lvl6pPr lvl="5" algn="ctr">
              <a:spcBef>
                <a:spcPts val="0"/>
              </a:spcBef>
              <a:buSzPts val="5400"/>
              <a:buNone/>
              <a:defRPr sz="5400"/>
            </a:lvl6pPr>
            <a:lvl7pPr lvl="6" algn="ctr">
              <a:spcBef>
                <a:spcPts val="0"/>
              </a:spcBef>
              <a:buSzPts val="5400"/>
              <a:buNone/>
              <a:defRPr sz="5400"/>
            </a:lvl7pPr>
            <a:lvl8pPr lvl="7" algn="ctr">
              <a:spcBef>
                <a:spcPts val="0"/>
              </a:spcBef>
              <a:buSzPts val="5400"/>
              <a:buNone/>
              <a:defRPr sz="5400"/>
            </a:lvl8pPr>
            <a:lvl9pPr lvl="8" algn="ctr">
              <a:spcBef>
                <a:spcPts val="0"/>
              </a:spcBef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rgbClr val="FF99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500"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I Heart Corvallis Mobile Application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Created By: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Bradley Imai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Omeed Habibelahian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Dylan Tomlinson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Geolocation Services  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67700" y="1180675"/>
            <a:ext cx="8520600" cy="334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-US" sz="1800" dirty="0" smtClean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Allows us to retrieve the current location from a user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-US" dirty="0" smtClean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By obtaining a user’s current location, we will allow the user to see various events happening around them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-US" dirty="0" smtClean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We will also use geolocation services to make sure users aren’t lying about completing events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-US" dirty="0" smtClean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Users will have to check in to the event in the app to authenticate that they are attending that event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-US" sz="1800" dirty="0" smtClean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We will be using Google Maps Geolocation API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endParaRPr lang="en" sz="1800" dirty="0">
              <a:solidFill>
                <a:srgbClr val="000000"/>
              </a:solidFill>
              <a:latin typeface="Iowan Old Style Roman" charset="0"/>
              <a:ea typeface="Iowan Old Style Roman" charset="0"/>
              <a:cs typeface="Iowan Old Style Roman" charset="0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Event Display 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 dirty="0" smtClean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Two </a:t>
            </a:r>
            <a:r>
              <a:rPr lang="en" dirty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maps will be used to highlight useful resources around </a:t>
            </a:r>
            <a:r>
              <a:rPr lang="en" dirty="0" err="1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corvallis</a:t>
            </a:r>
            <a:r>
              <a:rPr lang="en" dirty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 dirty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Map </a:t>
            </a:r>
            <a:r>
              <a:rPr lang="en-US" dirty="0" smtClean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#</a:t>
            </a:r>
            <a:r>
              <a:rPr lang="en" dirty="0" smtClean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1 </a:t>
            </a:r>
            <a:r>
              <a:rPr lang="en" dirty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- Notable establishments around </a:t>
            </a:r>
            <a:r>
              <a:rPr lang="en-US" dirty="0" err="1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C</a:t>
            </a:r>
            <a:r>
              <a:rPr lang="en" dirty="0" err="1" smtClean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orvallis</a:t>
            </a:r>
            <a:r>
              <a:rPr lang="en" dirty="0" smtClean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 </a:t>
            </a:r>
            <a:endParaRPr lang="en" dirty="0">
              <a:solidFill>
                <a:srgbClr val="000000"/>
              </a:solidFill>
              <a:latin typeface="Iowan Old Style Roman" charset="0"/>
              <a:ea typeface="Iowan Old Style Roman" charset="0"/>
              <a:cs typeface="Iowan Old Style Roman" charset="0"/>
              <a:sym typeface="Merriweather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 dirty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Map </a:t>
            </a:r>
            <a:r>
              <a:rPr lang="en-US" dirty="0" smtClean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#</a:t>
            </a:r>
            <a:r>
              <a:rPr lang="en" dirty="0" smtClean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2 </a:t>
            </a:r>
            <a:r>
              <a:rPr lang="en" dirty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- Events approved by the CCR for students to accumulate stamps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 dirty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In order to fulfill these requirements we will be implementing Google Maps </a:t>
            </a:r>
            <a:r>
              <a:rPr lang="en-US" dirty="0" smtClean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JavaScript </a:t>
            </a:r>
            <a:r>
              <a:rPr lang="en" dirty="0" smtClean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API</a:t>
            </a:r>
            <a:endParaRPr lang="en-US" dirty="0">
              <a:solidFill>
                <a:srgbClr val="000000"/>
              </a:solidFill>
              <a:latin typeface="Iowan Old Style Roman" charset="0"/>
              <a:ea typeface="Iowan Old Style Roman" charset="0"/>
              <a:cs typeface="Iowan Old Style Roman" charset="0"/>
              <a:sym typeface="Merriweather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-US" sz="1800" dirty="0" smtClean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The location of each event will be highlighted with a market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-US" dirty="0" smtClean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To get more information about an event, just press on its marker on the map and you will be taken a page providing more detailed information about the event</a:t>
            </a:r>
            <a:endParaRPr lang="en" sz="1800" dirty="0">
              <a:solidFill>
                <a:srgbClr val="000000"/>
              </a:solidFill>
              <a:latin typeface="Iowan Old Style Roman" charset="0"/>
              <a:ea typeface="Iowan Old Style Roman" charset="0"/>
              <a:cs typeface="Iowan Old Style Roman" charset="0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Data Storage &amp; Handling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Our project will require a lot of communication and synchronization among several databases, as well as between the databases and the user interface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At least three separate databases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○"/>
            </a:pPr>
            <a:r>
              <a:rPr lang="en" sz="180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One for event information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○"/>
            </a:pPr>
            <a:r>
              <a:rPr lang="en" sz="180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One for prize information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○"/>
            </a:pPr>
            <a:r>
              <a:rPr lang="en" sz="180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At least one for user information, depending on whether or not we make separate databases for students and permanent residents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After looking at different database management systems, we decided on MySQL as a fast, secure, feature-rich option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UI Design Architecture 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People will not use an app that is ugly and hard to use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If we want this application to succeed, we need to create our user interface in a way that is intuitive and easy on the eyes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In order to differentiate our app from other Android studio apps, we will utilize the Semantic UI library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○"/>
            </a:pPr>
            <a:r>
              <a:rPr lang="en" sz="180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Implemented in HTML and CSS</a:t>
            </a:r>
          </a:p>
          <a:p>
            <a:pPr marL="914400" lvl="1" indent="-342900">
              <a:spcBef>
                <a:spcPts val="0"/>
              </a:spcBef>
              <a:buClr>
                <a:srgbClr val="000000"/>
              </a:buClr>
              <a:buSzPts val="1800"/>
              <a:buFont typeface="Merriweather"/>
              <a:buChar char="○"/>
            </a:pPr>
            <a:r>
              <a:rPr lang="en" sz="180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Provides a vast library of interface elements and designs, as well as a large collection of icons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Administrative Access 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 dirty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This is basically how the CCR will control in-app content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 dirty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CCR office is not very technical and need to be able to have some sort of control of content within the application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 dirty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They will need to be able to 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○"/>
            </a:pPr>
            <a:r>
              <a:rPr lang="en" sz="1800" dirty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Add, modify, and remove events from the event database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○"/>
            </a:pPr>
            <a:r>
              <a:rPr lang="en" sz="1800" dirty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Give or take stamps from users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 dirty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We will build the CCR an administrative account and interface that gives them this functionality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5939100" cy="80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Concept: Home Page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5939100" cy="334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 dirty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Default page the user will see when they open the app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 dirty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Quick links to the user’s passport, the event map, the stamp leaderboard, the list of prizes, the community resource page, and information about the I Heart Corvallis initiative and the CCR office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 dirty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Button that opens a side menu with these links and a link to Settings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781" y="0"/>
            <a:ext cx="2893220" cy="51435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5939100" cy="80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Concept: Event Page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5939100" cy="334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●"/>
            </a:pPr>
            <a:r>
              <a:rPr lang="en" sz="1400" dirty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Button above the list linking to the prize list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○"/>
            </a:pPr>
            <a:r>
              <a:rPr lang="en" dirty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The color and message in this button will change depending on how many stamps you have and how far you are from the next level of prizes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●"/>
            </a:pPr>
            <a:r>
              <a:rPr lang="en" sz="1400" dirty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Scrolling list of events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●"/>
            </a:pPr>
            <a:r>
              <a:rPr lang="en" sz="1400" dirty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Events that users can attend anytime will be designated by a circular arrow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●"/>
            </a:pPr>
            <a:r>
              <a:rPr lang="en" sz="1400" dirty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Events with a set date and time will be designated with their date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ts val="1400"/>
              <a:buFont typeface="Merriweather"/>
              <a:buChar char="●"/>
            </a:pPr>
            <a:r>
              <a:rPr lang="en" sz="1400" dirty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Pressing on an event will pull up a page with more detailed information about that event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781" y="0"/>
            <a:ext cx="2893220" cy="51435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Problems We’ve Encountered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The CCR office does not possess a lot of technical prowess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It has been a bit of a challenge figuring out exactly what they are picturing as a final product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We had to spent time at the beginning of the term trying to see what they want out of the app and what features they desired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We had to spend some expectations for them regarding what is and is not feasible in the timeframe we have for this project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Building two separate versions of the app (one for Android, one for iOS) could be a stretch given our timeline</a:t>
            </a:r>
          </a:p>
          <a:p>
            <a:pPr marL="914400" lvl="1" indent="-342900">
              <a:spcBef>
                <a:spcPts val="0"/>
              </a:spcBef>
              <a:buClr>
                <a:srgbClr val="000000"/>
              </a:buClr>
              <a:buSzPts val="1800"/>
              <a:buFont typeface="Merriweather"/>
              <a:buChar char="○"/>
            </a:pPr>
            <a:r>
              <a:rPr lang="en" sz="180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The iOS version of the app is now a stretch goal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Current Status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We have just finished designing our application and conducting the proper research on different aspects of the app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We have defined the important pieces of our application in our Tech Review documents and our Design Document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We also decided on which APIs and systems we will use to create the best version of this application that we can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Over Winter Break we will begin the implementation and creation of the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Reports from Weeks 1-3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Deltas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erriweather"/>
              <a:buChar char="●"/>
            </a:pPr>
            <a:r>
              <a:rPr lang="en" sz="120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Set a consistent meeting time with our client for next term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Iowan Old Style Roman" charset="0"/>
              <a:ea typeface="Iowan Old Style Roman" charset="0"/>
              <a:cs typeface="Iowan Old Style Roman" charset="0"/>
              <a:sym typeface="Merriweather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Actions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erriweather"/>
              <a:buChar char="●"/>
            </a:pPr>
            <a:r>
              <a:rPr lang="en" sz="120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Once Winter term starts, talk to our clients about the best time to meet with them to discuss app progress </a:t>
            </a:r>
          </a:p>
          <a:p>
            <a:pPr lvl="0">
              <a:spcBef>
                <a:spcPts val="0"/>
              </a:spcBef>
              <a:buNone/>
            </a:pPr>
            <a:endParaRPr sz="1200">
              <a:solidFill>
                <a:srgbClr val="000000"/>
              </a:solidFill>
              <a:latin typeface="Iowan Old Style Roman" charset="0"/>
              <a:ea typeface="Iowan Old Style Roman" charset="0"/>
              <a:cs typeface="Iowan Old Style Roman" charset="0"/>
              <a:sym typeface="Merriweather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Positives 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erriweather"/>
              <a:buChar char="●"/>
            </a:pPr>
            <a:r>
              <a:rPr lang="en" sz="120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Met with group for the first time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erriweather"/>
              <a:buChar char="●"/>
            </a:pPr>
            <a:r>
              <a:rPr lang="en" sz="120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Contact client and set up a meeting date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erriweather"/>
              <a:buChar char="●"/>
            </a:pPr>
            <a:r>
              <a:rPr lang="en" sz="120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Make sure latex is working correctly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erriweather"/>
              <a:buChar char="●"/>
            </a:pPr>
            <a:r>
              <a:rPr lang="en" sz="120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Start on problem 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4464800" y="3582125"/>
            <a:ext cx="3670200" cy="90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buSzPts val="1200"/>
              <a:buFont typeface="Merriweather"/>
              <a:buChar char="●"/>
            </a:pPr>
            <a:r>
              <a:rPr lang="en" sz="1200"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Set up group git repo for app files and class docs</a:t>
            </a:r>
          </a:p>
          <a:p>
            <a:pPr marL="457200" lvl="0" indent="-304800" rtl="0">
              <a:spcBef>
                <a:spcPts val="0"/>
              </a:spcBef>
              <a:buSzPts val="1200"/>
              <a:buFont typeface="Merriweather"/>
              <a:buChar char="●"/>
            </a:pPr>
            <a:r>
              <a:rPr lang="en" sz="1200"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Met with clients for the first time</a:t>
            </a:r>
          </a:p>
          <a:p>
            <a:pPr marL="457200" lvl="0" indent="-304800" rtl="0">
              <a:spcBef>
                <a:spcPts val="0"/>
              </a:spcBef>
              <a:buSzPts val="1200"/>
              <a:buFont typeface="Merriweather"/>
              <a:buChar char="●"/>
            </a:pPr>
            <a:r>
              <a:rPr lang="en" sz="1200"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Wrote rough draft of problem statement</a:t>
            </a:r>
          </a:p>
          <a:p>
            <a:pPr marL="457200" lvl="0" indent="-304800" rtl="0">
              <a:spcBef>
                <a:spcPts val="0"/>
              </a:spcBef>
              <a:buSzPts val="1200"/>
              <a:buFont typeface="Merriweather"/>
              <a:buChar char="●"/>
            </a:pPr>
            <a:r>
              <a:rPr lang="en" sz="1200"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Researched cross-platform implementation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Overview 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“I Heart Corvallis” is a mobile application we are creating for the Corvallis Community Relations (CCR) office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Part of the larger I Heart Corvallis initiative ran by the CCR office to encourage students to feel more connected to the greater Corvalils community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App focuses on increasing student awareness of events happening around town and creating an incentive for students to attend these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Reports from Weeks 4-7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Deltas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erriweather"/>
              <a:buChar char="●"/>
            </a:pPr>
            <a:r>
              <a:rPr lang="en" sz="120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Showing an actual working app interface to our client early next term instead of just concepts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erriweather"/>
              <a:buChar char="●"/>
            </a:pPr>
            <a:r>
              <a:rPr lang="en" sz="120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Document needs to be changed to reflect changes in the project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erriweather"/>
              <a:buChar char="●"/>
            </a:pPr>
            <a:r>
              <a:rPr lang="en" sz="120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Receive feedback from the second focus group</a:t>
            </a:r>
          </a:p>
          <a:p>
            <a:pPr lvl="0">
              <a:spcBef>
                <a:spcPts val="0"/>
              </a:spcBef>
              <a:buNone/>
            </a:pPr>
            <a:endParaRPr sz="1200">
              <a:solidFill>
                <a:srgbClr val="000000"/>
              </a:solidFill>
              <a:latin typeface="Iowan Old Style Roman" charset="0"/>
              <a:ea typeface="Iowan Old Style Roman" charset="0"/>
              <a:cs typeface="Iowan Old Style Roman" charset="0"/>
              <a:sym typeface="Merriweather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Actions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erriweather"/>
              <a:buChar char="●"/>
            </a:pPr>
            <a:r>
              <a:rPr lang="en" sz="120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Beginning implementation of the app over Winter Break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erriweather"/>
              <a:buChar char="●"/>
            </a:pPr>
            <a:r>
              <a:rPr lang="en" sz="120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We will go back through the document and update it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erriweather"/>
              <a:buChar char="●"/>
            </a:pPr>
            <a:r>
              <a:rPr lang="en" sz="120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Have our client send us the feedback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Iowan Old Style Roman" charset="0"/>
              <a:ea typeface="Iowan Old Style Roman" charset="0"/>
              <a:cs typeface="Iowan Old Style Roman" charset="0"/>
              <a:sym typeface="Roboto Condensed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Positives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erriweather"/>
              <a:buChar char="●"/>
            </a:pPr>
            <a:r>
              <a:rPr lang="en" sz="120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Completed the  problem statement final draft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erriweather"/>
              <a:buChar char="●"/>
            </a:pPr>
            <a:r>
              <a:rPr lang="en" sz="120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Showed client some app interface concepts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erriweather"/>
              <a:buChar char="●"/>
            </a:pPr>
            <a:r>
              <a:rPr lang="en" sz="120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Completed final draft of requirements document</a:t>
            </a:r>
          </a:p>
          <a:p>
            <a:pPr marL="457200" lvl="0" indent="-304800">
              <a:spcBef>
                <a:spcPts val="0"/>
              </a:spcBef>
              <a:buClr>
                <a:srgbClr val="000000"/>
              </a:buClr>
              <a:buSzPts val="1200"/>
              <a:buFont typeface="Merriweather"/>
              <a:buChar char="●"/>
            </a:pPr>
            <a:r>
              <a:rPr lang="en" sz="120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Attended  focus group to hear thoughts of the concept of the app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Reports from Week 8-10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Deltas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erriweather"/>
              <a:buChar char="●"/>
            </a:pPr>
            <a:r>
              <a:rPr lang="en" sz="120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Receive feedback from the second focus group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erriweather"/>
              <a:buChar char="●"/>
            </a:pPr>
            <a:r>
              <a:rPr lang="en" sz="120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Make any necessary changes to the Tech Review next term based on how the implementation process goes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erriweather"/>
              <a:buChar char="●"/>
            </a:pPr>
            <a:r>
              <a:rPr lang="en" sz="120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Reflect any changes that get made to our Tech Review next term in the Design Document</a:t>
            </a:r>
          </a:p>
          <a:p>
            <a:pPr lvl="0">
              <a:spcBef>
                <a:spcPts val="0"/>
              </a:spcBef>
              <a:buNone/>
            </a:pPr>
            <a:endParaRPr sz="1200">
              <a:solidFill>
                <a:srgbClr val="000000"/>
              </a:solidFill>
              <a:latin typeface="Iowan Old Style Roman" charset="0"/>
              <a:ea typeface="Iowan Old Style Roman" charset="0"/>
              <a:cs typeface="Iowan Old Style Roman" charset="0"/>
              <a:sym typeface="Merriweather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Actions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erriweather"/>
              <a:buChar char="●"/>
            </a:pPr>
            <a:r>
              <a:rPr lang="en" sz="120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Have client send us the feedback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erriweather"/>
              <a:buChar char="●"/>
            </a:pPr>
            <a:r>
              <a:rPr lang="en" sz="120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Begin implementation of the app over Winter Break and discover complications (if any) that come up due to which technologies we chose in Tech Review and change them accordingly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Iowan Old Style Roman" charset="0"/>
              <a:ea typeface="Iowan Old Style Roman" charset="0"/>
              <a:cs typeface="Iowan Old Style Roman" charset="0"/>
              <a:sym typeface="Merriweather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Positives </a:t>
            </a:r>
          </a:p>
          <a:p>
            <a:pPr marL="457200" lvl="0" indent="-304800">
              <a:spcBef>
                <a:spcPts val="0"/>
              </a:spcBef>
              <a:buClr>
                <a:srgbClr val="000000"/>
              </a:buClr>
              <a:buSzPts val="1200"/>
              <a:buFont typeface="Merriweather"/>
              <a:buChar char="●"/>
            </a:pPr>
            <a:r>
              <a:rPr lang="en" sz="120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Completed the final draft for the individual tech reviews and design document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Overview (cont’d…)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 dirty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The app will act as a passport for students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 dirty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Passport will </a:t>
            </a:r>
            <a:r>
              <a:rPr lang="en" dirty="0" err="1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initally</a:t>
            </a:r>
            <a:r>
              <a:rPr lang="en" dirty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 be empty but will become populated with stamps as the user attends specific events around Corvallis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 dirty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Some events will be worth more stamps than others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 dirty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When a user accumulates enough stamps, they will get a notification that they are eligible for an </a:t>
            </a:r>
            <a:r>
              <a:rPr lang="en" dirty="0" smtClean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award</a:t>
            </a:r>
            <a:endParaRPr lang="en-US" dirty="0" smtClean="0">
              <a:solidFill>
                <a:srgbClr val="000000"/>
              </a:solidFill>
              <a:latin typeface="Iowan Old Style Roman" charset="0"/>
              <a:ea typeface="Iowan Old Style Roman" charset="0"/>
              <a:cs typeface="Iowan Old Style Roman" charset="0"/>
              <a:sym typeface="Merriweather"/>
            </a:endParaRPr>
          </a:p>
          <a:p>
            <a:pPr marL="457200" indent="-342900">
              <a:spcAft>
                <a:spcPts val="0"/>
              </a:spcAft>
              <a:buClr>
                <a:srgbClr val="000000"/>
              </a:buClr>
              <a:buFont typeface="Merriweather"/>
              <a:buChar char="●"/>
            </a:pPr>
            <a:r>
              <a:rPr lang="en" dirty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Real rewards that will be given out at the Office of Student </a:t>
            </a:r>
            <a:r>
              <a:rPr lang="en" dirty="0" smtClean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Life</a:t>
            </a:r>
            <a:endParaRPr lang="en-US" dirty="0">
              <a:solidFill>
                <a:srgbClr val="000000"/>
              </a:solidFill>
              <a:latin typeface="Iowan Old Style Roman" charset="0"/>
              <a:ea typeface="Iowan Old Style Roman" charset="0"/>
              <a:cs typeface="Iowan Old Style Roman" charset="0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Overview (cont’d…)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Aft>
                <a:spcPts val="0"/>
              </a:spcAft>
              <a:buClr>
                <a:srgbClr val="000000"/>
              </a:buClr>
              <a:buFont typeface="Merriweather"/>
              <a:buChar char="●"/>
            </a:pPr>
            <a:r>
              <a:rPr lang="en-US" dirty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Only certain events around Corvallis get users a stamp</a:t>
            </a:r>
          </a:p>
          <a:p>
            <a:pPr marL="457200" lvl="0" indent="-342900">
              <a:spcAft>
                <a:spcPts val="0"/>
              </a:spcAft>
              <a:buClr>
                <a:srgbClr val="000000"/>
              </a:buClr>
              <a:buFont typeface="Merriweather"/>
              <a:buChar char="●"/>
            </a:pPr>
            <a:r>
              <a:rPr lang="en-US" dirty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The application will contain a </a:t>
            </a:r>
            <a:r>
              <a:rPr lang="en-US" dirty="0" smtClean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map, built with the Google Maps JavaScript API, that </a:t>
            </a:r>
            <a:r>
              <a:rPr lang="en-US" dirty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will have pins dropped at the locations of pre-approved upcoming events</a:t>
            </a:r>
          </a:p>
          <a:p>
            <a:pPr marL="457200" lvl="0" indent="-342900">
              <a:spcAft>
                <a:spcPts val="0"/>
              </a:spcAft>
              <a:buClr>
                <a:srgbClr val="000000"/>
              </a:buClr>
              <a:buFont typeface="Merriweather"/>
              <a:buChar char="●"/>
            </a:pPr>
            <a:r>
              <a:rPr lang="en-US" dirty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Users will be able to select an event and get more details about it</a:t>
            </a:r>
          </a:p>
          <a:p>
            <a:pPr marL="457200" lvl="0" indent="-342900">
              <a:spcAft>
                <a:spcPts val="0"/>
              </a:spcAft>
              <a:buClr>
                <a:srgbClr val="000000"/>
              </a:buClr>
              <a:buFont typeface="Merriweather"/>
              <a:buChar char="●"/>
            </a:pPr>
            <a:r>
              <a:rPr lang="en-US" dirty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In </a:t>
            </a:r>
            <a:r>
              <a:rPr lang="en-US" dirty="0" smtClean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order to help students become more familiar with Corvallis, the application will have another map that will include notable locations around Corvallis</a:t>
            </a:r>
            <a:r>
              <a:rPr lang="en-US" smtClean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, such as </a:t>
            </a:r>
            <a:r>
              <a:rPr lang="en-US" dirty="0" smtClean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City Hall, parks, local restaurants, and local shops</a:t>
            </a:r>
            <a:endParaRPr lang="en" dirty="0">
              <a:solidFill>
                <a:srgbClr val="000000"/>
              </a:solidFill>
              <a:latin typeface="Iowan Old Style Roman" charset="0"/>
              <a:ea typeface="Iowan Old Style Roman" charset="0"/>
              <a:cs typeface="Iowan Old Style Roman" charset="0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17152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Introduction to Design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In order to make the project more manageable, we split it into 9 parts, and each of us will be in charge of 3 of these parts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Omeed: Data Storage and Handling, UI Design Architecture, and Administrative Access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Dylan: User Security, Interface Scaling, and Application Testing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Bradley: Social Media Integration, Geolocation Services, and Event Display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User Security 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In order for a user to access the full functionality of our application, they will have to create an account with a unique email address and password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We are obligated to protect these passwords, as it’s been shown that most users will repeat their passwords for different - and possibly more important - accounts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We will protect user passwords with the hash function Password-Based Key Derivation Function 2 (PBKDF2)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Interface Scaling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We are developing the app for Android devices, and it will be available to download from the Google Play Store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App will need to run on a variety of different Android devices, all of which have different screen sizes, resolutions, and dpi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Important for us to ensure that our application retains its visual quality regardless of which Android phone it is running on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Semantc UI provides enough of this functionality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Application Testing 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We a list of requirements that we need to complete to constitute a finished product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In order to determine that one of these requirements has been completed, we have to be able to test that the functionality of that requirement meets our expectations and desires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This testing includes ensuring that our in-app functions perform as expected and testing that our application’s interface design is as we planned it to be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Android SDK allows us to emulate many different types of Android devices running newer and older versions of Android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Social Media Integration 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-US" dirty="0" smtClean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Will allow us to add a social aspect to our application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-US" dirty="0" smtClean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We will be using the Instagram API to include pictures from previous events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-US" sz="1800" dirty="0" smtClean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This will help users get an idea of what to expect when attending an event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-US" dirty="0" smtClean="0">
                <a:solidFill>
                  <a:srgbClr val="000000"/>
                </a:solidFill>
                <a:latin typeface="Iowan Old Style Roman" charset="0"/>
                <a:ea typeface="Iowan Old Style Roman" charset="0"/>
                <a:cs typeface="Iowan Old Style Roman" charset="0"/>
                <a:sym typeface="Merriweather"/>
              </a:rPr>
              <a:t>We will show pictures from that event with specific hashtags relevant to that event to the event’s detailed information page</a:t>
            </a:r>
            <a:endParaRPr lang="en" sz="1800" dirty="0">
              <a:solidFill>
                <a:srgbClr val="000000"/>
              </a:solidFill>
              <a:latin typeface="Iowan Old Style Roman" charset="0"/>
              <a:ea typeface="Iowan Old Style Roman" charset="0"/>
              <a:cs typeface="Iowan Old Style Roman" charset="0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1649</Words>
  <Application>Microsoft Macintosh PowerPoint</Application>
  <PresentationFormat>On-screen Show (16:9)</PresentationFormat>
  <Paragraphs>144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Amatic SC</vt:lpstr>
      <vt:lpstr>Arial</vt:lpstr>
      <vt:lpstr>Iowan Old Style Roman</vt:lpstr>
      <vt:lpstr>Merriweather</vt:lpstr>
      <vt:lpstr>Roboto Condensed</vt:lpstr>
      <vt:lpstr>Source Code Pro</vt:lpstr>
      <vt:lpstr>Beach Day</vt:lpstr>
      <vt:lpstr>I Heart Corvallis Mobile Application</vt:lpstr>
      <vt:lpstr>Overview </vt:lpstr>
      <vt:lpstr>Overview (cont’d…)</vt:lpstr>
      <vt:lpstr>Overview (cont’d…)</vt:lpstr>
      <vt:lpstr>Introduction to Design</vt:lpstr>
      <vt:lpstr>User Security </vt:lpstr>
      <vt:lpstr>Interface Scaling</vt:lpstr>
      <vt:lpstr>Application Testing </vt:lpstr>
      <vt:lpstr>Social Media Integration </vt:lpstr>
      <vt:lpstr>Geolocation Services  </vt:lpstr>
      <vt:lpstr>Event Display </vt:lpstr>
      <vt:lpstr>Data Storage &amp; Handling</vt:lpstr>
      <vt:lpstr>UI Design Architecture </vt:lpstr>
      <vt:lpstr>Administrative Access </vt:lpstr>
      <vt:lpstr>Concept: Home Page</vt:lpstr>
      <vt:lpstr>Concept: Event Page</vt:lpstr>
      <vt:lpstr>Problems We’ve Encountered</vt:lpstr>
      <vt:lpstr>Current Status</vt:lpstr>
      <vt:lpstr>Reports from Weeks 1-3</vt:lpstr>
      <vt:lpstr>Reports from Weeks 4-7</vt:lpstr>
      <vt:lpstr>Reports from Week 8-10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Heart Corvallis Mobile Application</dc:title>
  <cp:lastModifiedBy>Habibelahian, Omeed Alexander</cp:lastModifiedBy>
  <cp:revision>4</cp:revision>
  <dcterms:modified xsi:type="dcterms:W3CDTF">2017-12-03T07:23:32Z</dcterms:modified>
</cp:coreProperties>
</file>