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2C7CBC-A3E3-4CF3-B731-6BAA812196B5}" v="36" dt="2021-06-10T15:58:39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434" autoAdjust="0"/>
  </p:normalViewPr>
  <p:slideViewPr>
    <p:cSldViewPr snapToGrid="0">
      <p:cViewPr varScale="1">
        <p:scale>
          <a:sx n="79" d="100"/>
          <a:sy n="79" d="100"/>
        </p:scale>
        <p:origin x="16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Blazina" userId="81d396183ba7f031" providerId="LiveId" clId="{7B2C7CBC-A3E3-4CF3-B731-6BAA812196B5}"/>
    <pc:docChg chg="undo custSel addSld modSld modMainMaster modShowInfo">
      <pc:chgData name="Jacob Blazina" userId="81d396183ba7f031" providerId="LiveId" clId="{7B2C7CBC-A3E3-4CF3-B731-6BAA812196B5}" dt="2021-06-10T17:20:50.096" v="3886" actId="1076"/>
      <pc:docMkLst>
        <pc:docMk/>
      </pc:docMkLst>
      <pc:sldChg chg="modSp mod modTransition">
        <pc:chgData name="Jacob Blazina" userId="81d396183ba7f031" providerId="LiveId" clId="{7B2C7CBC-A3E3-4CF3-B731-6BAA812196B5}" dt="2021-06-10T15:58:39.255" v="3884"/>
        <pc:sldMkLst>
          <pc:docMk/>
          <pc:sldMk cId="3062798592" sldId="256"/>
        </pc:sldMkLst>
        <pc:spChg chg="mod">
          <ac:chgData name="Jacob Blazina" userId="81d396183ba7f031" providerId="LiveId" clId="{7B2C7CBC-A3E3-4CF3-B731-6BAA812196B5}" dt="2021-05-27T20:49:58.920" v="1" actId="27636"/>
          <ac:spMkLst>
            <pc:docMk/>
            <pc:sldMk cId="3062798592" sldId="256"/>
            <ac:spMk id="2" creationId="{7EB7FD4F-BCC0-4191-ACA1-865634070DF4}"/>
          </ac:spMkLst>
        </pc:spChg>
        <pc:spChg chg="mod">
          <ac:chgData name="Jacob Blazina" userId="81d396183ba7f031" providerId="LiveId" clId="{7B2C7CBC-A3E3-4CF3-B731-6BAA812196B5}" dt="2021-05-27T20:49:58.791" v="0"/>
          <ac:spMkLst>
            <pc:docMk/>
            <pc:sldMk cId="3062798592" sldId="256"/>
            <ac:spMk id="3" creationId="{B9A14591-8333-4943-BFD5-0786D987D37C}"/>
          </ac:spMkLst>
        </pc:spChg>
      </pc:sldChg>
      <pc:sldChg chg="addSp delSp modSp mod modTransition setBg setClrOvrMap modNotesTx">
        <pc:chgData name="Jacob Blazina" userId="81d396183ba7f031" providerId="LiveId" clId="{7B2C7CBC-A3E3-4CF3-B731-6BAA812196B5}" dt="2021-06-10T15:58:39.255" v="3884"/>
        <pc:sldMkLst>
          <pc:docMk/>
          <pc:sldMk cId="1368449404" sldId="257"/>
        </pc:sldMkLst>
        <pc:spChg chg="mod">
          <ac:chgData name="Jacob Blazina" userId="81d396183ba7f031" providerId="LiveId" clId="{7B2C7CBC-A3E3-4CF3-B731-6BAA812196B5}" dt="2021-05-27T20:52:19.823" v="88" actId="20577"/>
          <ac:spMkLst>
            <pc:docMk/>
            <pc:sldMk cId="1368449404" sldId="257"/>
            <ac:spMk id="2" creationId="{72F66003-9262-44F6-92A7-4EFFE6162E2C}"/>
          </ac:spMkLst>
        </pc:spChg>
        <pc:spChg chg="mod">
          <ac:chgData name="Jacob Blazina" userId="81d396183ba7f031" providerId="LiveId" clId="{7B2C7CBC-A3E3-4CF3-B731-6BAA812196B5}" dt="2021-05-27T21:15:04.473" v="2057" actId="20577"/>
          <ac:spMkLst>
            <pc:docMk/>
            <pc:sldMk cId="1368449404" sldId="257"/>
            <ac:spMk id="3" creationId="{B404859A-9A8B-4311-BBC7-EBEFB74D67CA}"/>
          </ac:spMkLst>
        </pc:spChg>
        <pc:spChg chg="add del">
          <ac:chgData name="Jacob Blazina" userId="81d396183ba7f031" providerId="LiveId" clId="{7B2C7CBC-A3E3-4CF3-B731-6BAA812196B5}" dt="2021-05-27T20:52:07.775" v="86" actId="26606"/>
          <ac:spMkLst>
            <pc:docMk/>
            <pc:sldMk cId="1368449404" sldId="257"/>
            <ac:spMk id="16" creationId="{CE3D4922-3D1C-4679-9A86-15BFC1A252F0}"/>
          </ac:spMkLst>
        </pc:spChg>
        <pc:spChg chg="add del">
          <ac:chgData name="Jacob Blazina" userId="81d396183ba7f031" providerId="LiveId" clId="{7B2C7CBC-A3E3-4CF3-B731-6BAA812196B5}" dt="2021-05-27T20:52:07.775" v="86" actId="26606"/>
          <ac:spMkLst>
            <pc:docMk/>
            <pc:sldMk cId="1368449404" sldId="257"/>
            <ac:spMk id="18" creationId="{93667F4D-F2CD-4E50-BACC-24766910F77C}"/>
          </ac:spMkLst>
        </pc:spChg>
        <pc:spChg chg="add del">
          <ac:chgData name="Jacob Blazina" userId="81d396183ba7f031" providerId="LiveId" clId="{7B2C7CBC-A3E3-4CF3-B731-6BAA812196B5}" dt="2021-05-27T20:52:07.775" v="86" actId="26606"/>
          <ac:spMkLst>
            <pc:docMk/>
            <pc:sldMk cId="1368449404" sldId="257"/>
            <ac:spMk id="20" creationId="{20CAAE25-D2F2-493F-9569-EC552C1ADD70}"/>
          </ac:spMkLst>
        </pc:spChg>
        <pc:spChg chg="add del">
          <ac:chgData name="Jacob Blazina" userId="81d396183ba7f031" providerId="LiveId" clId="{7B2C7CBC-A3E3-4CF3-B731-6BAA812196B5}" dt="2021-05-27T20:52:07.775" v="86" actId="26606"/>
          <ac:spMkLst>
            <pc:docMk/>
            <pc:sldMk cId="1368449404" sldId="257"/>
            <ac:spMk id="22" creationId="{92FDEA97-0861-44C0-9B26-4BB5F777AE11}"/>
          </ac:spMkLst>
        </pc:spChg>
        <pc:spChg chg="add del">
          <ac:chgData name="Jacob Blazina" userId="81d396183ba7f031" providerId="LiveId" clId="{7B2C7CBC-A3E3-4CF3-B731-6BAA812196B5}" dt="2021-05-27T20:52:07.775" v="86" actId="26606"/>
          <ac:spMkLst>
            <pc:docMk/>
            <pc:sldMk cId="1368449404" sldId="257"/>
            <ac:spMk id="24" creationId="{0FC953F9-A744-406B-9DCA-1E7B5D4713AE}"/>
          </ac:spMkLst>
        </pc:spChg>
        <pc:spChg chg="add del">
          <ac:chgData name="Jacob Blazina" userId="81d396183ba7f031" providerId="LiveId" clId="{7B2C7CBC-A3E3-4CF3-B731-6BAA812196B5}" dt="2021-05-27T20:52:07.775" v="86" actId="26606"/>
          <ac:spMkLst>
            <pc:docMk/>
            <pc:sldMk cId="1368449404" sldId="257"/>
            <ac:spMk id="26" creationId="{859003D2-E7D2-4253-9EF1-1F513027A894}"/>
          </ac:spMkLst>
        </pc:spChg>
        <pc:grpChg chg="add del">
          <ac:chgData name="Jacob Blazina" userId="81d396183ba7f031" providerId="LiveId" clId="{7B2C7CBC-A3E3-4CF3-B731-6BAA812196B5}" dt="2021-05-27T20:52:07.775" v="86" actId="26606"/>
          <ac:grpSpMkLst>
            <pc:docMk/>
            <pc:sldMk cId="1368449404" sldId="257"/>
            <ac:grpSpMk id="8" creationId="{E9D059B6-ADD8-488A-B346-63289E90D13F}"/>
          </ac:grpSpMkLst>
        </pc:grpChg>
      </pc:sldChg>
      <pc:sldChg chg="modSp mod modTransition modNotesTx">
        <pc:chgData name="Jacob Blazina" userId="81d396183ba7f031" providerId="LiveId" clId="{7B2C7CBC-A3E3-4CF3-B731-6BAA812196B5}" dt="2021-06-10T15:58:39.255" v="3884"/>
        <pc:sldMkLst>
          <pc:docMk/>
          <pc:sldMk cId="3477535178" sldId="258"/>
        </pc:sldMkLst>
        <pc:spChg chg="mod">
          <ac:chgData name="Jacob Blazina" userId="81d396183ba7f031" providerId="LiveId" clId="{7B2C7CBC-A3E3-4CF3-B731-6BAA812196B5}" dt="2021-05-27T20:57:36.010" v="399" actId="20577"/>
          <ac:spMkLst>
            <pc:docMk/>
            <pc:sldMk cId="3477535178" sldId="258"/>
            <ac:spMk id="2" creationId="{78CD1C8A-D782-45FB-A95B-EA80D5048823}"/>
          </ac:spMkLst>
        </pc:spChg>
        <pc:spChg chg="mod">
          <ac:chgData name="Jacob Blazina" userId="81d396183ba7f031" providerId="LiveId" clId="{7B2C7CBC-A3E3-4CF3-B731-6BAA812196B5}" dt="2021-05-27T20:58:35.522" v="407" actId="27636"/>
          <ac:spMkLst>
            <pc:docMk/>
            <pc:sldMk cId="3477535178" sldId="258"/>
            <ac:spMk id="3" creationId="{DF6939E8-FC25-4D97-B926-0D3C18ABD16B}"/>
          </ac:spMkLst>
        </pc:spChg>
      </pc:sldChg>
      <pc:sldChg chg="addSp delSp modSp mod modTransition setBg modNotesTx">
        <pc:chgData name="Jacob Blazina" userId="81d396183ba7f031" providerId="LiveId" clId="{7B2C7CBC-A3E3-4CF3-B731-6BAA812196B5}" dt="2021-06-10T17:20:50.096" v="3886" actId="1076"/>
        <pc:sldMkLst>
          <pc:docMk/>
          <pc:sldMk cId="3643875284" sldId="259"/>
        </pc:sldMkLst>
        <pc:spChg chg="mod ord">
          <ac:chgData name="Jacob Blazina" userId="81d396183ba7f031" providerId="LiveId" clId="{7B2C7CBC-A3E3-4CF3-B731-6BAA812196B5}" dt="2021-05-27T21:00:47.812" v="417" actId="17032"/>
          <ac:spMkLst>
            <pc:docMk/>
            <pc:sldMk cId="3643875284" sldId="259"/>
            <ac:spMk id="2" creationId="{150B7867-D7BF-461B-9624-93ACD790279B}"/>
          </ac:spMkLst>
        </pc:spChg>
        <pc:spChg chg="del mod">
          <ac:chgData name="Jacob Blazina" userId="81d396183ba7f031" providerId="LiveId" clId="{7B2C7CBC-A3E3-4CF3-B731-6BAA812196B5}" dt="2021-05-27T20:59:01.012" v="409"/>
          <ac:spMkLst>
            <pc:docMk/>
            <pc:sldMk cId="3643875284" sldId="259"/>
            <ac:spMk id="3" creationId="{FE45B136-0676-40AB-9744-4AEB3210623C}"/>
          </ac:spMkLst>
        </pc:spChg>
        <pc:spChg chg="add del mod">
          <ac:chgData name="Jacob Blazina" userId="81d396183ba7f031" providerId="LiveId" clId="{7B2C7CBC-A3E3-4CF3-B731-6BAA812196B5}" dt="2021-05-27T21:01:18.280" v="426" actId="767"/>
          <ac:spMkLst>
            <pc:docMk/>
            <pc:sldMk cId="3643875284" sldId="259"/>
            <ac:spMk id="5" creationId="{17E4FEFF-54B8-4D9E-B8E6-762E01971D23}"/>
          </ac:spMkLst>
        </pc:spChg>
        <pc:spChg chg="add del mod">
          <ac:chgData name="Jacob Blazina" userId="81d396183ba7f031" providerId="LiveId" clId="{7B2C7CBC-A3E3-4CF3-B731-6BAA812196B5}" dt="2021-05-27T21:01:26.100" v="428"/>
          <ac:spMkLst>
            <pc:docMk/>
            <pc:sldMk cId="3643875284" sldId="259"/>
            <ac:spMk id="6" creationId="{B2579168-6664-4D34-A02F-6EBFBE11E930}"/>
          </ac:spMkLst>
        </pc:spChg>
        <pc:spChg chg="add del">
          <ac:chgData name="Jacob Blazina" userId="81d396183ba7f031" providerId="LiveId" clId="{7B2C7CBC-A3E3-4CF3-B731-6BAA812196B5}" dt="2021-05-27T20:59:47.366" v="411" actId="26606"/>
          <ac:spMkLst>
            <pc:docMk/>
            <pc:sldMk cId="3643875284" sldId="259"/>
            <ac:spMk id="17" creationId="{5EF08599-3FED-4288-A20D-E7BCAC3B8E26}"/>
          </ac:spMkLst>
        </pc:spChg>
        <pc:spChg chg="add del">
          <ac:chgData name="Jacob Blazina" userId="81d396183ba7f031" providerId="LiveId" clId="{7B2C7CBC-A3E3-4CF3-B731-6BAA812196B5}" dt="2021-05-27T20:59:47.366" v="411" actId="26606"/>
          <ac:spMkLst>
            <pc:docMk/>
            <pc:sldMk cId="3643875284" sldId="259"/>
            <ac:spMk id="19" creationId="{C884A6B2-90E9-4BDB-8503-71AC02D3956A}"/>
          </ac:spMkLst>
        </pc:spChg>
        <pc:spChg chg="add mod">
          <ac:chgData name="Jacob Blazina" userId="81d396183ba7f031" providerId="LiveId" clId="{7B2C7CBC-A3E3-4CF3-B731-6BAA812196B5}" dt="2021-06-10T17:20:50.096" v="3886" actId="1076"/>
          <ac:spMkLst>
            <pc:docMk/>
            <pc:sldMk cId="3643875284" sldId="259"/>
            <ac:spMk id="28" creationId="{FF66A9F7-8DFF-4E08-8316-C67EEB4E048A}"/>
          </ac:spMkLst>
        </pc:spChg>
        <pc:grpChg chg="add del">
          <ac:chgData name="Jacob Blazina" userId="81d396183ba7f031" providerId="LiveId" clId="{7B2C7CBC-A3E3-4CF3-B731-6BAA812196B5}" dt="2021-05-27T20:59:47.366" v="411" actId="26606"/>
          <ac:grpSpMkLst>
            <pc:docMk/>
            <pc:sldMk cId="3643875284" sldId="259"/>
            <ac:grpSpMk id="9" creationId="{08F94D66-27EC-4CB8-8226-D7F41C161863}"/>
          </ac:grpSpMkLst>
        </pc:grpChg>
        <pc:grpChg chg="add del">
          <ac:chgData name="Jacob Blazina" userId="81d396183ba7f031" providerId="LiveId" clId="{7B2C7CBC-A3E3-4CF3-B731-6BAA812196B5}" dt="2021-05-27T20:59:47.366" v="411" actId="26606"/>
          <ac:grpSpMkLst>
            <pc:docMk/>
            <pc:sldMk cId="3643875284" sldId="259"/>
            <ac:grpSpMk id="21" creationId="{E9046BC8-D404-4E7D-9202-A07F3FDD3823}"/>
          </ac:grpSpMkLst>
        </pc:grpChg>
        <pc:picChg chg="add mod ord">
          <ac:chgData name="Jacob Blazina" userId="81d396183ba7f031" providerId="LiveId" clId="{7B2C7CBC-A3E3-4CF3-B731-6BAA812196B5}" dt="2021-05-27T21:01:05.508" v="421" actId="1440"/>
          <ac:picMkLst>
            <pc:docMk/>
            <pc:sldMk cId="3643875284" sldId="259"/>
            <ac:picMk id="4" creationId="{C9D8DF06-156E-446F-B986-2278155BBC90}"/>
          </ac:picMkLst>
        </pc:picChg>
      </pc:sldChg>
      <pc:sldChg chg="addSp modSp mod modTransition">
        <pc:chgData name="Jacob Blazina" userId="81d396183ba7f031" providerId="LiveId" clId="{7B2C7CBC-A3E3-4CF3-B731-6BAA812196B5}" dt="2021-06-10T15:58:39.255" v="3884"/>
        <pc:sldMkLst>
          <pc:docMk/>
          <pc:sldMk cId="2897117049" sldId="260"/>
        </pc:sldMkLst>
        <pc:spChg chg="mod">
          <ac:chgData name="Jacob Blazina" userId="81d396183ba7f031" providerId="LiveId" clId="{7B2C7CBC-A3E3-4CF3-B731-6BAA812196B5}" dt="2021-05-27T21:02:53.265" v="575"/>
          <ac:spMkLst>
            <pc:docMk/>
            <pc:sldMk cId="2897117049" sldId="260"/>
            <ac:spMk id="2" creationId="{A8DC170E-589B-4BA3-A9F9-D2159F093C85}"/>
          </ac:spMkLst>
        </pc:spChg>
        <pc:spChg chg="mod">
          <ac:chgData name="Jacob Blazina" userId="81d396183ba7f031" providerId="LiveId" clId="{7B2C7CBC-A3E3-4CF3-B731-6BAA812196B5}" dt="2021-06-10T15:41:28.689" v="2846" actId="1076"/>
          <ac:spMkLst>
            <pc:docMk/>
            <pc:sldMk cId="2897117049" sldId="260"/>
            <ac:spMk id="3" creationId="{6B25D98F-3347-4168-A603-C75B40970CBC}"/>
          </ac:spMkLst>
        </pc:spChg>
        <pc:picChg chg="add mod">
          <ac:chgData name="Jacob Blazina" userId="81d396183ba7f031" providerId="LiveId" clId="{7B2C7CBC-A3E3-4CF3-B731-6BAA812196B5}" dt="2021-06-10T15:41:24.845" v="2845" actId="1076"/>
          <ac:picMkLst>
            <pc:docMk/>
            <pc:sldMk cId="2897117049" sldId="260"/>
            <ac:picMk id="4" creationId="{A430409F-06DF-44D4-AF67-D87C977A4079}"/>
          </ac:picMkLst>
        </pc:picChg>
      </pc:sldChg>
      <pc:sldChg chg="modSp mod modTransition modNotesTx">
        <pc:chgData name="Jacob Blazina" userId="81d396183ba7f031" providerId="LiveId" clId="{7B2C7CBC-A3E3-4CF3-B731-6BAA812196B5}" dt="2021-06-10T15:58:39.255" v="3884"/>
        <pc:sldMkLst>
          <pc:docMk/>
          <pc:sldMk cId="559515933" sldId="261"/>
        </pc:sldMkLst>
        <pc:spChg chg="mod">
          <ac:chgData name="Jacob Blazina" userId="81d396183ba7f031" providerId="LiveId" clId="{7B2C7CBC-A3E3-4CF3-B731-6BAA812196B5}" dt="2021-05-27T21:05:16.616" v="760"/>
          <ac:spMkLst>
            <pc:docMk/>
            <pc:sldMk cId="559515933" sldId="261"/>
            <ac:spMk id="2" creationId="{26C0E548-2B8E-4723-A71B-A8F1721A0B25}"/>
          </ac:spMkLst>
        </pc:spChg>
        <pc:spChg chg="mod">
          <ac:chgData name="Jacob Blazina" userId="81d396183ba7f031" providerId="LiveId" clId="{7B2C7CBC-A3E3-4CF3-B731-6BAA812196B5}" dt="2021-06-10T15:42:43.482" v="3000" actId="20577"/>
          <ac:spMkLst>
            <pc:docMk/>
            <pc:sldMk cId="559515933" sldId="261"/>
            <ac:spMk id="3" creationId="{B4C524D0-FEF7-47A9-BD2D-4C2EF33E10F0}"/>
          </ac:spMkLst>
        </pc:spChg>
      </pc:sldChg>
      <pc:sldChg chg="modSp mod modTransition modNotesTx">
        <pc:chgData name="Jacob Blazina" userId="81d396183ba7f031" providerId="LiveId" clId="{7B2C7CBC-A3E3-4CF3-B731-6BAA812196B5}" dt="2021-06-10T15:58:39.255" v="3884"/>
        <pc:sldMkLst>
          <pc:docMk/>
          <pc:sldMk cId="3767837157" sldId="262"/>
        </pc:sldMkLst>
        <pc:spChg chg="mod">
          <ac:chgData name="Jacob Blazina" userId="81d396183ba7f031" providerId="LiveId" clId="{7B2C7CBC-A3E3-4CF3-B731-6BAA812196B5}" dt="2021-06-10T15:45:40.864" v="3349" actId="20577"/>
          <ac:spMkLst>
            <pc:docMk/>
            <pc:sldMk cId="3767837157" sldId="262"/>
            <ac:spMk id="2" creationId="{78B8AC1D-1AAC-45EA-A77E-665DA6ADEBC2}"/>
          </ac:spMkLst>
        </pc:spChg>
        <pc:spChg chg="mod">
          <ac:chgData name="Jacob Blazina" userId="81d396183ba7f031" providerId="LiveId" clId="{7B2C7CBC-A3E3-4CF3-B731-6BAA812196B5}" dt="2021-06-10T15:46:50.179" v="3383" actId="20577"/>
          <ac:spMkLst>
            <pc:docMk/>
            <pc:sldMk cId="3767837157" sldId="262"/>
            <ac:spMk id="3" creationId="{3BDAB7C7-D46D-4B1C-BC1B-962C8FDF82CE}"/>
          </ac:spMkLst>
        </pc:spChg>
      </pc:sldChg>
      <pc:sldChg chg="modSp mod modTransition">
        <pc:chgData name="Jacob Blazina" userId="81d396183ba7f031" providerId="LiveId" clId="{7B2C7CBC-A3E3-4CF3-B731-6BAA812196B5}" dt="2021-06-10T15:58:39.255" v="3884"/>
        <pc:sldMkLst>
          <pc:docMk/>
          <pc:sldMk cId="2971770802" sldId="263"/>
        </pc:sldMkLst>
        <pc:spChg chg="mod">
          <ac:chgData name="Jacob Blazina" userId="81d396183ba7f031" providerId="LiveId" clId="{7B2C7CBC-A3E3-4CF3-B731-6BAA812196B5}" dt="2021-05-27T20:49:58.791" v="0"/>
          <ac:spMkLst>
            <pc:docMk/>
            <pc:sldMk cId="2971770802" sldId="263"/>
            <ac:spMk id="2" creationId="{09411578-2A78-42A7-9BEF-FC878D54F376}"/>
          </ac:spMkLst>
        </pc:spChg>
        <pc:spChg chg="mod">
          <ac:chgData name="Jacob Blazina" userId="81d396183ba7f031" providerId="LiveId" clId="{7B2C7CBC-A3E3-4CF3-B731-6BAA812196B5}" dt="2021-05-27T21:16:16.114" v="2166" actId="27636"/>
          <ac:spMkLst>
            <pc:docMk/>
            <pc:sldMk cId="2971770802" sldId="263"/>
            <ac:spMk id="3" creationId="{F2826678-BD88-4B61-B72C-3F8B7E1BFE0A}"/>
          </ac:spMkLst>
        </pc:spChg>
      </pc:sldChg>
      <pc:sldChg chg="addSp delSp modSp add mod modTransition setBg modNotesTx">
        <pc:chgData name="Jacob Blazina" userId="81d396183ba7f031" providerId="LiveId" clId="{7B2C7CBC-A3E3-4CF3-B731-6BAA812196B5}" dt="2021-06-10T15:58:39.255" v="3884"/>
        <pc:sldMkLst>
          <pc:docMk/>
          <pc:sldMk cId="907220390" sldId="264"/>
        </pc:sldMkLst>
        <pc:spChg chg="mod">
          <ac:chgData name="Jacob Blazina" userId="81d396183ba7f031" providerId="LiveId" clId="{7B2C7CBC-A3E3-4CF3-B731-6BAA812196B5}" dt="2021-06-10T15:42:47.902" v="3001" actId="1076"/>
          <ac:spMkLst>
            <pc:docMk/>
            <pc:sldMk cId="907220390" sldId="264"/>
            <ac:spMk id="2" creationId="{26C0E548-2B8E-4723-A71B-A8F1721A0B25}"/>
          </ac:spMkLst>
        </pc:spChg>
        <pc:spChg chg="mod">
          <ac:chgData name="Jacob Blazina" userId="81d396183ba7f031" providerId="LiveId" clId="{7B2C7CBC-A3E3-4CF3-B731-6BAA812196B5}" dt="2021-06-10T15:46:25.291" v="3360" actId="14100"/>
          <ac:spMkLst>
            <pc:docMk/>
            <pc:sldMk cId="907220390" sldId="264"/>
            <ac:spMk id="3" creationId="{B4C524D0-FEF7-47A9-BD2D-4C2EF33E10F0}"/>
          </ac:spMkLst>
        </pc:spChg>
        <pc:spChg chg="add del">
          <ac:chgData name="Jacob Blazina" userId="81d396183ba7f031" providerId="LiveId" clId="{7B2C7CBC-A3E3-4CF3-B731-6BAA812196B5}" dt="2021-05-27T21:09:12.796" v="1255" actId="26606"/>
          <ac:spMkLst>
            <pc:docMk/>
            <pc:sldMk cId="907220390" sldId="264"/>
            <ac:spMk id="17" creationId="{55599FE3-8CCE-4364-9F89-0C11699C4F6A}"/>
          </ac:spMkLst>
        </pc:spChg>
        <pc:grpChg chg="add del">
          <ac:chgData name="Jacob Blazina" userId="81d396183ba7f031" providerId="LiveId" clId="{7B2C7CBC-A3E3-4CF3-B731-6BAA812196B5}" dt="2021-05-27T21:09:12.796" v="1255" actId="26606"/>
          <ac:grpSpMkLst>
            <pc:docMk/>
            <pc:sldMk cId="907220390" sldId="264"/>
            <ac:grpSpMk id="9" creationId="{E4C39A5A-6D63-4FAC-B6C2-D37778B97ACD}"/>
          </ac:grpSpMkLst>
        </pc:grpChg>
        <pc:picChg chg="add mod">
          <ac:chgData name="Jacob Blazina" userId="81d396183ba7f031" providerId="LiveId" clId="{7B2C7CBC-A3E3-4CF3-B731-6BAA812196B5}" dt="2021-06-10T15:46:22.457" v="3359" actId="1076"/>
          <ac:picMkLst>
            <pc:docMk/>
            <pc:sldMk cId="907220390" sldId="264"/>
            <ac:picMk id="4" creationId="{8030B276-BC05-4CC7-BE1F-F1B4616CFEA5}"/>
          </ac:picMkLst>
        </pc:picChg>
      </pc:sldChg>
      <pc:sldChg chg="addSp delSp modSp add mod modTransition modNotesTx">
        <pc:chgData name="Jacob Blazina" userId="81d396183ba7f031" providerId="LiveId" clId="{7B2C7CBC-A3E3-4CF3-B731-6BAA812196B5}" dt="2021-06-10T15:58:39.255" v="3884"/>
        <pc:sldMkLst>
          <pc:docMk/>
          <pc:sldMk cId="3541528520" sldId="265"/>
        </pc:sldMkLst>
        <pc:spChg chg="mod">
          <ac:chgData name="Jacob Blazina" userId="81d396183ba7f031" providerId="LiveId" clId="{7B2C7CBC-A3E3-4CF3-B731-6BAA812196B5}" dt="2021-05-27T21:10:11.737" v="1462" actId="20577"/>
          <ac:spMkLst>
            <pc:docMk/>
            <pc:sldMk cId="3541528520" sldId="265"/>
            <ac:spMk id="2" creationId="{26C0E548-2B8E-4723-A71B-A8F1721A0B25}"/>
          </ac:spMkLst>
        </pc:spChg>
        <pc:spChg chg="mod">
          <ac:chgData name="Jacob Blazina" userId="81d396183ba7f031" providerId="LiveId" clId="{7B2C7CBC-A3E3-4CF3-B731-6BAA812196B5}" dt="2021-06-10T15:44:44.820" v="3181" actId="1076"/>
          <ac:spMkLst>
            <pc:docMk/>
            <pc:sldMk cId="3541528520" sldId="265"/>
            <ac:spMk id="3" creationId="{B4C524D0-FEF7-47A9-BD2D-4C2EF33E10F0}"/>
          </ac:spMkLst>
        </pc:spChg>
        <pc:picChg chg="del">
          <ac:chgData name="Jacob Blazina" userId="81d396183ba7f031" providerId="LiveId" clId="{7B2C7CBC-A3E3-4CF3-B731-6BAA812196B5}" dt="2021-05-27T21:10:30.520" v="1463" actId="478"/>
          <ac:picMkLst>
            <pc:docMk/>
            <pc:sldMk cId="3541528520" sldId="265"/>
            <ac:picMk id="4" creationId="{8030B276-BC05-4CC7-BE1F-F1B4616CFEA5}"/>
          </ac:picMkLst>
        </pc:picChg>
        <pc:picChg chg="add mod ord modCrop">
          <ac:chgData name="Jacob Blazina" userId="81d396183ba7f031" providerId="LiveId" clId="{7B2C7CBC-A3E3-4CF3-B731-6BAA812196B5}" dt="2021-06-10T15:44:48.360" v="3182" actId="1076"/>
          <ac:picMkLst>
            <pc:docMk/>
            <pc:sldMk cId="3541528520" sldId="265"/>
            <ac:picMk id="5" creationId="{1A771197-3802-4AEA-AAB4-08E66A25D641}"/>
          </ac:picMkLst>
        </pc:picChg>
      </pc:sldChg>
      <pc:sldMasterChg chg="modTransition modSldLayout">
        <pc:chgData name="Jacob Blazina" userId="81d396183ba7f031" providerId="LiveId" clId="{7B2C7CBC-A3E3-4CF3-B731-6BAA812196B5}" dt="2021-06-10T15:58:39.255" v="3884"/>
        <pc:sldMasterMkLst>
          <pc:docMk/>
          <pc:sldMasterMk cId="3540756534" sldId="2147483660"/>
        </pc:sldMasterMkLst>
        <pc:sldLayoutChg chg="modTransition">
          <pc:chgData name="Jacob Blazina" userId="81d396183ba7f031" providerId="LiveId" clId="{7B2C7CBC-A3E3-4CF3-B731-6BAA812196B5}" dt="2021-06-10T15:58:39.255" v="3884"/>
          <pc:sldLayoutMkLst>
            <pc:docMk/>
            <pc:sldMasterMk cId="3540756534" sldId="2147483660"/>
            <pc:sldLayoutMk cId="1700359106" sldId="2147483661"/>
          </pc:sldLayoutMkLst>
        </pc:sldLayoutChg>
        <pc:sldLayoutChg chg="modTransition">
          <pc:chgData name="Jacob Blazina" userId="81d396183ba7f031" providerId="LiveId" clId="{7B2C7CBC-A3E3-4CF3-B731-6BAA812196B5}" dt="2021-06-10T15:58:39.255" v="3884"/>
          <pc:sldLayoutMkLst>
            <pc:docMk/>
            <pc:sldMasterMk cId="3540756534" sldId="2147483660"/>
            <pc:sldLayoutMk cId="1784071995" sldId="2147483662"/>
          </pc:sldLayoutMkLst>
        </pc:sldLayoutChg>
        <pc:sldLayoutChg chg="modTransition">
          <pc:chgData name="Jacob Blazina" userId="81d396183ba7f031" providerId="LiveId" clId="{7B2C7CBC-A3E3-4CF3-B731-6BAA812196B5}" dt="2021-06-10T15:58:39.255" v="3884"/>
          <pc:sldLayoutMkLst>
            <pc:docMk/>
            <pc:sldMasterMk cId="3540756534" sldId="2147483660"/>
            <pc:sldLayoutMk cId="2082330930" sldId="2147483663"/>
          </pc:sldLayoutMkLst>
        </pc:sldLayoutChg>
        <pc:sldLayoutChg chg="modTransition">
          <pc:chgData name="Jacob Blazina" userId="81d396183ba7f031" providerId="LiveId" clId="{7B2C7CBC-A3E3-4CF3-B731-6BAA812196B5}" dt="2021-06-10T15:58:39.255" v="3884"/>
          <pc:sldLayoutMkLst>
            <pc:docMk/>
            <pc:sldMasterMk cId="3540756534" sldId="2147483660"/>
            <pc:sldLayoutMk cId="2027528440" sldId="2147483664"/>
          </pc:sldLayoutMkLst>
        </pc:sldLayoutChg>
        <pc:sldLayoutChg chg="modTransition">
          <pc:chgData name="Jacob Blazina" userId="81d396183ba7f031" providerId="LiveId" clId="{7B2C7CBC-A3E3-4CF3-B731-6BAA812196B5}" dt="2021-06-10T15:58:39.255" v="3884"/>
          <pc:sldLayoutMkLst>
            <pc:docMk/>
            <pc:sldMasterMk cId="3540756534" sldId="2147483660"/>
            <pc:sldLayoutMk cId="1626994886" sldId="2147483665"/>
          </pc:sldLayoutMkLst>
        </pc:sldLayoutChg>
        <pc:sldLayoutChg chg="modTransition">
          <pc:chgData name="Jacob Blazina" userId="81d396183ba7f031" providerId="LiveId" clId="{7B2C7CBC-A3E3-4CF3-B731-6BAA812196B5}" dt="2021-06-10T15:58:39.255" v="3884"/>
          <pc:sldLayoutMkLst>
            <pc:docMk/>
            <pc:sldMasterMk cId="3540756534" sldId="2147483660"/>
            <pc:sldLayoutMk cId="3752951239" sldId="2147483666"/>
          </pc:sldLayoutMkLst>
        </pc:sldLayoutChg>
        <pc:sldLayoutChg chg="modTransition">
          <pc:chgData name="Jacob Blazina" userId="81d396183ba7f031" providerId="LiveId" clId="{7B2C7CBC-A3E3-4CF3-B731-6BAA812196B5}" dt="2021-06-10T15:58:39.255" v="3884"/>
          <pc:sldLayoutMkLst>
            <pc:docMk/>
            <pc:sldMasterMk cId="3540756534" sldId="2147483660"/>
            <pc:sldLayoutMk cId="3155210564" sldId="2147483667"/>
          </pc:sldLayoutMkLst>
        </pc:sldLayoutChg>
        <pc:sldLayoutChg chg="modTransition">
          <pc:chgData name="Jacob Blazina" userId="81d396183ba7f031" providerId="LiveId" clId="{7B2C7CBC-A3E3-4CF3-B731-6BAA812196B5}" dt="2021-06-10T15:58:39.255" v="3884"/>
          <pc:sldLayoutMkLst>
            <pc:docMk/>
            <pc:sldMasterMk cId="3540756534" sldId="2147483660"/>
            <pc:sldLayoutMk cId="2513999703" sldId="2147483668"/>
          </pc:sldLayoutMkLst>
        </pc:sldLayoutChg>
        <pc:sldLayoutChg chg="modTransition">
          <pc:chgData name="Jacob Blazina" userId="81d396183ba7f031" providerId="LiveId" clId="{7B2C7CBC-A3E3-4CF3-B731-6BAA812196B5}" dt="2021-06-10T15:58:39.255" v="3884"/>
          <pc:sldLayoutMkLst>
            <pc:docMk/>
            <pc:sldMasterMk cId="3540756534" sldId="2147483660"/>
            <pc:sldLayoutMk cId="2023435309" sldId="2147483669"/>
          </pc:sldLayoutMkLst>
        </pc:sldLayoutChg>
        <pc:sldLayoutChg chg="modTransition">
          <pc:chgData name="Jacob Blazina" userId="81d396183ba7f031" providerId="LiveId" clId="{7B2C7CBC-A3E3-4CF3-B731-6BAA812196B5}" dt="2021-06-10T15:58:39.255" v="3884"/>
          <pc:sldLayoutMkLst>
            <pc:docMk/>
            <pc:sldMasterMk cId="3540756534" sldId="2147483660"/>
            <pc:sldLayoutMk cId="735903979" sldId="2147483670"/>
          </pc:sldLayoutMkLst>
        </pc:sldLayoutChg>
        <pc:sldLayoutChg chg="modTransition">
          <pc:chgData name="Jacob Blazina" userId="81d396183ba7f031" providerId="LiveId" clId="{7B2C7CBC-A3E3-4CF3-B731-6BAA812196B5}" dt="2021-06-10T15:58:39.255" v="3884"/>
          <pc:sldLayoutMkLst>
            <pc:docMk/>
            <pc:sldMasterMk cId="3540756534" sldId="2147483660"/>
            <pc:sldLayoutMk cId="3000091373" sldId="2147483671"/>
          </pc:sldLayoutMkLst>
        </pc:sldLayoutChg>
        <pc:sldLayoutChg chg="modTransition">
          <pc:chgData name="Jacob Blazina" userId="81d396183ba7f031" providerId="LiveId" clId="{7B2C7CBC-A3E3-4CF3-B731-6BAA812196B5}" dt="2021-06-10T15:58:39.255" v="3884"/>
          <pc:sldLayoutMkLst>
            <pc:docMk/>
            <pc:sldMasterMk cId="3540756534" sldId="2147483660"/>
            <pc:sldLayoutMk cId="3004375476" sldId="2147483672"/>
          </pc:sldLayoutMkLst>
        </pc:sldLayoutChg>
        <pc:sldLayoutChg chg="modTransition">
          <pc:chgData name="Jacob Blazina" userId="81d396183ba7f031" providerId="LiveId" clId="{7B2C7CBC-A3E3-4CF3-B731-6BAA812196B5}" dt="2021-06-10T15:58:39.255" v="3884"/>
          <pc:sldLayoutMkLst>
            <pc:docMk/>
            <pc:sldMasterMk cId="3540756534" sldId="2147483660"/>
            <pc:sldLayoutMk cId="4147613409" sldId="2147483673"/>
          </pc:sldLayoutMkLst>
        </pc:sldLayoutChg>
        <pc:sldLayoutChg chg="modTransition">
          <pc:chgData name="Jacob Blazina" userId="81d396183ba7f031" providerId="LiveId" clId="{7B2C7CBC-A3E3-4CF3-B731-6BAA812196B5}" dt="2021-06-10T15:58:39.255" v="3884"/>
          <pc:sldLayoutMkLst>
            <pc:docMk/>
            <pc:sldMasterMk cId="3540756534" sldId="2147483660"/>
            <pc:sldLayoutMk cId="3938186098" sldId="2147483674"/>
          </pc:sldLayoutMkLst>
        </pc:sldLayoutChg>
        <pc:sldLayoutChg chg="modTransition">
          <pc:chgData name="Jacob Blazina" userId="81d396183ba7f031" providerId="LiveId" clId="{7B2C7CBC-A3E3-4CF3-B731-6BAA812196B5}" dt="2021-06-10T15:58:39.255" v="3884"/>
          <pc:sldLayoutMkLst>
            <pc:docMk/>
            <pc:sldMasterMk cId="3540756534" sldId="2147483660"/>
            <pc:sldLayoutMk cId="2633944056" sldId="2147483675"/>
          </pc:sldLayoutMkLst>
        </pc:sldLayoutChg>
        <pc:sldLayoutChg chg="modTransition">
          <pc:chgData name="Jacob Blazina" userId="81d396183ba7f031" providerId="LiveId" clId="{7B2C7CBC-A3E3-4CF3-B731-6BAA812196B5}" dt="2021-06-10T15:58:39.255" v="3884"/>
          <pc:sldLayoutMkLst>
            <pc:docMk/>
            <pc:sldMasterMk cId="3540756534" sldId="2147483660"/>
            <pc:sldLayoutMk cId="1152076514" sldId="2147483676"/>
          </pc:sldLayoutMkLst>
        </pc:sldLayoutChg>
        <pc:sldLayoutChg chg="modTransition">
          <pc:chgData name="Jacob Blazina" userId="81d396183ba7f031" providerId="LiveId" clId="{7B2C7CBC-A3E3-4CF3-B731-6BAA812196B5}" dt="2021-06-10T15:58:39.255" v="3884"/>
          <pc:sldLayoutMkLst>
            <pc:docMk/>
            <pc:sldMasterMk cId="3540756534" sldId="2147483660"/>
            <pc:sldLayoutMk cId="3400431764" sldId="21474836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02699-31E3-48B2-8DAA-86A03A7BA690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27B11-C3D9-4D14-9C1B-15631A25D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0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Presenters background</a:t>
            </a:r>
          </a:p>
          <a:p>
            <a:pPr marL="171450" indent="-171450">
              <a:buFontTx/>
              <a:buChar char="-"/>
            </a:pPr>
            <a:r>
              <a:rPr lang="en-US" dirty="0"/>
              <a:t>3 years of Cybersecurity experience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Pen Tests, Phishing Tests, Risk Assessments, Audits, Incident Response, BC planning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Software development for the above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927B11-C3D9-4D14-9C1B-15631A25D8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27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Modern examples include </a:t>
            </a:r>
            <a:r>
              <a:rPr lang="en-US" dirty="0" err="1"/>
              <a:t>FinTechs</a:t>
            </a:r>
            <a:r>
              <a:rPr lang="en-US" dirty="0"/>
              <a:t> and the need to share cybersecurity information with parent FIs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927B11-C3D9-4D14-9C1B-15631A25D8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7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Frameworks – DFAX and CASE</a:t>
            </a:r>
          </a:p>
          <a:p>
            <a:pPr marL="171450" indent="-171450">
              <a:buFontTx/>
              <a:buChar char="-"/>
            </a:pPr>
            <a:r>
              <a:rPr lang="en-US" dirty="0"/>
              <a:t>Languages – </a:t>
            </a:r>
            <a:r>
              <a:rPr lang="en-US" dirty="0" err="1"/>
              <a:t>CybOX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Platforms – Rivial Data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927B11-C3D9-4D14-9C1B-15631A25D8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02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involves engineering systems in a very precise way to accurately calculate how much data was leaked in an incident. </a:t>
            </a: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authors even address that their approach is difficult to scale and is computationally expensive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927B11-C3D9-4D14-9C1B-15631A25D8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72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Data that gets reviewed in incident </a:t>
            </a:r>
            <a:r>
              <a:rPr lang="en-US" dirty="0" err="1"/>
              <a:t>investitations</a:t>
            </a:r>
            <a:r>
              <a:rPr lang="en-US" dirty="0"/>
              <a:t> includes: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Browser history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Login history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Emails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Messages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927B11-C3D9-4D14-9C1B-15631A25D8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36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927B11-C3D9-4D14-9C1B-15631A25D8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38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Sharing cybersecurity information can be beneficial to the overall security landscape</a:t>
            </a:r>
          </a:p>
          <a:p>
            <a:pPr marL="171450" indent="-171450">
              <a:buFontTx/>
              <a:buChar char="-"/>
            </a:pPr>
            <a:r>
              <a:rPr lang="en-US" dirty="0"/>
              <a:t>Sharing cybersecurity information creates new attack vectors</a:t>
            </a:r>
          </a:p>
          <a:p>
            <a:pPr marL="171450" indent="-171450">
              <a:buFontTx/>
              <a:buChar char="-"/>
            </a:pPr>
            <a:r>
              <a:rPr lang="en-US" dirty="0"/>
              <a:t>Cybersecurity information is inherently private and sensitive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Government involvement has it’s pros and 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927B11-C3D9-4D14-9C1B-15631A25D8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4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60D8-BA8B-4FED-BE38-E54BF0DED6FA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59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8B0B-579A-46EB-88E7-D06D1B8214EA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03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8D83-3D05-42BE-8D42-E1CF946A098B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91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A99F-276C-4A49-BC84-656D8E0F5904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75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79D0-B102-449A-AE42-C0A751F9E213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13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613C-0687-43D0-BE46-62AB695418B2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86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E840-5280-486D-8B74-E50AB0F27FBA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44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F701-DDDA-4A9C-8EE9-3594C2E7BDA1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76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5389-BF67-4AB5-ABE7-D04AF46AB7E4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31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4384-525A-454E-8DF5-C30F53F59A2C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1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2155-8EB3-4241-80D5-B55D775221FC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30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5071-C2FD-47F9-93EC-99B1BF4A1BED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28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2468-F5D2-4F17-9A9E-3A65802CECAE}" type="datetime1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94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B88F-D48E-4096-8FF6-0EECDCEE23CA}" type="datetime1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51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5E22-2F5D-4848-8512-0B761864CB23}" type="datetime1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10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EC6C-18CB-455C-92C2-BBBE9569843A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99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7CDC-ED5A-48D5-9969-4CFB88586DCB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35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6808B4-92DB-4A94-B6BE-4E68097FE55D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B81353-C65D-4762-930E-AA5EA414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5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FD4F-BCC0-4191-ACA1-865634070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Implications of Cybersecurity Data Sharing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14591-8333-4943-BFD5-0786D987D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Blazina</a:t>
            </a:r>
          </a:p>
          <a:p>
            <a:r>
              <a:rPr lang="en-US" dirty="0"/>
              <a:t>blazinaj@cwu.edu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424E6-3D92-4C0C-9CD5-069330F9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9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1578-2A78-42A7-9BEF-FC878D54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26678-BD88-4B61-B72C-3F8B7E1BF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99344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Andreas, P., </a:t>
            </a:r>
            <a:r>
              <a:rPr lang="en-US" dirty="0" err="1"/>
              <a:t>Bortolameotti</a:t>
            </a:r>
            <a:r>
              <a:rPr lang="en-US" dirty="0"/>
              <a:t>, R., Everts, M., Jonker, W., &amp; </a:t>
            </a:r>
            <a:r>
              <a:rPr lang="en-US" dirty="0" err="1"/>
              <a:t>Hartel</a:t>
            </a:r>
            <a:r>
              <a:rPr lang="en-US" dirty="0"/>
              <a:t>, P. Reliably determining data leakage in the presence of strong attackers. </a:t>
            </a:r>
            <a:r>
              <a:rPr lang="en-US" i="1" dirty="0"/>
              <a:t>ACSAC ’16: Proceedings of the 32nd Annual Conference on Computer Security Applications</a:t>
            </a:r>
            <a:endParaRPr lang="en-US" dirty="0"/>
          </a:p>
          <a:p>
            <a:r>
              <a:rPr lang="en-US" dirty="0"/>
              <a:t>Bhatia, J., Breaux, T., Friedberg, L., </a:t>
            </a:r>
            <a:r>
              <a:rPr lang="en-US" dirty="0" err="1"/>
              <a:t>Hibshi</a:t>
            </a:r>
            <a:r>
              <a:rPr lang="en-US" dirty="0"/>
              <a:t>, H., &amp; </a:t>
            </a:r>
            <a:r>
              <a:rPr lang="en-US" dirty="0" err="1"/>
              <a:t>Smullen</a:t>
            </a:r>
            <a:r>
              <a:rPr lang="en-US" dirty="0"/>
              <a:t>, D. Privacy risk in cybersecurity data sharing. </a:t>
            </a:r>
            <a:r>
              <a:rPr lang="en-US" i="1" dirty="0"/>
              <a:t>WISCS ’16: Proceedings of the 2016 ACM on Workshop on Information Sharing and Collaborative Security</a:t>
            </a:r>
            <a:endParaRPr lang="en-US" dirty="0"/>
          </a:p>
          <a:p>
            <a:r>
              <a:rPr lang="en-US" dirty="0"/>
              <a:t>Bennet, D. (2021). The challenges facing computer forensics investigators in obtaining information from mobile devices for use in criminal investigations. </a:t>
            </a:r>
            <a:r>
              <a:rPr lang="en-US" i="1" dirty="0"/>
              <a:t>Information Security Journal: A Global Perspective, 21(3)</a:t>
            </a:r>
            <a:endParaRPr lang="en-US" dirty="0"/>
          </a:p>
          <a:p>
            <a:r>
              <a:rPr lang="en-US" dirty="0"/>
              <a:t>Biden, J. (2021). Executive order on improving the nation’s cyber-security. https://www.whitehouse.gov/briefing-room/presidential-actions/2021/05/12/executive-order-on-improving-the-nations-cybersecurity/ </a:t>
            </a:r>
          </a:p>
          <a:p>
            <a:r>
              <a:rPr lang="en-US" dirty="0"/>
              <a:t>Casey, E., Back, G., &amp; Barnum, S. (2015). Leveraging </a:t>
            </a:r>
            <a:r>
              <a:rPr lang="en-US" dirty="0" err="1"/>
              <a:t>cybox</a:t>
            </a:r>
            <a:r>
              <a:rPr lang="en-US" dirty="0"/>
              <a:t> to standardize representation and exchange of digital forensic information. </a:t>
            </a:r>
            <a:r>
              <a:rPr lang="en-US" i="1" dirty="0"/>
              <a:t>Digital Investigation: The International Journal of Digital Forensics Incident Response, </a:t>
            </a:r>
            <a:r>
              <a:rPr lang="en-US" dirty="0"/>
              <a:t>21(S1)</a:t>
            </a:r>
          </a:p>
          <a:p>
            <a:r>
              <a:rPr lang="en-US" dirty="0"/>
              <a:t>Casey, E., Barnum, S., Griffith, R., Snyder, J., Beek, H., &amp; </a:t>
            </a:r>
            <a:r>
              <a:rPr lang="en-US" dirty="0" err="1"/>
              <a:t>Neson</a:t>
            </a:r>
            <a:r>
              <a:rPr lang="en-US" dirty="0"/>
              <a:t>, A. (2017). Advancing coordinated cyber-investigations and tool interoperability using a community developed specification language. </a:t>
            </a:r>
            <a:r>
              <a:rPr lang="en-US" i="1" dirty="0"/>
              <a:t>Digital Investigation: The International Journal of Digital Forensics Incident Response</a:t>
            </a:r>
            <a:r>
              <a:rPr lang="en-US" dirty="0"/>
              <a:t>, 22("C")</a:t>
            </a:r>
          </a:p>
          <a:p>
            <a:r>
              <a:rPr lang="en-US" dirty="0" err="1"/>
              <a:t>Haass</a:t>
            </a:r>
            <a:r>
              <a:rPr lang="en-US" dirty="0"/>
              <a:t>, J., </a:t>
            </a:r>
            <a:r>
              <a:rPr lang="en-US" dirty="0" err="1"/>
              <a:t>Ahn</a:t>
            </a:r>
            <a:r>
              <a:rPr lang="en-US" dirty="0"/>
              <a:t>, G., &amp; </a:t>
            </a:r>
            <a:r>
              <a:rPr lang="en-US" dirty="0" err="1"/>
              <a:t>Grimmelmann</a:t>
            </a:r>
            <a:r>
              <a:rPr lang="en-US" dirty="0"/>
              <a:t>, F. (2015). </a:t>
            </a:r>
            <a:r>
              <a:rPr lang="en-US" dirty="0" err="1"/>
              <a:t>Actra</a:t>
            </a:r>
            <a:r>
              <a:rPr lang="en-US" dirty="0"/>
              <a:t>: A case study for threat information sharing. </a:t>
            </a:r>
            <a:r>
              <a:rPr lang="en-US" i="1" dirty="0"/>
              <a:t>WISCS ’15: Proceedings of the 2nd ACM Workshop on Information Sharing and Collaborative Security</a:t>
            </a:r>
            <a:r>
              <a:rPr lang="en-US" dirty="0"/>
              <a:t>, 21</a:t>
            </a:r>
          </a:p>
          <a:p>
            <a:r>
              <a:rPr lang="en-US" dirty="0"/>
              <a:t>Meyer, P., </a:t>
            </a:r>
            <a:r>
              <a:rPr lang="en-US" dirty="0" err="1"/>
              <a:t>Hiesgen</a:t>
            </a:r>
            <a:r>
              <a:rPr lang="en-US" dirty="0"/>
              <a:t>, R., Schmidt, T., Nawrocki, M., &amp; </a:t>
            </a:r>
            <a:r>
              <a:rPr lang="en-US" dirty="0" err="1"/>
              <a:t>Wahlisch</a:t>
            </a:r>
            <a:r>
              <a:rPr lang="en-US" dirty="0"/>
              <a:t>, M. Towards distributed threat intelligence in real-time. </a:t>
            </a:r>
            <a:r>
              <a:rPr lang="en-US" i="1" dirty="0"/>
              <a:t>SIGCOMM Posters and Demos ’17: Proceedings of the SIGCOMM Posters and Demos</a:t>
            </a:r>
            <a:endParaRPr lang="en-US" dirty="0"/>
          </a:p>
          <a:p>
            <a:r>
              <a:rPr lang="en-US" dirty="0"/>
              <a:t>Spring, J. &amp; </a:t>
            </a:r>
            <a:r>
              <a:rPr lang="en-US" dirty="0" err="1"/>
              <a:t>Illari</a:t>
            </a:r>
            <a:r>
              <a:rPr lang="en-US" dirty="0"/>
              <a:t>, P. Review of human decision-making during computer security incident analysis. </a:t>
            </a:r>
            <a:r>
              <a:rPr lang="en-US" i="1" dirty="0"/>
              <a:t>Digital Threats: Research and Practice</a:t>
            </a:r>
            <a:endParaRPr lang="en-US" dirty="0"/>
          </a:p>
          <a:p>
            <a:r>
              <a:rPr lang="en-US" dirty="0"/>
              <a:t>Zou, Y. &amp; Schaub, F. Concern but no action: Consumers’ reactions to the </a:t>
            </a:r>
            <a:r>
              <a:rPr lang="en-US" dirty="0" err="1"/>
              <a:t>equifax</a:t>
            </a:r>
            <a:r>
              <a:rPr lang="en-US" dirty="0"/>
              <a:t> data breach. </a:t>
            </a:r>
            <a:r>
              <a:rPr lang="en-US" i="1" dirty="0"/>
              <a:t>CHI EA ’18: Extended Abstracts of the 2018 CHI Conference on Human Factors in Computing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169AC-F04D-4870-BBED-EFE69EDB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70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6003-9262-44F6-92A7-4EFFE616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859A-9A8B-4311-BBC7-EBEFB74D6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Sharing cybersecurity data has pros and cons</a:t>
            </a:r>
          </a:p>
          <a:p>
            <a:r>
              <a:rPr lang="en-US" dirty="0"/>
              <a:t>Data is shared for Anti-Virus, Intrusion Detection, and Incident Investigation</a:t>
            </a:r>
          </a:p>
          <a:p>
            <a:r>
              <a:rPr lang="en-US" dirty="0"/>
              <a:t>Recent executive order mandates more sharing between private organizations and government</a:t>
            </a:r>
          </a:p>
          <a:p>
            <a:r>
              <a:rPr lang="en-US" dirty="0"/>
              <a:t>Leaked cybersecurity data is doubly sensitive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E1E60-6A5F-4E6B-95F3-3613D66A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49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C8A-D782-45FB-A95B-EA80D504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Cybersecurity Information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939E8-FC25-4D97-B926-0D3C18AB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Companies that provide anti-malware services utilize threat information sharing to rapidly respond to a growing list of cyber vulnerabilities</a:t>
            </a:r>
          </a:p>
          <a:p>
            <a:r>
              <a:rPr lang="en-US" dirty="0"/>
              <a:t>Upwards of 83% of the damage done happens within the first minutes or hours of an incident, while around 89% of the discovery doesn’t happen until days or weeks later (Haas)</a:t>
            </a:r>
          </a:p>
          <a:p>
            <a:r>
              <a:rPr lang="en-US" dirty="0"/>
              <a:t>Intrusion Detection Systems (IDS) that can pick up on anomalous data by pattern matching with previously shared incident data from other organizations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26672-6208-47F5-9F4A-42720F2D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3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D8DF06-156E-446F-B986-2278155BBC9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535" y="1967023"/>
            <a:ext cx="5220586" cy="47421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0B7867-D7BF-461B-9624-93ACD790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Technical Solutions to Cybersecurity Sharing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F66A9F7-8DFF-4E08-8316-C67EEB4E048A}"/>
              </a:ext>
            </a:extLst>
          </p:cNvPr>
          <p:cNvSpPr txBox="1">
            <a:spLocks/>
          </p:cNvSpPr>
          <p:nvPr/>
        </p:nvSpPr>
        <p:spPr>
          <a:xfrm>
            <a:off x="1387214" y="1967023"/>
            <a:ext cx="494838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Frameworks</a:t>
            </a:r>
          </a:p>
          <a:p>
            <a:r>
              <a:rPr lang="en-US" dirty="0"/>
              <a:t>Languages</a:t>
            </a:r>
          </a:p>
          <a:p>
            <a:r>
              <a:rPr lang="en-US" dirty="0"/>
              <a:t>APIs</a:t>
            </a:r>
          </a:p>
          <a:p>
            <a:r>
              <a:rPr lang="en-US" dirty="0"/>
              <a:t>Software Platforms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C58BD8-2A71-461F-9F90-C002ED20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75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170E-589B-4BA3-A9F9-D2159F09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Shortcomings of closed-door Incident Response Investigations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5D98F-3347-4168-A603-C75B40970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858" y="2857501"/>
            <a:ext cx="5040668" cy="3124201"/>
          </a:xfrm>
        </p:spPr>
        <p:txBody>
          <a:bodyPr>
            <a:normAutofit fontScale="92500"/>
          </a:bodyPr>
          <a:lstStyle/>
          <a:p>
            <a:r>
              <a:rPr lang="en-US" dirty="0"/>
              <a:t>Slower detection and response results in more damage</a:t>
            </a:r>
          </a:p>
          <a:p>
            <a:r>
              <a:rPr lang="en-US" dirty="0"/>
              <a:t>83% of damage done in the first hours</a:t>
            </a:r>
          </a:p>
          <a:p>
            <a:r>
              <a:rPr lang="en-US" dirty="0"/>
              <a:t>Takes weeks to discover the full extent of the incident</a:t>
            </a:r>
          </a:p>
          <a:p>
            <a:r>
              <a:rPr lang="en-US" dirty="0"/>
              <a:t>Hard to pinpoint attack vectors due to internal bias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0409F-06DF-44D4-AF67-D87C977A40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75" y="3324022"/>
            <a:ext cx="5123392" cy="136948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06F57-AF22-4DE8-81D6-1C7E24C7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17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E548-2B8E-4723-A71B-A8F1721A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Quantifying the Risks cybersecurity data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524D0-FEF7-47A9-BD2D-4C2EF33E1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503" y="2276581"/>
            <a:ext cx="10018713" cy="3124201"/>
          </a:xfrm>
        </p:spPr>
        <p:txBody>
          <a:bodyPr/>
          <a:lstStyle/>
          <a:p>
            <a:r>
              <a:rPr lang="en-US" dirty="0"/>
              <a:t>Hard to determine incident scales</a:t>
            </a:r>
          </a:p>
          <a:p>
            <a:r>
              <a:rPr lang="en-US" dirty="0"/>
              <a:t>Difficult to apply previous incident data to predicted incidents</a:t>
            </a:r>
          </a:p>
          <a:p>
            <a:r>
              <a:rPr lang="en-US" dirty="0"/>
              <a:t>Technical approaches require heavily engineered systems up front – barrier to entry to most organizations</a:t>
            </a:r>
          </a:p>
          <a:p>
            <a:r>
              <a:rPr lang="en-US" dirty="0"/>
              <a:t>Cybersecurity data is doubly risky – can lead to even more loss of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9C86A-826B-44EB-910D-1A05C33A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15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E548-2B8E-4723-A71B-A8F1721A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14552"/>
            <a:ext cx="10018713" cy="1752599"/>
          </a:xfrm>
        </p:spPr>
        <p:txBody>
          <a:bodyPr/>
          <a:lstStyle/>
          <a:p>
            <a:r>
              <a:rPr lang="en-US" b="1" dirty="0"/>
              <a:t>Privacy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524D0-FEF7-47A9-BD2D-4C2EF33E1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5762" y="1290851"/>
            <a:ext cx="3694105" cy="6232828"/>
          </a:xfrm>
        </p:spPr>
        <p:txBody>
          <a:bodyPr>
            <a:normAutofit/>
          </a:bodyPr>
          <a:lstStyle/>
          <a:p>
            <a:r>
              <a:rPr lang="en-US" dirty="0"/>
              <a:t>People don’t want their data shared with outside sources</a:t>
            </a:r>
          </a:p>
          <a:p>
            <a:r>
              <a:rPr lang="en-US" dirty="0"/>
              <a:t>Incident data is inherently full of private information that must be analyzed by investigators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0B276-BC05-4CC7-BE1F-F1B4616CFE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97" y="1807893"/>
            <a:ext cx="5249801" cy="44243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A632A-702F-4B68-8172-793A0F89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20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771197-3802-4AEA-AAB4-08E66A25D6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430"/>
          <a:stretch/>
        </p:blipFill>
        <p:spPr>
          <a:xfrm>
            <a:off x="6541005" y="2343708"/>
            <a:ext cx="6378180" cy="35234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C0E548-2B8E-4723-A71B-A8F1721A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Current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524D0-FEF7-47A9-BD2D-4C2EF33E1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275" y="1985461"/>
            <a:ext cx="4823725" cy="3124201"/>
          </a:xfrm>
        </p:spPr>
        <p:txBody>
          <a:bodyPr/>
          <a:lstStyle/>
          <a:p>
            <a:r>
              <a:rPr lang="en-US" dirty="0"/>
              <a:t>Organizations must share incident data with government on request</a:t>
            </a:r>
          </a:p>
          <a:p>
            <a:r>
              <a:rPr lang="en-US" dirty="0"/>
              <a:t>More transparency on information system security </a:t>
            </a:r>
          </a:p>
          <a:p>
            <a:r>
              <a:rPr lang="en-US" dirty="0"/>
              <a:t>Faster turn around for incident data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4A27C-7994-4C5D-863A-B74E90DF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2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AC1D-1AAC-45EA-A77E-665DA6AD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B7C7-D46D-4B1C-BC1B-962C8FDF8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922" y="2112194"/>
            <a:ext cx="10018713" cy="3124201"/>
          </a:xfrm>
        </p:spPr>
        <p:txBody>
          <a:bodyPr/>
          <a:lstStyle/>
          <a:p>
            <a:r>
              <a:rPr lang="en-US" dirty="0"/>
              <a:t>Cybersecurity landscape continues to evolve</a:t>
            </a:r>
          </a:p>
          <a:p>
            <a:r>
              <a:rPr lang="en-US" dirty="0"/>
              <a:t>Increasing government involvement in private security</a:t>
            </a:r>
          </a:p>
          <a:p>
            <a:r>
              <a:rPr lang="en-US" dirty="0"/>
              <a:t>Balance between Technical Risk and Privacy Risk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0C52B-A53C-4E46-9678-F4D71545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353-C65D-4762-930E-AA5EA41443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37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pull/>
      </p:transition>
    </mc:Choice>
    <mc:Fallback>
      <p:transition spd="slow" advTm="4000">
        <p:pull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479</TotalTime>
  <Words>862</Words>
  <Application>Microsoft Office PowerPoint</Application>
  <PresentationFormat>Widescreen</PresentationFormat>
  <Paragraphs>86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Implications of Cybersecurity Data Sharing</vt:lpstr>
      <vt:lpstr>Introduction</vt:lpstr>
      <vt:lpstr>Cybersecurity Information Sharing</vt:lpstr>
      <vt:lpstr>Technical Solutions to Cybersecurity Sharing</vt:lpstr>
      <vt:lpstr>Shortcomings of closed-door Incident Response Investigations</vt:lpstr>
      <vt:lpstr>Quantifying the Risks cybersecurity data sharing</vt:lpstr>
      <vt:lpstr>Privacy Concerns</vt:lpstr>
      <vt:lpstr>Current Events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Implications of Cybersecurity Data Sharing</dc:title>
  <dc:creator>Jacob Blazina</dc:creator>
  <cp:lastModifiedBy>Jacob Blazina</cp:lastModifiedBy>
  <cp:revision>1</cp:revision>
  <dcterms:created xsi:type="dcterms:W3CDTF">2021-05-27T15:04:54Z</dcterms:created>
  <dcterms:modified xsi:type="dcterms:W3CDTF">2021-06-10T17:20:59Z</dcterms:modified>
</cp:coreProperties>
</file>