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59" r:id="rId4"/>
    <p:sldId id="262" r:id="rId5"/>
    <p:sldId id="264" r:id="rId6"/>
    <p:sldId id="271" r:id="rId7"/>
    <p:sldId id="270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rduino.cc/en/software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6A9B-1992-4AEE-96CA-9A642998B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2457" y="120063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Arduino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5073-55E6-1D43-157C-BB20F881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58B61AC9-EB3C-E092-DE58-31B922903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3" r="29538" b="1"/>
          <a:stretch/>
        </p:blipFill>
        <p:spPr>
          <a:xfrm>
            <a:off x="-2573" y="10"/>
            <a:ext cx="5012318" cy="7144492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67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AF4AC-42F0-6ECF-8DCE-F1F89E2B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Aim :-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E95C7272-585B-24AE-21AD-B6C16640E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9" r="12685" b="-2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BAE7-D3E8-B84E-BC9D-F73D0386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RFID-based attendance system is to automate and streamline the attendance tracking process, improving efficiency and accuracy in various educational and corporate settings.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840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1DC96-7045-646F-DF2C-175D8ACE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Apparatus required:-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C0F62C2C-7852-3D2E-4B2A-C6EEB2FF2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3" r="3359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8E36-8E29-F4AD-1D96-749BAEA5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en-US" sz="1900" dirty="0"/>
              <a:t>Arduino Board – atmega328p</a:t>
            </a:r>
          </a:p>
          <a:p>
            <a:r>
              <a:rPr lang="en-US" sz="1900" dirty="0"/>
              <a:t>RFID Module</a:t>
            </a:r>
          </a:p>
          <a:p>
            <a:r>
              <a:rPr lang="en-US" sz="1900" dirty="0" err="1"/>
              <a:t>Liquid_Crystal</a:t>
            </a:r>
            <a:r>
              <a:rPr lang="en-US" sz="1900" dirty="0"/>
              <a:t> Display</a:t>
            </a:r>
          </a:p>
          <a:p>
            <a:r>
              <a:rPr lang="en-US" sz="1900" dirty="0"/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422655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AB61-9A9B-AAFA-0E66-42C1DC3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Arduino Uno:-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5A5F192-059C-54CB-33CC-61BD5F2D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r="1924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413E-F693-6571-0D23-0BA61377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Google Sans"/>
              </a:rPr>
              <a:t>ATmega328 is commonly used in many projects and autonomous systems where a simple, low-powered, low-cost micro-controller is needed.</a:t>
            </a: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974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hread&#10;&#10;Description automatically generated">
            <a:extLst>
              <a:ext uri="{FF2B5EF4-FFF2-40B4-BE49-F238E27FC236}">
                <a16:creationId xmlns:a16="http://schemas.microsoft.com/office/drawing/2014/main" id="{67DE91FA-6307-85A8-B313-E860A53EC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r="2148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29FF-1E47-5A44-53CB-1C76747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Jumper wires:-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54D7-D5ED-5015-8A14-FC1D6AEB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effectLst/>
                <a:latin typeface="Google Sans"/>
              </a:rPr>
              <a:t>A jumper wire is an electric wire that connects remote electric circuits used for printed circuit boards.</a:t>
            </a:r>
          </a:p>
          <a:p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7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lue and green electronic device&#10;&#10;Description automatically generated">
            <a:extLst>
              <a:ext uri="{FF2B5EF4-FFF2-40B4-BE49-F238E27FC236}">
                <a16:creationId xmlns:a16="http://schemas.microsoft.com/office/drawing/2014/main" id="{C8ADA4AB-FCAE-C2B0-9C7C-8EED7E915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29FF-1E47-5A44-53CB-1C76747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Liquid_Crystal:-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54D7-D5ED-5015-8A14-FC1D6AEB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GB" sz="1800" b="0" i="0" dirty="0">
                <a:effectLst/>
                <a:latin typeface="Google Sans"/>
              </a:rPr>
              <a:t>I2C_LCD is an easy-to-use display module, It can make display easier. Using it can reduce the difficulty of make, so that makers can focus on the core of the work.</a:t>
            </a:r>
            <a:endParaRPr lang="en-US" sz="1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8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29FF-1E47-5A44-53CB-1C76747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RFID Module:-</a:t>
            </a:r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C4122E4A-A80A-93DE-2546-6A984C9C4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27040"/>
            <a:ext cx="6882269" cy="3320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54D7-D5ED-5015-8A14-FC1D6AEB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b="0" i="0" dirty="0">
                <a:effectLst/>
                <a:latin typeface="Google Sans"/>
              </a:rPr>
              <a:t>RFID (radio frequency identification) is a form of wireless communication that incorporates the use of electromagnetic or electrostatic coupling in the radio frequency portion of the electromagnetic spectrum to uniquely identify an object, animal or person.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29FF-1E47-5A44-53CB-1C767473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Breadboard:-</a:t>
            </a:r>
          </a:p>
        </p:txBody>
      </p:sp>
      <p:pic>
        <p:nvPicPr>
          <p:cNvPr id="6" name="Picture 5" descr="A white rectangular object with holes&#10;&#10;Description automatically generated">
            <a:extLst>
              <a:ext uri="{FF2B5EF4-FFF2-40B4-BE49-F238E27FC236}">
                <a16:creationId xmlns:a16="http://schemas.microsoft.com/office/drawing/2014/main" id="{AB4819B0-B10B-1FE4-88C7-87380D6F6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r="3165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54D7-D5ED-5015-8A14-FC1D6AEB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GB" sz="1800" b="0" i="0">
                <a:solidFill>
                  <a:srgbClr val="000000"/>
                </a:solidFill>
                <a:effectLst/>
                <a:latin typeface="Google Sans"/>
              </a:rPr>
              <a:t>A breadboard is a rectangular plastic board with a bunch of tiny holes in it. These holes let you easily insert electronic components to prototype</a:t>
            </a: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712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F6F7D65-ED8D-4CD0-AE49-3D638DAD40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" r="40363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B5E65-340D-3C26-6DAD-4A2989FDEF8C}"/>
              </a:ext>
            </a:extLst>
          </p:cNvPr>
          <p:cNvSpPr txBox="1"/>
          <p:nvPr/>
        </p:nvSpPr>
        <p:spPr>
          <a:xfrm>
            <a:off x="6479458" y="1306399"/>
            <a:ext cx="529958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0" i="0" dirty="0">
                <a:effectLst/>
              </a:rPr>
              <a:t>Software Installation and Code:-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0" i="0" dirty="0">
                <a:effectLst/>
              </a:rPr>
              <a:t>We need one software to complete this Arduino  project. Arduino IDE. Download Software from the below links,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b="1" i="0" u="none" strike="noStrike" dirty="0">
                <a:effectLst/>
                <a:hlinkClick r:id="rId6"/>
              </a:rPr>
              <a:t>Arduino IDE 1.8.13</a:t>
            </a:r>
            <a:endParaRPr lang="en-US" sz="15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0" i="0" dirty="0">
                <a:effectLst/>
              </a:rPr>
              <a:t>In this project, we are using one code: Arduino UNO</a:t>
            </a:r>
            <a:endParaRPr lang="en-US" sz="1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1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111</TotalTime>
  <Words>238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Google Sans</vt:lpstr>
      <vt:lpstr>Rockwell</vt:lpstr>
      <vt:lpstr>Rockwell Condensed</vt:lpstr>
      <vt:lpstr>Rockwell Extra Bold</vt:lpstr>
      <vt:lpstr>Wingdings</vt:lpstr>
      <vt:lpstr>Wood Type</vt:lpstr>
      <vt:lpstr>Arduino project</vt:lpstr>
      <vt:lpstr>Aim :-</vt:lpstr>
      <vt:lpstr>Apparatus required:-</vt:lpstr>
      <vt:lpstr>Arduino Uno:-</vt:lpstr>
      <vt:lpstr>Jumper wires:-</vt:lpstr>
      <vt:lpstr>Liquid_Crystal:-</vt:lpstr>
      <vt:lpstr>RFID Module:-</vt:lpstr>
      <vt:lpstr>Breadboard:-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radar project</dc:title>
  <dc:creator>Tanisha Dhoot</dc:creator>
  <cp:lastModifiedBy>ADITYA AGRAWAL (RA2111038010020)</cp:lastModifiedBy>
  <cp:revision>4</cp:revision>
  <dcterms:created xsi:type="dcterms:W3CDTF">2023-04-20T04:15:09Z</dcterms:created>
  <dcterms:modified xsi:type="dcterms:W3CDTF">2023-10-25T17:37:04Z</dcterms:modified>
</cp:coreProperties>
</file>