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083800" cy="5670550"/>
  <p:notesSz cx="10083800" cy="56705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7870"/>
            <a:ext cx="8571230" cy="119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580515" y="211324"/>
            <a:ext cx="2271395" cy="5356860"/>
          </a:xfrm>
          <a:custGeom>
            <a:avLst/>
            <a:gdLst/>
            <a:ahLst/>
            <a:cxnLst/>
            <a:rect l="l" t="t" r="r" b="b"/>
            <a:pathLst>
              <a:path w="2271395" h="5356860">
                <a:moveTo>
                  <a:pt x="2270887" y="0"/>
                </a:moveTo>
                <a:lnTo>
                  <a:pt x="0" y="0"/>
                </a:lnTo>
                <a:lnTo>
                  <a:pt x="0" y="5356809"/>
                </a:lnTo>
                <a:lnTo>
                  <a:pt x="2270887" y="5356809"/>
                </a:lnTo>
                <a:lnTo>
                  <a:pt x="2270887" y="0"/>
                </a:lnTo>
                <a:close/>
              </a:path>
            </a:pathLst>
          </a:custGeom>
          <a:solidFill>
            <a:srgbClr val="F9E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580515" y="5568133"/>
            <a:ext cx="1136015" cy="0"/>
          </a:xfrm>
          <a:custGeom>
            <a:avLst/>
            <a:gdLst/>
            <a:ahLst/>
            <a:cxnLst/>
            <a:rect l="l" t="t" r="r" b="b"/>
            <a:pathLst>
              <a:path w="1136015" h="0">
                <a:moveTo>
                  <a:pt x="1135443" y="0"/>
                </a:moveTo>
                <a:lnTo>
                  <a:pt x="0" y="0"/>
                </a:lnTo>
              </a:path>
            </a:pathLst>
          </a:custGeom>
          <a:ln w="8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580515" y="211324"/>
            <a:ext cx="0" cy="5356860"/>
          </a:xfrm>
          <a:custGeom>
            <a:avLst/>
            <a:gdLst/>
            <a:ahLst/>
            <a:cxnLst/>
            <a:rect l="l" t="t" r="r" b="b"/>
            <a:pathLst>
              <a:path w="0" h="5356860">
                <a:moveTo>
                  <a:pt x="0" y="5356809"/>
                </a:moveTo>
                <a:lnTo>
                  <a:pt x="0" y="0"/>
                </a:lnTo>
              </a:path>
            </a:pathLst>
          </a:custGeom>
          <a:ln w="8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580515" y="211324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 h="0">
                <a:moveTo>
                  <a:pt x="0" y="0"/>
                </a:moveTo>
                <a:lnTo>
                  <a:pt x="2270887" y="0"/>
                </a:lnTo>
              </a:path>
            </a:pathLst>
          </a:custGeom>
          <a:ln w="8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851402" y="211324"/>
            <a:ext cx="0" cy="5356860"/>
          </a:xfrm>
          <a:custGeom>
            <a:avLst/>
            <a:gdLst/>
            <a:ahLst/>
            <a:cxnLst/>
            <a:rect l="l" t="t" r="r" b="b"/>
            <a:pathLst>
              <a:path w="0" h="5356860">
                <a:moveTo>
                  <a:pt x="0" y="0"/>
                </a:moveTo>
                <a:lnTo>
                  <a:pt x="0" y="5356809"/>
                </a:lnTo>
              </a:path>
            </a:pathLst>
          </a:custGeom>
          <a:ln w="8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715959" y="5568133"/>
            <a:ext cx="1136015" cy="0"/>
          </a:xfrm>
          <a:custGeom>
            <a:avLst/>
            <a:gdLst/>
            <a:ahLst/>
            <a:cxnLst/>
            <a:rect l="l" t="t" r="r" b="b"/>
            <a:pathLst>
              <a:path w="1136015" h="0">
                <a:moveTo>
                  <a:pt x="1135443" y="0"/>
                </a:moveTo>
                <a:lnTo>
                  <a:pt x="0" y="0"/>
                </a:lnTo>
              </a:path>
            </a:pathLst>
          </a:custGeom>
          <a:ln w="8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0276" y="211324"/>
            <a:ext cx="1787525" cy="3220720"/>
          </a:xfrm>
          <a:custGeom>
            <a:avLst/>
            <a:gdLst/>
            <a:ahLst/>
            <a:cxnLst/>
            <a:rect l="l" t="t" r="r" b="b"/>
            <a:pathLst>
              <a:path w="1787525" h="3220720">
                <a:moveTo>
                  <a:pt x="1787042" y="0"/>
                </a:moveTo>
                <a:lnTo>
                  <a:pt x="0" y="0"/>
                </a:lnTo>
                <a:lnTo>
                  <a:pt x="0" y="3220567"/>
                </a:lnTo>
                <a:lnTo>
                  <a:pt x="1787042" y="3220567"/>
                </a:lnTo>
                <a:lnTo>
                  <a:pt x="1787042" y="0"/>
                </a:lnTo>
                <a:close/>
              </a:path>
            </a:pathLst>
          </a:custGeom>
          <a:solidFill>
            <a:srgbClr val="DFF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80276" y="3431891"/>
            <a:ext cx="894080" cy="0"/>
          </a:xfrm>
          <a:custGeom>
            <a:avLst/>
            <a:gdLst/>
            <a:ahLst/>
            <a:cxnLst/>
            <a:rect l="l" t="t" r="r" b="b"/>
            <a:pathLst>
              <a:path w="894080" h="0">
                <a:moveTo>
                  <a:pt x="893521" y="0"/>
                </a:moveTo>
                <a:lnTo>
                  <a:pt x="0" y="0"/>
                </a:lnTo>
              </a:path>
            </a:pathLst>
          </a:custGeom>
          <a:ln w="8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0276" y="211324"/>
            <a:ext cx="0" cy="3220720"/>
          </a:xfrm>
          <a:custGeom>
            <a:avLst/>
            <a:gdLst/>
            <a:ahLst/>
            <a:cxnLst/>
            <a:rect l="l" t="t" r="r" b="b"/>
            <a:pathLst>
              <a:path w="0" h="3220720">
                <a:moveTo>
                  <a:pt x="0" y="3220567"/>
                </a:moveTo>
                <a:lnTo>
                  <a:pt x="0" y="0"/>
                </a:lnTo>
              </a:path>
            </a:pathLst>
          </a:custGeom>
          <a:ln w="8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0276" y="211324"/>
            <a:ext cx="1787525" cy="0"/>
          </a:xfrm>
          <a:custGeom>
            <a:avLst/>
            <a:gdLst/>
            <a:ahLst/>
            <a:cxnLst/>
            <a:rect l="l" t="t" r="r" b="b"/>
            <a:pathLst>
              <a:path w="1787525" h="0">
                <a:moveTo>
                  <a:pt x="0" y="0"/>
                </a:moveTo>
                <a:lnTo>
                  <a:pt x="1787042" y="0"/>
                </a:lnTo>
              </a:path>
            </a:pathLst>
          </a:custGeom>
          <a:ln w="8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867319" y="211324"/>
            <a:ext cx="0" cy="3220720"/>
          </a:xfrm>
          <a:custGeom>
            <a:avLst/>
            <a:gdLst/>
            <a:ahLst/>
            <a:cxnLst/>
            <a:rect l="l" t="t" r="r" b="b"/>
            <a:pathLst>
              <a:path w="0" h="3220720">
                <a:moveTo>
                  <a:pt x="0" y="0"/>
                </a:moveTo>
                <a:lnTo>
                  <a:pt x="0" y="3220567"/>
                </a:lnTo>
              </a:path>
            </a:pathLst>
          </a:custGeom>
          <a:ln w="8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973797" y="3431891"/>
            <a:ext cx="894080" cy="0"/>
          </a:xfrm>
          <a:custGeom>
            <a:avLst/>
            <a:gdLst/>
            <a:ahLst/>
            <a:cxnLst/>
            <a:rect l="l" t="t" r="r" b="b"/>
            <a:pathLst>
              <a:path w="894080" h="0">
                <a:moveTo>
                  <a:pt x="893521" y="0"/>
                </a:moveTo>
                <a:lnTo>
                  <a:pt x="0" y="0"/>
                </a:lnTo>
              </a:path>
            </a:pathLst>
          </a:custGeom>
          <a:ln w="8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992041" y="2471047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1408684" y="0"/>
                </a:moveTo>
                <a:lnTo>
                  <a:pt x="54355" y="0"/>
                </a:lnTo>
                <a:lnTo>
                  <a:pt x="47352" y="467"/>
                </a:lnTo>
                <a:lnTo>
                  <a:pt x="11312" y="21072"/>
                </a:lnTo>
                <a:lnTo>
                  <a:pt x="0" y="54356"/>
                </a:lnTo>
                <a:lnTo>
                  <a:pt x="0" y="272161"/>
                </a:lnTo>
                <a:lnTo>
                  <a:pt x="15748" y="310457"/>
                </a:lnTo>
                <a:lnTo>
                  <a:pt x="54355" y="326517"/>
                </a:lnTo>
                <a:lnTo>
                  <a:pt x="1409039" y="326161"/>
                </a:lnTo>
                <a:lnTo>
                  <a:pt x="1447331" y="310413"/>
                </a:lnTo>
                <a:lnTo>
                  <a:pt x="1463395" y="271805"/>
                </a:lnTo>
                <a:lnTo>
                  <a:pt x="1463039" y="54356"/>
                </a:lnTo>
                <a:lnTo>
                  <a:pt x="1447287" y="16063"/>
                </a:lnTo>
                <a:lnTo>
                  <a:pt x="1408684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992041" y="2471047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0" y="54356"/>
                </a:moveTo>
                <a:lnTo>
                  <a:pt x="466" y="47147"/>
                </a:lnTo>
                <a:lnTo>
                  <a:pt x="1843" y="40139"/>
                </a:lnTo>
                <a:lnTo>
                  <a:pt x="27355" y="7200"/>
                </a:lnTo>
                <a:lnTo>
                  <a:pt x="54355" y="0"/>
                </a:lnTo>
                <a:lnTo>
                  <a:pt x="1408684" y="0"/>
                </a:lnTo>
                <a:lnTo>
                  <a:pt x="1447287" y="16063"/>
                </a:lnTo>
                <a:lnTo>
                  <a:pt x="1463039" y="54356"/>
                </a:lnTo>
                <a:lnTo>
                  <a:pt x="1463395" y="271805"/>
                </a:lnTo>
                <a:lnTo>
                  <a:pt x="1462929" y="279014"/>
                </a:lnTo>
                <a:lnTo>
                  <a:pt x="1461552" y="286021"/>
                </a:lnTo>
                <a:lnTo>
                  <a:pt x="1436039" y="318960"/>
                </a:lnTo>
                <a:lnTo>
                  <a:pt x="54355" y="326517"/>
                </a:lnTo>
                <a:lnTo>
                  <a:pt x="15748" y="310457"/>
                </a:lnTo>
                <a:lnTo>
                  <a:pt x="0" y="272161"/>
                </a:lnTo>
                <a:lnTo>
                  <a:pt x="0" y="54356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190" y="226822"/>
            <a:ext cx="9075420" cy="9072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304226"/>
            <a:ext cx="9075420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0783" y="2552670"/>
            <a:ext cx="7664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EXTRACT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IgH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92041" y="2971084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1408684" y="0"/>
                </a:moveTo>
                <a:lnTo>
                  <a:pt x="54355" y="0"/>
                </a:lnTo>
                <a:lnTo>
                  <a:pt x="47352" y="467"/>
                </a:lnTo>
                <a:lnTo>
                  <a:pt x="11312" y="21072"/>
                </a:lnTo>
                <a:lnTo>
                  <a:pt x="0" y="54368"/>
                </a:lnTo>
                <a:lnTo>
                  <a:pt x="0" y="272529"/>
                </a:lnTo>
                <a:lnTo>
                  <a:pt x="15748" y="310821"/>
                </a:lnTo>
                <a:lnTo>
                  <a:pt x="54355" y="326885"/>
                </a:lnTo>
                <a:lnTo>
                  <a:pt x="1409039" y="326529"/>
                </a:lnTo>
                <a:lnTo>
                  <a:pt x="1447331" y="310776"/>
                </a:lnTo>
                <a:lnTo>
                  <a:pt x="1463395" y="272161"/>
                </a:lnTo>
                <a:lnTo>
                  <a:pt x="1463039" y="54368"/>
                </a:lnTo>
                <a:lnTo>
                  <a:pt x="1447287" y="16070"/>
                </a:lnTo>
                <a:lnTo>
                  <a:pt x="1408684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92041" y="2971084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0" y="54368"/>
                </a:moveTo>
                <a:lnTo>
                  <a:pt x="466" y="47152"/>
                </a:lnTo>
                <a:lnTo>
                  <a:pt x="1843" y="40141"/>
                </a:lnTo>
                <a:lnTo>
                  <a:pt x="27355" y="7200"/>
                </a:lnTo>
                <a:lnTo>
                  <a:pt x="54355" y="0"/>
                </a:lnTo>
                <a:lnTo>
                  <a:pt x="1408684" y="0"/>
                </a:lnTo>
                <a:lnTo>
                  <a:pt x="1447287" y="16070"/>
                </a:lnTo>
                <a:lnTo>
                  <a:pt x="1463039" y="54368"/>
                </a:lnTo>
                <a:lnTo>
                  <a:pt x="1463395" y="272161"/>
                </a:lnTo>
                <a:lnTo>
                  <a:pt x="1462929" y="279376"/>
                </a:lnTo>
                <a:lnTo>
                  <a:pt x="1461552" y="286388"/>
                </a:lnTo>
                <a:lnTo>
                  <a:pt x="1436039" y="319328"/>
                </a:lnTo>
                <a:lnTo>
                  <a:pt x="54355" y="326885"/>
                </a:lnTo>
                <a:lnTo>
                  <a:pt x="15748" y="310821"/>
                </a:lnTo>
                <a:lnTo>
                  <a:pt x="0" y="272529"/>
                </a:lnTo>
                <a:lnTo>
                  <a:pt x="0" y="54368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0545" y="3053076"/>
            <a:ext cx="826769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Arial"/>
                <a:cs typeface="Arial"/>
              </a:rPr>
              <a:t>RE-ANNOTATE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2041" y="3472214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1408684" y="0"/>
                </a:moveTo>
                <a:lnTo>
                  <a:pt x="54355" y="0"/>
                </a:lnTo>
                <a:lnTo>
                  <a:pt x="47352" y="466"/>
                </a:lnTo>
                <a:lnTo>
                  <a:pt x="11312" y="21070"/>
                </a:lnTo>
                <a:lnTo>
                  <a:pt x="0" y="54355"/>
                </a:lnTo>
                <a:lnTo>
                  <a:pt x="0" y="272148"/>
                </a:lnTo>
                <a:lnTo>
                  <a:pt x="15748" y="310446"/>
                </a:lnTo>
                <a:lnTo>
                  <a:pt x="54355" y="326516"/>
                </a:lnTo>
                <a:lnTo>
                  <a:pt x="1409039" y="326148"/>
                </a:lnTo>
                <a:lnTo>
                  <a:pt x="1447331" y="310402"/>
                </a:lnTo>
                <a:lnTo>
                  <a:pt x="1463395" y="271792"/>
                </a:lnTo>
                <a:lnTo>
                  <a:pt x="1463039" y="54355"/>
                </a:lnTo>
                <a:lnTo>
                  <a:pt x="1447287" y="16059"/>
                </a:lnTo>
                <a:lnTo>
                  <a:pt x="1408684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92041" y="3472214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0" y="54355"/>
                </a:moveTo>
                <a:lnTo>
                  <a:pt x="466" y="47147"/>
                </a:lnTo>
                <a:lnTo>
                  <a:pt x="1843" y="40139"/>
                </a:lnTo>
                <a:lnTo>
                  <a:pt x="27355" y="7200"/>
                </a:lnTo>
                <a:lnTo>
                  <a:pt x="54355" y="0"/>
                </a:lnTo>
                <a:lnTo>
                  <a:pt x="1408684" y="0"/>
                </a:lnTo>
                <a:lnTo>
                  <a:pt x="1447287" y="16059"/>
                </a:lnTo>
                <a:lnTo>
                  <a:pt x="1463039" y="54355"/>
                </a:lnTo>
                <a:lnTo>
                  <a:pt x="1463395" y="271792"/>
                </a:lnTo>
                <a:lnTo>
                  <a:pt x="1462929" y="279008"/>
                </a:lnTo>
                <a:lnTo>
                  <a:pt x="1461552" y="286018"/>
                </a:lnTo>
                <a:lnTo>
                  <a:pt x="1436039" y="318960"/>
                </a:lnTo>
                <a:lnTo>
                  <a:pt x="54355" y="326516"/>
                </a:lnTo>
                <a:lnTo>
                  <a:pt x="15748" y="310446"/>
                </a:lnTo>
                <a:lnTo>
                  <a:pt x="0" y="272148"/>
                </a:lnTo>
                <a:lnTo>
                  <a:pt x="0" y="54355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96575" y="3554548"/>
            <a:ext cx="6553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RE-ASSIGN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92041" y="4430162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1408684" y="0"/>
                </a:moveTo>
                <a:lnTo>
                  <a:pt x="54355" y="0"/>
                </a:lnTo>
                <a:lnTo>
                  <a:pt x="47352" y="467"/>
                </a:lnTo>
                <a:lnTo>
                  <a:pt x="11312" y="21077"/>
                </a:lnTo>
                <a:lnTo>
                  <a:pt x="0" y="54368"/>
                </a:lnTo>
                <a:lnTo>
                  <a:pt x="0" y="272529"/>
                </a:lnTo>
                <a:lnTo>
                  <a:pt x="15748" y="310821"/>
                </a:lnTo>
                <a:lnTo>
                  <a:pt x="54355" y="326885"/>
                </a:lnTo>
                <a:lnTo>
                  <a:pt x="1409039" y="326529"/>
                </a:lnTo>
                <a:lnTo>
                  <a:pt x="1447331" y="310776"/>
                </a:lnTo>
                <a:lnTo>
                  <a:pt x="1463395" y="272161"/>
                </a:lnTo>
                <a:lnTo>
                  <a:pt x="1463039" y="54368"/>
                </a:lnTo>
                <a:lnTo>
                  <a:pt x="1447287" y="16070"/>
                </a:lnTo>
                <a:lnTo>
                  <a:pt x="1408684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92041" y="4430162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0" y="54368"/>
                </a:moveTo>
                <a:lnTo>
                  <a:pt x="466" y="47152"/>
                </a:lnTo>
                <a:lnTo>
                  <a:pt x="1843" y="40141"/>
                </a:lnTo>
                <a:lnTo>
                  <a:pt x="27355" y="7200"/>
                </a:lnTo>
                <a:lnTo>
                  <a:pt x="54355" y="0"/>
                </a:lnTo>
                <a:lnTo>
                  <a:pt x="1408684" y="0"/>
                </a:lnTo>
                <a:lnTo>
                  <a:pt x="1447287" y="16070"/>
                </a:lnTo>
                <a:lnTo>
                  <a:pt x="1463039" y="54368"/>
                </a:lnTo>
                <a:lnTo>
                  <a:pt x="1463395" y="272161"/>
                </a:lnTo>
                <a:lnTo>
                  <a:pt x="1462929" y="279376"/>
                </a:lnTo>
                <a:lnTo>
                  <a:pt x="1461552" y="286388"/>
                </a:lnTo>
                <a:lnTo>
                  <a:pt x="1436039" y="319328"/>
                </a:lnTo>
                <a:lnTo>
                  <a:pt x="54355" y="326885"/>
                </a:lnTo>
                <a:lnTo>
                  <a:pt x="15748" y="310821"/>
                </a:lnTo>
                <a:lnTo>
                  <a:pt x="0" y="272529"/>
                </a:lnTo>
                <a:lnTo>
                  <a:pt x="0" y="54368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18621" y="4512153"/>
            <a:ext cx="4108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FI</a:t>
            </a:r>
            <a:r>
              <a:rPr dirty="0" sz="900" spc="-65">
                <a:latin typeface="Arial"/>
                <a:cs typeface="Arial"/>
              </a:rPr>
              <a:t>L</a:t>
            </a:r>
            <a:r>
              <a:rPr dirty="0" sz="900" spc="-5">
                <a:latin typeface="Arial"/>
                <a:cs typeface="Arial"/>
              </a:rPr>
              <a:t>T</a:t>
            </a:r>
            <a:r>
              <a:rPr dirty="0" sz="900" spc="-10">
                <a:latin typeface="Arial"/>
                <a:cs typeface="Arial"/>
              </a:rPr>
              <a:t>E</a:t>
            </a:r>
            <a:r>
              <a:rPr dirty="0" sz="90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2041" y="1786682"/>
            <a:ext cx="1461770" cy="492759"/>
          </a:xfrm>
          <a:prstGeom prst="rect">
            <a:avLst/>
          </a:prstGeom>
          <a:solidFill>
            <a:srgbClr val="BE8F00">
              <a:alpha val="50000"/>
            </a:srgbClr>
          </a:solidFill>
          <a:ln w="25559">
            <a:solidFill>
              <a:srgbClr val="000000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marL="316865" marR="243204" indent="-66675">
              <a:lnSpc>
                <a:spcPct val="100000"/>
              </a:lnSpc>
              <a:spcBef>
                <a:spcPts val="860"/>
              </a:spcBef>
            </a:pPr>
            <a:r>
              <a:rPr dirty="0" sz="900" spc="5">
                <a:latin typeface="Arial"/>
                <a:cs typeface="Arial"/>
              </a:rPr>
              <a:t>P</a:t>
            </a:r>
            <a:r>
              <a:rPr dirty="0" sz="900" spc="-15">
                <a:latin typeface="Arial"/>
                <a:cs typeface="Arial"/>
              </a:rPr>
              <a:t>R</a:t>
            </a:r>
            <a:r>
              <a:rPr dirty="0" sz="900" spc="-5">
                <a:latin typeface="Arial"/>
                <a:cs typeface="Arial"/>
              </a:rPr>
              <a:t>E-ANN</a:t>
            </a:r>
            <a:r>
              <a:rPr dirty="0" sz="900" spc="-10">
                <a:latin typeface="Arial"/>
                <a:cs typeface="Arial"/>
              </a:rPr>
              <a:t>O</a:t>
            </a:r>
            <a:r>
              <a:rPr dirty="0" sz="900" spc="-65">
                <a:latin typeface="Arial"/>
                <a:cs typeface="Arial"/>
              </a:rPr>
              <a:t>T</a:t>
            </a:r>
            <a:r>
              <a:rPr dirty="0" sz="900" spc="-75">
                <a:latin typeface="Arial"/>
                <a:cs typeface="Arial"/>
              </a:rPr>
              <a:t>A</a:t>
            </a:r>
            <a:r>
              <a:rPr dirty="0" sz="900" spc="-5">
                <a:latin typeface="Arial"/>
                <a:cs typeface="Arial"/>
              </a:rPr>
              <a:t>T</a:t>
            </a:r>
            <a:r>
              <a:rPr dirty="0" sz="900" spc="-10">
                <a:latin typeface="Arial"/>
                <a:cs typeface="Arial"/>
              </a:rPr>
              <a:t>E</a:t>
            </a:r>
            <a:r>
              <a:rPr dirty="0" sz="900">
                <a:latin typeface="Arial"/>
                <a:cs typeface="Arial"/>
              </a:rPr>
              <a:t>D  </a:t>
            </a:r>
            <a:r>
              <a:rPr dirty="0" sz="900" spc="-5">
                <a:latin typeface="Arial"/>
                <a:cs typeface="Arial"/>
              </a:rPr>
              <a:t>BULK IgH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2838" y="2279163"/>
            <a:ext cx="1270" cy="113664"/>
          </a:xfrm>
          <a:custGeom>
            <a:avLst/>
            <a:gdLst/>
            <a:ahLst/>
            <a:cxnLst/>
            <a:rect l="l" t="t" r="r" b="b"/>
            <a:pathLst>
              <a:path w="1270" h="113664">
                <a:moveTo>
                  <a:pt x="361" y="-4502"/>
                </a:moveTo>
                <a:lnTo>
                  <a:pt x="361" y="117913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96205" y="2388967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11" y="0"/>
                </a:moveTo>
                <a:lnTo>
                  <a:pt x="0" y="0"/>
                </a:lnTo>
                <a:lnTo>
                  <a:pt x="27355" y="82080"/>
                </a:lnTo>
                <a:lnTo>
                  <a:pt x="5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23561" y="2797209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0"/>
                </a:moveTo>
                <a:lnTo>
                  <a:pt x="0" y="95758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96205" y="2889373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11" y="0"/>
                </a:moveTo>
                <a:lnTo>
                  <a:pt x="0" y="0"/>
                </a:lnTo>
                <a:lnTo>
                  <a:pt x="27355" y="82080"/>
                </a:lnTo>
                <a:lnTo>
                  <a:pt x="5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99078" y="2032923"/>
            <a:ext cx="193675" cy="1602740"/>
          </a:xfrm>
          <a:custGeom>
            <a:avLst/>
            <a:gdLst/>
            <a:ahLst/>
            <a:cxnLst/>
            <a:rect l="l" t="t" r="r" b="b"/>
            <a:pathLst>
              <a:path w="193675" h="1602739">
                <a:moveTo>
                  <a:pt x="193319" y="0"/>
                </a:moveTo>
                <a:lnTo>
                  <a:pt x="0" y="0"/>
                </a:lnTo>
                <a:lnTo>
                  <a:pt x="0" y="1602371"/>
                </a:lnTo>
                <a:lnTo>
                  <a:pt x="114477" y="1602371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09961" y="3607926"/>
            <a:ext cx="82550" cy="55244"/>
          </a:xfrm>
          <a:custGeom>
            <a:avLst/>
            <a:gdLst/>
            <a:ahLst/>
            <a:cxnLst/>
            <a:rect l="l" t="t" r="r" b="b"/>
            <a:pathLst>
              <a:path w="82550" h="55245">
                <a:moveTo>
                  <a:pt x="0" y="0"/>
                </a:moveTo>
                <a:lnTo>
                  <a:pt x="0" y="54724"/>
                </a:lnTo>
                <a:lnTo>
                  <a:pt x="82080" y="273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23561" y="3297970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0"/>
                </a:moveTo>
                <a:lnTo>
                  <a:pt x="0" y="95757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96205" y="3390134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11" y="0"/>
                </a:moveTo>
                <a:lnTo>
                  <a:pt x="0" y="0"/>
                </a:lnTo>
                <a:lnTo>
                  <a:pt x="27355" y="82080"/>
                </a:lnTo>
                <a:lnTo>
                  <a:pt x="5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23561" y="3798363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89">
                <a:moveTo>
                  <a:pt x="0" y="0"/>
                </a:moveTo>
                <a:lnTo>
                  <a:pt x="0" y="72008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96205" y="3866765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11" y="0"/>
                </a:moveTo>
                <a:lnTo>
                  <a:pt x="0" y="0"/>
                </a:lnTo>
                <a:lnTo>
                  <a:pt x="27355" y="82080"/>
                </a:lnTo>
                <a:lnTo>
                  <a:pt x="5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91318" y="4916166"/>
            <a:ext cx="1461770" cy="492759"/>
          </a:xfrm>
          <a:custGeom>
            <a:avLst/>
            <a:gdLst/>
            <a:ahLst/>
            <a:cxnLst/>
            <a:rect l="l" t="t" r="r" b="b"/>
            <a:pathLst>
              <a:path w="1461770" h="492760">
                <a:moveTo>
                  <a:pt x="0" y="0"/>
                </a:moveTo>
                <a:lnTo>
                  <a:pt x="1461604" y="0"/>
                </a:lnTo>
                <a:lnTo>
                  <a:pt x="1461604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BE8F00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91318" y="4916166"/>
            <a:ext cx="1461770" cy="492759"/>
          </a:xfrm>
          <a:custGeom>
            <a:avLst/>
            <a:gdLst/>
            <a:ahLst/>
            <a:cxnLst/>
            <a:rect l="l" t="t" r="r" b="b"/>
            <a:pathLst>
              <a:path w="1461770" h="492760">
                <a:moveTo>
                  <a:pt x="0" y="0"/>
                </a:moveTo>
                <a:lnTo>
                  <a:pt x="1461604" y="0"/>
                </a:lnTo>
                <a:lnTo>
                  <a:pt x="1461604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250778" y="5080948"/>
            <a:ext cx="94424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"/>
                <a:cs typeface="Arial"/>
              </a:rPr>
              <a:t>PREPARED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AIRR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92041" y="3948845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1408684" y="0"/>
                </a:moveTo>
                <a:lnTo>
                  <a:pt x="54355" y="0"/>
                </a:lnTo>
                <a:lnTo>
                  <a:pt x="47352" y="467"/>
                </a:lnTo>
                <a:lnTo>
                  <a:pt x="11312" y="21072"/>
                </a:lnTo>
                <a:lnTo>
                  <a:pt x="0" y="54368"/>
                </a:lnTo>
                <a:lnTo>
                  <a:pt x="0" y="272161"/>
                </a:lnTo>
                <a:lnTo>
                  <a:pt x="15748" y="310459"/>
                </a:lnTo>
                <a:lnTo>
                  <a:pt x="54355" y="326529"/>
                </a:lnTo>
                <a:lnTo>
                  <a:pt x="1409039" y="326161"/>
                </a:lnTo>
                <a:lnTo>
                  <a:pt x="1447331" y="310413"/>
                </a:lnTo>
                <a:lnTo>
                  <a:pt x="1463395" y="271805"/>
                </a:lnTo>
                <a:lnTo>
                  <a:pt x="1463039" y="54368"/>
                </a:lnTo>
                <a:lnTo>
                  <a:pt x="1447287" y="16070"/>
                </a:lnTo>
                <a:lnTo>
                  <a:pt x="1408684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92041" y="3948845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0" y="54368"/>
                </a:moveTo>
                <a:lnTo>
                  <a:pt x="466" y="47152"/>
                </a:lnTo>
                <a:lnTo>
                  <a:pt x="1843" y="40141"/>
                </a:lnTo>
                <a:lnTo>
                  <a:pt x="27355" y="7200"/>
                </a:lnTo>
                <a:lnTo>
                  <a:pt x="54355" y="0"/>
                </a:lnTo>
                <a:lnTo>
                  <a:pt x="1408684" y="0"/>
                </a:lnTo>
                <a:lnTo>
                  <a:pt x="1447287" y="16070"/>
                </a:lnTo>
                <a:lnTo>
                  <a:pt x="1463039" y="54368"/>
                </a:lnTo>
                <a:lnTo>
                  <a:pt x="1463395" y="271805"/>
                </a:lnTo>
                <a:lnTo>
                  <a:pt x="1462929" y="279014"/>
                </a:lnTo>
                <a:lnTo>
                  <a:pt x="1461552" y="286021"/>
                </a:lnTo>
                <a:lnTo>
                  <a:pt x="1436039" y="318960"/>
                </a:lnTo>
                <a:lnTo>
                  <a:pt x="54355" y="326529"/>
                </a:lnTo>
                <a:lnTo>
                  <a:pt x="15748" y="310459"/>
                </a:lnTo>
                <a:lnTo>
                  <a:pt x="0" y="272161"/>
                </a:lnTo>
                <a:lnTo>
                  <a:pt x="0" y="54368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09541" y="4030836"/>
            <a:ext cx="6299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COLLAPSE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23561" y="4275006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038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96205" y="4348450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11" y="0"/>
                </a:moveTo>
                <a:lnTo>
                  <a:pt x="0" y="0"/>
                </a:lnTo>
                <a:lnTo>
                  <a:pt x="27355" y="82080"/>
                </a:lnTo>
                <a:lnTo>
                  <a:pt x="5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22114" y="4757048"/>
            <a:ext cx="1905" cy="81280"/>
          </a:xfrm>
          <a:custGeom>
            <a:avLst/>
            <a:gdLst/>
            <a:ahLst/>
            <a:cxnLst/>
            <a:rect l="l" t="t" r="r" b="b"/>
            <a:pathLst>
              <a:path w="1904" h="81279">
                <a:moveTo>
                  <a:pt x="1447" y="0"/>
                </a:moveTo>
                <a:lnTo>
                  <a:pt x="1447" y="79565"/>
                </a:lnTo>
                <a:lnTo>
                  <a:pt x="0" y="79565"/>
                </a:lnTo>
                <a:lnTo>
                  <a:pt x="0" y="8100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96205" y="4834085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0" y="0"/>
                </a:moveTo>
                <a:lnTo>
                  <a:pt x="25908" y="82448"/>
                </a:lnTo>
                <a:lnTo>
                  <a:pt x="54711" y="7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47321" y="1786682"/>
            <a:ext cx="1461770" cy="492759"/>
          </a:xfrm>
          <a:custGeom>
            <a:avLst/>
            <a:gdLst/>
            <a:ahLst/>
            <a:cxnLst/>
            <a:rect l="l" t="t" r="r" b="b"/>
            <a:pathLst>
              <a:path w="1461770" h="492760">
                <a:moveTo>
                  <a:pt x="0" y="0"/>
                </a:moveTo>
                <a:lnTo>
                  <a:pt x="1461592" y="0"/>
                </a:lnTo>
                <a:lnTo>
                  <a:pt x="1461592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BE8F00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647321" y="1786682"/>
            <a:ext cx="1461770" cy="492759"/>
          </a:xfrm>
          <a:prstGeom prst="rect">
            <a:avLst/>
          </a:prstGeom>
          <a:ln w="25559">
            <a:solidFill>
              <a:srgbClr val="000000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marL="372110" marR="364490" indent="43180">
              <a:lnSpc>
                <a:spcPct val="100000"/>
              </a:lnSpc>
              <a:spcBef>
                <a:spcPts val="860"/>
              </a:spcBef>
            </a:pPr>
            <a:r>
              <a:rPr dirty="0" sz="900" spc="-5">
                <a:latin typeface="Arial"/>
                <a:cs typeface="Arial"/>
              </a:rPr>
              <a:t>SINGLE IgH  </a:t>
            </a:r>
            <a:r>
              <a:rPr dirty="0" sz="900" spc="-5">
                <a:latin typeface="Arial"/>
                <a:cs typeface="Arial"/>
              </a:rPr>
              <a:t>SEQ</a:t>
            </a:r>
            <a:r>
              <a:rPr dirty="0" sz="900" spc="-15">
                <a:latin typeface="Arial"/>
                <a:cs typeface="Arial"/>
              </a:rPr>
              <a:t>U</a:t>
            </a:r>
            <a:r>
              <a:rPr dirty="0" sz="900" spc="-5">
                <a:latin typeface="Arial"/>
                <a:cs typeface="Arial"/>
              </a:rPr>
              <a:t>ENCES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91686" y="1002610"/>
            <a:ext cx="1463040" cy="548640"/>
          </a:xfrm>
          <a:custGeom>
            <a:avLst/>
            <a:gdLst/>
            <a:ahLst/>
            <a:cxnLst/>
            <a:rect l="l" t="t" r="r" b="b"/>
            <a:pathLst>
              <a:path w="1463039" h="548640">
                <a:moveTo>
                  <a:pt x="0" y="60121"/>
                </a:moveTo>
                <a:lnTo>
                  <a:pt x="527" y="52309"/>
                </a:lnTo>
                <a:lnTo>
                  <a:pt x="2065" y="44597"/>
                </a:lnTo>
                <a:lnTo>
                  <a:pt x="23560" y="12366"/>
                </a:lnTo>
                <a:lnTo>
                  <a:pt x="60109" y="0"/>
                </a:lnTo>
                <a:lnTo>
                  <a:pt x="1402194" y="0"/>
                </a:lnTo>
                <a:lnTo>
                  <a:pt x="1438903" y="12372"/>
                </a:lnTo>
                <a:lnTo>
                  <a:pt x="1460244" y="44642"/>
                </a:lnTo>
                <a:lnTo>
                  <a:pt x="1462316" y="60121"/>
                </a:lnTo>
                <a:lnTo>
                  <a:pt x="1462671" y="488162"/>
                </a:lnTo>
                <a:lnTo>
                  <a:pt x="1462142" y="495975"/>
                </a:lnTo>
                <a:lnTo>
                  <a:pt x="1460601" y="503686"/>
                </a:lnTo>
                <a:lnTo>
                  <a:pt x="1439109" y="535915"/>
                </a:lnTo>
                <a:lnTo>
                  <a:pt x="1402549" y="548284"/>
                </a:lnTo>
                <a:lnTo>
                  <a:pt x="60109" y="548640"/>
                </a:lnTo>
                <a:lnTo>
                  <a:pt x="23405" y="536267"/>
                </a:lnTo>
                <a:lnTo>
                  <a:pt x="2065" y="503997"/>
                </a:lnTo>
                <a:lnTo>
                  <a:pt x="0" y="488518"/>
                </a:lnTo>
                <a:lnTo>
                  <a:pt x="0" y="6012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221619" y="1066592"/>
            <a:ext cx="1003300" cy="421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12115">
              <a:lnSpc>
                <a:spcPct val="99500"/>
              </a:lnSpc>
              <a:spcBef>
                <a:spcPts val="105"/>
              </a:spcBef>
            </a:pPr>
            <a:r>
              <a:rPr dirty="0" sz="900" spc="-5">
                <a:latin typeface="Arial"/>
                <a:cs typeface="Arial"/>
              </a:rPr>
              <a:t>HT  SEQUENCING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IgH  </a:t>
            </a:r>
            <a:r>
              <a:rPr dirty="0" sz="800">
                <a:latin typeface="Arial"/>
                <a:cs typeface="Arial"/>
              </a:rPr>
              <a:t>B-CELL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SUBSETS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47321" y="1002965"/>
            <a:ext cx="1463040" cy="549275"/>
          </a:xfrm>
          <a:custGeom>
            <a:avLst/>
            <a:gdLst/>
            <a:ahLst/>
            <a:cxnLst/>
            <a:rect l="l" t="t" r="r" b="b"/>
            <a:pathLst>
              <a:path w="1463040" h="549275">
                <a:moveTo>
                  <a:pt x="0" y="60121"/>
                </a:moveTo>
                <a:lnTo>
                  <a:pt x="529" y="52309"/>
                </a:lnTo>
                <a:lnTo>
                  <a:pt x="2070" y="44597"/>
                </a:lnTo>
                <a:lnTo>
                  <a:pt x="23562" y="12366"/>
                </a:lnTo>
                <a:lnTo>
                  <a:pt x="60121" y="0"/>
                </a:lnTo>
                <a:lnTo>
                  <a:pt x="1402194" y="0"/>
                </a:lnTo>
                <a:lnTo>
                  <a:pt x="1438903" y="12372"/>
                </a:lnTo>
                <a:lnTo>
                  <a:pt x="1460245" y="44642"/>
                </a:lnTo>
                <a:lnTo>
                  <a:pt x="1462316" y="60121"/>
                </a:lnTo>
                <a:lnTo>
                  <a:pt x="1462684" y="488518"/>
                </a:lnTo>
                <a:lnTo>
                  <a:pt x="1462155" y="496330"/>
                </a:lnTo>
                <a:lnTo>
                  <a:pt x="1460612" y="504042"/>
                </a:lnTo>
                <a:lnTo>
                  <a:pt x="1439111" y="536278"/>
                </a:lnTo>
                <a:lnTo>
                  <a:pt x="1402562" y="548639"/>
                </a:lnTo>
                <a:lnTo>
                  <a:pt x="60121" y="549008"/>
                </a:lnTo>
                <a:lnTo>
                  <a:pt x="23412" y="536634"/>
                </a:lnTo>
                <a:lnTo>
                  <a:pt x="2070" y="504364"/>
                </a:lnTo>
                <a:lnTo>
                  <a:pt x="0" y="488886"/>
                </a:lnTo>
                <a:lnTo>
                  <a:pt x="0" y="6012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877623" y="1066592"/>
            <a:ext cx="100330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SANGER  SEQUENCING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IgH  </a:t>
            </a:r>
            <a:r>
              <a:rPr dirty="0" sz="800">
                <a:latin typeface="Arial"/>
                <a:cs typeface="Arial"/>
              </a:rPr>
              <a:t>B-CELL</a:t>
            </a:r>
            <a:r>
              <a:rPr dirty="0" sz="800" spc="-6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CLONES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48756" y="2471047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1408683" y="0"/>
                </a:moveTo>
                <a:lnTo>
                  <a:pt x="54368" y="0"/>
                </a:lnTo>
                <a:lnTo>
                  <a:pt x="47365" y="467"/>
                </a:lnTo>
                <a:lnTo>
                  <a:pt x="11314" y="21072"/>
                </a:lnTo>
                <a:lnTo>
                  <a:pt x="0" y="54356"/>
                </a:lnTo>
                <a:lnTo>
                  <a:pt x="0" y="272161"/>
                </a:lnTo>
                <a:lnTo>
                  <a:pt x="15752" y="310457"/>
                </a:lnTo>
                <a:lnTo>
                  <a:pt x="54368" y="326517"/>
                </a:lnTo>
                <a:lnTo>
                  <a:pt x="1409039" y="326161"/>
                </a:lnTo>
                <a:lnTo>
                  <a:pt x="1447338" y="310413"/>
                </a:lnTo>
                <a:lnTo>
                  <a:pt x="1463408" y="271805"/>
                </a:lnTo>
                <a:lnTo>
                  <a:pt x="1463040" y="54356"/>
                </a:lnTo>
                <a:lnTo>
                  <a:pt x="1447292" y="16063"/>
                </a:lnTo>
                <a:lnTo>
                  <a:pt x="1408683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48756" y="2471047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0" y="54356"/>
                </a:moveTo>
                <a:lnTo>
                  <a:pt x="467" y="47147"/>
                </a:lnTo>
                <a:lnTo>
                  <a:pt x="1847" y="40139"/>
                </a:lnTo>
                <a:lnTo>
                  <a:pt x="27368" y="7200"/>
                </a:lnTo>
                <a:lnTo>
                  <a:pt x="54368" y="0"/>
                </a:lnTo>
                <a:lnTo>
                  <a:pt x="1408683" y="0"/>
                </a:lnTo>
                <a:lnTo>
                  <a:pt x="1447292" y="16063"/>
                </a:lnTo>
                <a:lnTo>
                  <a:pt x="1463040" y="54356"/>
                </a:lnTo>
                <a:lnTo>
                  <a:pt x="1463408" y="271805"/>
                </a:lnTo>
                <a:lnTo>
                  <a:pt x="1462940" y="279014"/>
                </a:lnTo>
                <a:lnTo>
                  <a:pt x="1461560" y="286021"/>
                </a:lnTo>
                <a:lnTo>
                  <a:pt x="1436039" y="318960"/>
                </a:lnTo>
                <a:lnTo>
                  <a:pt x="54368" y="326517"/>
                </a:lnTo>
                <a:lnTo>
                  <a:pt x="15752" y="310457"/>
                </a:lnTo>
                <a:lnTo>
                  <a:pt x="0" y="272161"/>
                </a:lnTo>
                <a:lnTo>
                  <a:pt x="0" y="54356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065545" y="2552670"/>
            <a:ext cx="63055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Arial"/>
                <a:cs typeface="Arial"/>
              </a:rPr>
              <a:t>ANNOTATE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48756" y="2971453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1408683" y="0"/>
                </a:moveTo>
                <a:lnTo>
                  <a:pt x="54368" y="0"/>
                </a:lnTo>
                <a:lnTo>
                  <a:pt x="47365" y="466"/>
                </a:lnTo>
                <a:lnTo>
                  <a:pt x="11314" y="21070"/>
                </a:lnTo>
                <a:lnTo>
                  <a:pt x="0" y="54356"/>
                </a:lnTo>
                <a:lnTo>
                  <a:pt x="0" y="272161"/>
                </a:lnTo>
                <a:lnTo>
                  <a:pt x="15752" y="310453"/>
                </a:lnTo>
                <a:lnTo>
                  <a:pt x="54368" y="326517"/>
                </a:lnTo>
                <a:lnTo>
                  <a:pt x="1409039" y="326161"/>
                </a:lnTo>
                <a:lnTo>
                  <a:pt x="1447338" y="310408"/>
                </a:lnTo>
                <a:lnTo>
                  <a:pt x="1463408" y="271792"/>
                </a:lnTo>
                <a:lnTo>
                  <a:pt x="1463040" y="54356"/>
                </a:lnTo>
                <a:lnTo>
                  <a:pt x="1447292" y="16059"/>
                </a:lnTo>
                <a:lnTo>
                  <a:pt x="1408683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48756" y="2971453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0" y="54356"/>
                </a:moveTo>
                <a:lnTo>
                  <a:pt x="467" y="47147"/>
                </a:lnTo>
                <a:lnTo>
                  <a:pt x="1847" y="40139"/>
                </a:lnTo>
                <a:lnTo>
                  <a:pt x="27368" y="7200"/>
                </a:lnTo>
                <a:lnTo>
                  <a:pt x="54368" y="0"/>
                </a:lnTo>
                <a:lnTo>
                  <a:pt x="1408683" y="0"/>
                </a:lnTo>
                <a:lnTo>
                  <a:pt x="1447292" y="16059"/>
                </a:lnTo>
                <a:lnTo>
                  <a:pt x="1463040" y="54356"/>
                </a:lnTo>
                <a:lnTo>
                  <a:pt x="1463408" y="271792"/>
                </a:lnTo>
                <a:lnTo>
                  <a:pt x="1462940" y="279008"/>
                </a:lnTo>
                <a:lnTo>
                  <a:pt x="1461560" y="286019"/>
                </a:lnTo>
                <a:lnTo>
                  <a:pt x="1436039" y="318960"/>
                </a:lnTo>
                <a:lnTo>
                  <a:pt x="54368" y="326517"/>
                </a:lnTo>
                <a:lnTo>
                  <a:pt x="15752" y="310453"/>
                </a:lnTo>
                <a:lnTo>
                  <a:pt x="0" y="272161"/>
                </a:lnTo>
                <a:lnTo>
                  <a:pt x="0" y="54356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174625" y="3053076"/>
            <a:ext cx="41211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F</a:t>
            </a:r>
            <a:r>
              <a:rPr dirty="0" sz="900" spc="5">
                <a:latin typeface="Arial"/>
                <a:cs typeface="Arial"/>
              </a:rPr>
              <a:t>I</a:t>
            </a:r>
            <a:r>
              <a:rPr dirty="0" sz="900" spc="-75">
                <a:latin typeface="Arial"/>
                <a:cs typeface="Arial"/>
              </a:rPr>
              <a:t>L</a:t>
            </a:r>
            <a:r>
              <a:rPr dirty="0" sz="900" spc="-5">
                <a:latin typeface="Arial"/>
                <a:cs typeface="Arial"/>
              </a:rPr>
              <a:t>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22838" y="1551250"/>
            <a:ext cx="0" cy="157480"/>
          </a:xfrm>
          <a:custGeom>
            <a:avLst/>
            <a:gdLst/>
            <a:ahLst/>
            <a:cxnLst/>
            <a:rect l="l" t="t" r="r" b="b"/>
            <a:pathLst>
              <a:path w="0" h="157480">
                <a:moveTo>
                  <a:pt x="0" y="0"/>
                </a:moveTo>
                <a:lnTo>
                  <a:pt x="0" y="157314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95481" y="1704971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11" y="0"/>
                </a:moveTo>
                <a:lnTo>
                  <a:pt x="0" y="0"/>
                </a:lnTo>
                <a:lnTo>
                  <a:pt x="27355" y="82080"/>
                </a:lnTo>
                <a:lnTo>
                  <a:pt x="5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78117" y="1551605"/>
            <a:ext cx="635" cy="157480"/>
          </a:xfrm>
          <a:custGeom>
            <a:avLst/>
            <a:gdLst/>
            <a:ahLst/>
            <a:cxnLst/>
            <a:rect l="l" t="t" r="r" b="b"/>
            <a:pathLst>
              <a:path w="635" h="157480">
                <a:moveTo>
                  <a:pt x="184" y="-4502"/>
                </a:moveTo>
                <a:lnTo>
                  <a:pt x="184" y="161461"/>
                </a:lnTo>
              </a:path>
            </a:pathLst>
          </a:custGeom>
          <a:ln w="9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50761" y="1704971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355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672513" y="2345001"/>
            <a:ext cx="139065" cy="1130300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00">
                <a:latin typeface="Arial"/>
                <a:cs typeface="Arial"/>
              </a:rPr>
              <a:t>sequence count,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isotype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378117" y="2279163"/>
            <a:ext cx="2540" cy="113664"/>
          </a:xfrm>
          <a:custGeom>
            <a:avLst/>
            <a:gdLst/>
            <a:ahLst/>
            <a:cxnLst/>
            <a:rect l="l" t="t" r="r" b="b"/>
            <a:pathLst>
              <a:path w="2539" h="113664">
                <a:moveTo>
                  <a:pt x="0" y="0"/>
                </a:moveTo>
                <a:lnTo>
                  <a:pt x="0" y="96126"/>
                </a:lnTo>
                <a:lnTo>
                  <a:pt x="2159" y="96126"/>
                </a:lnTo>
                <a:lnTo>
                  <a:pt x="2159" y="113411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52921" y="2388967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355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80276" y="2797209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0"/>
                </a:moveTo>
                <a:lnTo>
                  <a:pt x="0" y="95758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52921" y="2889373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355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49836" y="3475452"/>
            <a:ext cx="1461770" cy="492759"/>
          </a:xfrm>
          <a:custGeom>
            <a:avLst/>
            <a:gdLst/>
            <a:ahLst/>
            <a:cxnLst/>
            <a:rect l="l" t="t" r="r" b="b"/>
            <a:pathLst>
              <a:path w="1461770" h="492760">
                <a:moveTo>
                  <a:pt x="0" y="0"/>
                </a:moveTo>
                <a:lnTo>
                  <a:pt x="1461604" y="0"/>
                </a:lnTo>
                <a:lnTo>
                  <a:pt x="1461604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BE8F00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49836" y="3475452"/>
            <a:ext cx="1461770" cy="492759"/>
          </a:xfrm>
          <a:custGeom>
            <a:avLst/>
            <a:gdLst/>
            <a:ahLst/>
            <a:cxnLst/>
            <a:rect l="l" t="t" r="r" b="b"/>
            <a:pathLst>
              <a:path w="1461770" h="492760">
                <a:moveTo>
                  <a:pt x="0" y="0"/>
                </a:moveTo>
                <a:lnTo>
                  <a:pt x="1461604" y="0"/>
                </a:lnTo>
                <a:lnTo>
                  <a:pt x="1461604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909297" y="3640946"/>
            <a:ext cx="94424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"/>
                <a:cs typeface="Arial"/>
              </a:rPr>
              <a:t>PREPARED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AIRR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380276" y="3297614"/>
            <a:ext cx="635" cy="100330"/>
          </a:xfrm>
          <a:custGeom>
            <a:avLst/>
            <a:gdLst/>
            <a:ahLst/>
            <a:cxnLst/>
            <a:rect l="l" t="t" r="r" b="b"/>
            <a:pathLst>
              <a:path w="635" h="100329">
                <a:moveTo>
                  <a:pt x="184" y="-4502"/>
                </a:moveTo>
                <a:lnTo>
                  <a:pt x="184" y="104222"/>
                </a:lnTo>
              </a:path>
            </a:pathLst>
          </a:custGeom>
          <a:ln w="9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53276" y="3393728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368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91686" y="311768"/>
            <a:ext cx="1463040" cy="548640"/>
          </a:xfrm>
          <a:custGeom>
            <a:avLst/>
            <a:gdLst/>
            <a:ahLst/>
            <a:cxnLst/>
            <a:rect l="l" t="t" r="r" b="b"/>
            <a:pathLst>
              <a:path w="1463039" h="548640">
                <a:moveTo>
                  <a:pt x="0" y="60121"/>
                </a:moveTo>
                <a:lnTo>
                  <a:pt x="527" y="52309"/>
                </a:lnTo>
                <a:lnTo>
                  <a:pt x="2065" y="44597"/>
                </a:lnTo>
                <a:lnTo>
                  <a:pt x="23560" y="12366"/>
                </a:lnTo>
                <a:lnTo>
                  <a:pt x="60109" y="0"/>
                </a:lnTo>
                <a:lnTo>
                  <a:pt x="1402194" y="0"/>
                </a:lnTo>
                <a:lnTo>
                  <a:pt x="1438903" y="12372"/>
                </a:lnTo>
                <a:lnTo>
                  <a:pt x="1460244" y="44642"/>
                </a:lnTo>
                <a:lnTo>
                  <a:pt x="1462316" y="60121"/>
                </a:lnTo>
                <a:lnTo>
                  <a:pt x="1462671" y="488162"/>
                </a:lnTo>
                <a:lnTo>
                  <a:pt x="1462142" y="495975"/>
                </a:lnTo>
                <a:lnTo>
                  <a:pt x="1460601" y="503686"/>
                </a:lnTo>
                <a:lnTo>
                  <a:pt x="1439109" y="535917"/>
                </a:lnTo>
                <a:lnTo>
                  <a:pt x="1402549" y="548284"/>
                </a:lnTo>
                <a:lnTo>
                  <a:pt x="60109" y="548639"/>
                </a:lnTo>
                <a:lnTo>
                  <a:pt x="23405" y="536267"/>
                </a:lnTo>
                <a:lnTo>
                  <a:pt x="2065" y="503997"/>
                </a:lnTo>
                <a:lnTo>
                  <a:pt x="0" y="488518"/>
                </a:lnTo>
                <a:lnTo>
                  <a:pt x="0" y="6012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452734" y="436596"/>
            <a:ext cx="5429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651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B-CELL  </a:t>
            </a:r>
            <a:r>
              <a:rPr dirty="0" sz="900" spc="-5">
                <a:latin typeface="Arial"/>
                <a:cs typeface="Arial"/>
              </a:rPr>
              <a:t>S</a:t>
            </a:r>
            <a:r>
              <a:rPr dirty="0" sz="900" spc="-10">
                <a:latin typeface="Arial"/>
                <a:cs typeface="Arial"/>
              </a:rPr>
              <a:t>O</a:t>
            </a:r>
            <a:r>
              <a:rPr dirty="0" sz="900" spc="-20">
                <a:latin typeface="Arial"/>
                <a:cs typeface="Arial"/>
              </a:rPr>
              <a:t>R</a:t>
            </a:r>
            <a:r>
              <a:rPr dirty="0" sz="900" spc="-5">
                <a:latin typeface="Arial"/>
                <a:cs typeface="Arial"/>
              </a:rPr>
              <a:t>TING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47321" y="312124"/>
            <a:ext cx="1463040" cy="549275"/>
          </a:xfrm>
          <a:custGeom>
            <a:avLst/>
            <a:gdLst/>
            <a:ahLst/>
            <a:cxnLst/>
            <a:rect l="l" t="t" r="r" b="b"/>
            <a:pathLst>
              <a:path w="1463040" h="549275">
                <a:moveTo>
                  <a:pt x="0" y="60121"/>
                </a:moveTo>
                <a:lnTo>
                  <a:pt x="529" y="52309"/>
                </a:lnTo>
                <a:lnTo>
                  <a:pt x="2070" y="44597"/>
                </a:lnTo>
                <a:lnTo>
                  <a:pt x="23562" y="12366"/>
                </a:lnTo>
                <a:lnTo>
                  <a:pt x="60121" y="0"/>
                </a:lnTo>
                <a:lnTo>
                  <a:pt x="1402194" y="0"/>
                </a:lnTo>
                <a:lnTo>
                  <a:pt x="1438903" y="12372"/>
                </a:lnTo>
                <a:lnTo>
                  <a:pt x="1460245" y="44642"/>
                </a:lnTo>
                <a:lnTo>
                  <a:pt x="1462316" y="60121"/>
                </a:lnTo>
                <a:lnTo>
                  <a:pt x="1462684" y="488530"/>
                </a:lnTo>
                <a:lnTo>
                  <a:pt x="1462155" y="496343"/>
                </a:lnTo>
                <a:lnTo>
                  <a:pt x="1460612" y="504055"/>
                </a:lnTo>
                <a:lnTo>
                  <a:pt x="1439111" y="536284"/>
                </a:lnTo>
                <a:lnTo>
                  <a:pt x="1402562" y="548639"/>
                </a:lnTo>
                <a:lnTo>
                  <a:pt x="60121" y="549008"/>
                </a:lnTo>
                <a:lnTo>
                  <a:pt x="23412" y="536636"/>
                </a:lnTo>
                <a:lnTo>
                  <a:pt x="2070" y="504366"/>
                </a:lnTo>
                <a:lnTo>
                  <a:pt x="0" y="488886"/>
                </a:lnTo>
                <a:lnTo>
                  <a:pt x="0" y="6012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759538" y="436596"/>
            <a:ext cx="12071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0014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CHARACTERIZED  B-CELL</a:t>
            </a:r>
            <a:r>
              <a:rPr dirty="0" sz="900" spc="-1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SUBCLONING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722838" y="860408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4">
                <a:moveTo>
                  <a:pt x="0" y="0"/>
                </a:moveTo>
                <a:lnTo>
                  <a:pt x="0" y="64084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95481" y="920885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11" y="0"/>
                </a:moveTo>
                <a:lnTo>
                  <a:pt x="0" y="0"/>
                </a:lnTo>
                <a:lnTo>
                  <a:pt x="27355" y="82080"/>
                </a:lnTo>
                <a:lnTo>
                  <a:pt x="5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378486" y="860764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4">
                <a:moveTo>
                  <a:pt x="0" y="0"/>
                </a:moveTo>
                <a:lnTo>
                  <a:pt x="0" y="63728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351117" y="920885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368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3520" y="4589293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29">
                <a:moveTo>
                  <a:pt x="61556" y="0"/>
                </a:moveTo>
                <a:lnTo>
                  <a:pt x="24286" y="12727"/>
                </a:lnTo>
                <a:lnTo>
                  <a:pt x="2471" y="45354"/>
                </a:lnTo>
                <a:lnTo>
                  <a:pt x="0" y="305269"/>
                </a:lnTo>
                <a:lnTo>
                  <a:pt x="534" y="313295"/>
                </a:lnTo>
                <a:lnTo>
                  <a:pt x="17951" y="348519"/>
                </a:lnTo>
                <a:lnTo>
                  <a:pt x="53175" y="365938"/>
                </a:lnTo>
                <a:lnTo>
                  <a:pt x="61201" y="366471"/>
                </a:lnTo>
                <a:lnTo>
                  <a:pt x="1402562" y="366471"/>
                </a:lnTo>
                <a:lnTo>
                  <a:pt x="1439835" y="353743"/>
                </a:lnTo>
                <a:lnTo>
                  <a:pt x="1461647" y="321116"/>
                </a:lnTo>
                <a:lnTo>
                  <a:pt x="1463763" y="305269"/>
                </a:lnTo>
                <a:lnTo>
                  <a:pt x="1463740" y="61201"/>
                </a:lnTo>
                <a:lnTo>
                  <a:pt x="1451034" y="24273"/>
                </a:lnTo>
                <a:lnTo>
                  <a:pt x="1418397" y="2471"/>
                </a:lnTo>
                <a:lnTo>
                  <a:pt x="61556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73520" y="4589293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29">
                <a:moveTo>
                  <a:pt x="355" y="61201"/>
                </a:moveTo>
                <a:lnTo>
                  <a:pt x="890" y="53175"/>
                </a:lnTo>
                <a:lnTo>
                  <a:pt x="2471" y="45354"/>
                </a:lnTo>
                <a:lnTo>
                  <a:pt x="24286" y="12727"/>
                </a:lnTo>
                <a:lnTo>
                  <a:pt x="61556" y="0"/>
                </a:lnTo>
                <a:lnTo>
                  <a:pt x="1402562" y="355"/>
                </a:lnTo>
                <a:lnTo>
                  <a:pt x="1439835" y="13083"/>
                </a:lnTo>
                <a:lnTo>
                  <a:pt x="1461647" y="45710"/>
                </a:lnTo>
                <a:lnTo>
                  <a:pt x="1463763" y="61556"/>
                </a:lnTo>
                <a:lnTo>
                  <a:pt x="1463763" y="305269"/>
                </a:lnTo>
                <a:lnTo>
                  <a:pt x="1463229" y="313295"/>
                </a:lnTo>
                <a:lnTo>
                  <a:pt x="1461647" y="321116"/>
                </a:lnTo>
                <a:lnTo>
                  <a:pt x="1439835" y="353743"/>
                </a:lnTo>
                <a:lnTo>
                  <a:pt x="1402562" y="366471"/>
                </a:lnTo>
                <a:lnTo>
                  <a:pt x="61201" y="366471"/>
                </a:lnTo>
                <a:lnTo>
                  <a:pt x="23918" y="353743"/>
                </a:lnTo>
                <a:lnTo>
                  <a:pt x="2116" y="321116"/>
                </a:lnTo>
                <a:lnTo>
                  <a:pt x="0" y="305269"/>
                </a:lnTo>
                <a:lnTo>
                  <a:pt x="355" y="6120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505345" y="4691071"/>
            <a:ext cx="8007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SHM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PROFILE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976754" y="5099770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1408683" y="0"/>
                </a:moveTo>
                <a:lnTo>
                  <a:pt x="54368" y="0"/>
                </a:lnTo>
                <a:lnTo>
                  <a:pt x="47365" y="466"/>
                </a:lnTo>
                <a:lnTo>
                  <a:pt x="11314" y="21070"/>
                </a:lnTo>
                <a:lnTo>
                  <a:pt x="0" y="54355"/>
                </a:lnTo>
                <a:lnTo>
                  <a:pt x="0" y="272160"/>
                </a:lnTo>
                <a:lnTo>
                  <a:pt x="15752" y="310453"/>
                </a:lnTo>
                <a:lnTo>
                  <a:pt x="54368" y="326516"/>
                </a:lnTo>
                <a:lnTo>
                  <a:pt x="1409039" y="326161"/>
                </a:lnTo>
                <a:lnTo>
                  <a:pt x="1447338" y="310408"/>
                </a:lnTo>
                <a:lnTo>
                  <a:pt x="1463408" y="271792"/>
                </a:lnTo>
                <a:lnTo>
                  <a:pt x="1463040" y="54355"/>
                </a:lnTo>
                <a:lnTo>
                  <a:pt x="1447292" y="16063"/>
                </a:lnTo>
                <a:lnTo>
                  <a:pt x="1408683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976754" y="5099770"/>
            <a:ext cx="1463675" cy="327025"/>
          </a:xfrm>
          <a:custGeom>
            <a:avLst/>
            <a:gdLst/>
            <a:ahLst/>
            <a:cxnLst/>
            <a:rect l="l" t="t" r="r" b="b"/>
            <a:pathLst>
              <a:path w="1463675" h="327025">
                <a:moveTo>
                  <a:pt x="0" y="54355"/>
                </a:moveTo>
                <a:lnTo>
                  <a:pt x="467" y="47147"/>
                </a:lnTo>
                <a:lnTo>
                  <a:pt x="1847" y="40139"/>
                </a:lnTo>
                <a:lnTo>
                  <a:pt x="27368" y="7200"/>
                </a:lnTo>
                <a:lnTo>
                  <a:pt x="54368" y="0"/>
                </a:lnTo>
                <a:lnTo>
                  <a:pt x="1408683" y="0"/>
                </a:lnTo>
                <a:lnTo>
                  <a:pt x="1447292" y="16063"/>
                </a:lnTo>
                <a:lnTo>
                  <a:pt x="1463040" y="54355"/>
                </a:lnTo>
                <a:lnTo>
                  <a:pt x="1463408" y="271792"/>
                </a:lnTo>
                <a:lnTo>
                  <a:pt x="1462940" y="279008"/>
                </a:lnTo>
                <a:lnTo>
                  <a:pt x="1461560" y="286019"/>
                </a:lnTo>
                <a:lnTo>
                  <a:pt x="1436039" y="318960"/>
                </a:lnTo>
                <a:lnTo>
                  <a:pt x="54368" y="326516"/>
                </a:lnTo>
                <a:lnTo>
                  <a:pt x="15752" y="310453"/>
                </a:lnTo>
                <a:lnTo>
                  <a:pt x="0" y="272160"/>
                </a:lnTo>
                <a:lnTo>
                  <a:pt x="0" y="54355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317584" y="5181393"/>
            <a:ext cx="78041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GENE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USAGE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977123" y="312124"/>
            <a:ext cx="1463675" cy="549275"/>
          </a:xfrm>
          <a:custGeom>
            <a:avLst/>
            <a:gdLst/>
            <a:ahLst/>
            <a:cxnLst/>
            <a:rect l="l" t="t" r="r" b="b"/>
            <a:pathLst>
              <a:path w="1463675" h="549275">
                <a:moveTo>
                  <a:pt x="1371599" y="0"/>
                </a:moveTo>
                <a:lnTo>
                  <a:pt x="91439" y="0"/>
                </a:lnTo>
                <a:lnTo>
                  <a:pt x="79583" y="800"/>
                </a:lnTo>
                <a:lnTo>
                  <a:pt x="35676" y="18843"/>
                </a:lnTo>
                <a:lnTo>
                  <a:pt x="6969" y="56562"/>
                </a:lnTo>
                <a:lnTo>
                  <a:pt x="0" y="91439"/>
                </a:lnTo>
                <a:lnTo>
                  <a:pt x="0" y="457568"/>
                </a:lnTo>
                <a:lnTo>
                  <a:pt x="12242" y="503288"/>
                </a:lnTo>
                <a:lnTo>
                  <a:pt x="45719" y="536765"/>
                </a:lnTo>
                <a:lnTo>
                  <a:pt x="91439" y="549008"/>
                </a:lnTo>
                <a:lnTo>
                  <a:pt x="1371955" y="548639"/>
                </a:lnTo>
                <a:lnTo>
                  <a:pt x="1417675" y="536409"/>
                </a:lnTo>
                <a:lnTo>
                  <a:pt x="1451152" y="502920"/>
                </a:lnTo>
                <a:lnTo>
                  <a:pt x="1463395" y="457200"/>
                </a:lnTo>
                <a:lnTo>
                  <a:pt x="1463040" y="91439"/>
                </a:lnTo>
                <a:lnTo>
                  <a:pt x="1450797" y="45720"/>
                </a:lnTo>
                <a:lnTo>
                  <a:pt x="1417320" y="12242"/>
                </a:lnTo>
                <a:lnTo>
                  <a:pt x="1371599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977123" y="312124"/>
            <a:ext cx="1463675" cy="549275"/>
          </a:xfrm>
          <a:custGeom>
            <a:avLst/>
            <a:gdLst/>
            <a:ahLst/>
            <a:cxnLst/>
            <a:rect l="l" t="t" r="r" b="b"/>
            <a:pathLst>
              <a:path w="1463675" h="549275">
                <a:moveTo>
                  <a:pt x="0" y="91439"/>
                </a:moveTo>
                <a:lnTo>
                  <a:pt x="798" y="79440"/>
                </a:lnTo>
                <a:lnTo>
                  <a:pt x="3149" y="67775"/>
                </a:lnTo>
                <a:lnTo>
                  <a:pt x="26681" y="26690"/>
                </a:lnTo>
                <a:lnTo>
                  <a:pt x="67898" y="3154"/>
                </a:lnTo>
                <a:lnTo>
                  <a:pt x="91439" y="0"/>
                </a:lnTo>
                <a:lnTo>
                  <a:pt x="1371599" y="0"/>
                </a:lnTo>
                <a:lnTo>
                  <a:pt x="1417320" y="12242"/>
                </a:lnTo>
                <a:lnTo>
                  <a:pt x="1450797" y="45720"/>
                </a:lnTo>
                <a:lnTo>
                  <a:pt x="1463040" y="91439"/>
                </a:lnTo>
                <a:lnTo>
                  <a:pt x="1463395" y="457200"/>
                </a:lnTo>
                <a:lnTo>
                  <a:pt x="1462597" y="469206"/>
                </a:lnTo>
                <a:lnTo>
                  <a:pt x="1460245" y="480874"/>
                </a:lnTo>
                <a:lnTo>
                  <a:pt x="1436714" y="521960"/>
                </a:lnTo>
                <a:lnTo>
                  <a:pt x="1395491" y="545491"/>
                </a:lnTo>
                <a:lnTo>
                  <a:pt x="91439" y="549008"/>
                </a:lnTo>
                <a:lnTo>
                  <a:pt x="45719" y="536765"/>
                </a:lnTo>
                <a:lnTo>
                  <a:pt x="12242" y="503288"/>
                </a:lnTo>
                <a:lnTo>
                  <a:pt x="0" y="457568"/>
                </a:lnTo>
                <a:lnTo>
                  <a:pt x="0" y="91439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3783863" y="444509"/>
            <a:ext cx="246379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045" algn="l"/>
              </a:tabLst>
            </a:pPr>
            <a:r>
              <a:rPr dirty="0" u="sng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83383" y="444509"/>
            <a:ext cx="852169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8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DOWNSA</a:t>
            </a:r>
            <a:r>
              <a:rPr dirty="0" sz="900" spc="-15">
                <a:latin typeface="Arial"/>
                <a:cs typeface="Arial"/>
              </a:rPr>
              <a:t>M</a:t>
            </a:r>
            <a:r>
              <a:rPr dirty="0" sz="900" spc="-5">
                <a:latin typeface="Arial"/>
                <a:cs typeface="Arial"/>
              </a:rPr>
              <a:t>P</a:t>
            </a:r>
            <a:r>
              <a:rPr dirty="0" sz="900" spc="5">
                <a:latin typeface="Arial"/>
                <a:cs typeface="Arial"/>
              </a:rPr>
              <a:t>L</a:t>
            </a:r>
            <a:r>
              <a:rPr dirty="0" sz="90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dirty="0" sz="800" spc="-5">
                <a:latin typeface="Arial"/>
                <a:cs typeface="Arial"/>
              </a:rPr>
              <a:t>(n=2500)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518280" y="5162406"/>
            <a:ext cx="473709" cy="100965"/>
          </a:xfrm>
          <a:custGeom>
            <a:avLst/>
            <a:gdLst/>
            <a:ahLst/>
            <a:cxnLst/>
            <a:rect l="l" t="t" r="r" b="b"/>
            <a:pathLst>
              <a:path w="473710" h="100964">
                <a:moveTo>
                  <a:pt x="473405" y="0"/>
                </a:moveTo>
                <a:lnTo>
                  <a:pt x="86753" y="0"/>
                </a:lnTo>
                <a:lnTo>
                  <a:pt x="86753" y="100444"/>
                </a:lnTo>
                <a:lnTo>
                  <a:pt x="0" y="100444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439795" y="5235494"/>
            <a:ext cx="82550" cy="55244"/>
          </a:xfrm>
          <a:custGeom>
            <a:avLst/>
            <a:gdLst/>
            <a:ahLst/>
            <a:cxnLst/>
            <a:rect l="l" t="t" r="r" b="b"/>
            <a:pathLst>
              <a:path w="82550" h="55245">
                <a:moveTo>
                  <a:pt x="82080" y="0"/>
                </a:moveTo>
                <a:lnTo>
                  <a:pt x="0" y="27355"/>
                </a:lnTo>
                <a:lnTo>
                  <a:pt x="82080" y="54711"/>
                </a:lnTo>
                <a:lnTo>
                  <a:pt x="82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708643" y="168131"/>
            <a:ext cx="1283335" cy="4994275"/>
          </a:xfrm>
          <a:custGeom>
            <a:avLst/>
            <a:gdLst/>
            <a:ahLst/>
            <a:cxnLst/>
            <a:rect l="l" t="t" r="r" b="b"/>
            <a:pathLst>
              <a:path w="1283335" h="4994275">
                <a:moveTo>
                  <a:pt x="1283042" y="4994275"/>
                </a:moveTo>
                <a:lnTo>
                  <a:pt x="897115" y="4994275"/>
                </a:lnTo>
                <a:lnTo>
                  <a:pt x="897115" y="0"/>
                </a:lnTo>
                <a:lnTo>
                  <a:pt x="0" y="0"/>
                </a:lnTo>
                <a:lnTo>
                  <a:pt x="0" y="65519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681274" y="230043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4" h="82550">
                <a:moveTo>
                  <a:pt x="54724" y="0"/>
                </a:moveTo>
                <a:lnTo>
                  <a:pt x="0" y="0"/>
                </a:lnTo>
                <a:lnTo>
                  <a:pt x="27368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976754" y="4083846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29">
                <a:moveTo>
                  <a:pt x="61569" y="0"/>
                </a:moveTo>
                <a:lnTo>
                  <a:pt x="24286" y="12729"/>
                </a:lnTo>
                <a:lnTo>
                  <a:pt x="2484" y="45365"/>
                </a:lnTo>
                <a:lnTo>
                  <a:pt x="0" y="305282"/>
                </a:lnTo>
                <a:lnTo>
                  <a:pt x="534" y="313300"/>
                </a:lnTo>
                <a:lnTo>
                  <a:pt x="17962" y="348526"/>
                </a:lnTo>
                <a:lnTo>
                  <a:pt x="53183" y="365949"/>
                </a:lnTo>
                <a:lnTo>
                  <a:pt x="61201" y="366483"/>
                </a:lnTo>
                <a:lnTo>
                  <a:pt x="1402562" y="366483"/>
                </a:lnTo>
                <a:lnTo>
                  <a:pt x="1439845" y="353754"/>
                </a:lnTo>
                <a:lnTo>
                  <a:pt x="1461647" y="321117"/>
                </a:lnTo>
                <a:lnTo>
                  <a:pt x="1463763" y="305282"/>
                </a:lnTo>
                <a:lnTo>
                  <a:pt x="1463740" y="61201"/>
                </a:lnTo>
                <a:lnTo>
                  <a:pt x="1451036" y="24286"/>
                </a:lnTo>
                <a:lnTo>
                  <a:pt x="1418409" y="2479"/>
                </a:lnTo>
                <a:lnTo>
                  <a:pt x="61569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976754" y="4083846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29">
                <a:moveTo>
                  <a:pt x="368" y="61201"/>
                </a:moveTo>
                <a:lnTo>
                  <a:pt x="903" y="53183"/>
                </a:lnTo>
                <a:lnTo>
                  <a:pt x="2484" y="45365"/>
                </a:lnTo>
                <a:lnTo>
                  <a:pt x="24286" y="12729"/>
                </a:lnTo>
                <a:lnTo>
                  <a:pt x="61569" y="0"/>
                </a:lnTo>
                <a:lnTo>
                  <a:pt x="1402562" y="368"/>
                </a:lnTo>
                <a:lnTo>
                  <a:pt x="1439845" y="13096"/>
                </a:lnTo>
                <a:lnTo>
                  <a:pt x="1461647" y="45721"/>
                </a:lnTo>
                <a:lnTo>
                  <a:pt x="1463763" y="61556"/>
                </a:lnTo>
                <a:lnTo>
                  <a:pt x="1463763" y="305282"/>
                </a:lnTo>
                <a:lnTo>
                  <a:pt x="1463229" y="313300"/>
                </a:lnTo>
                <a:lnTo>
                  <a:pt x="1461647" y="321117"/>
                </a:lnTo>
                <a:lnTo>
                  <a:pt x="1439845" y="353754"/>
                </a:lnTo>
                <a:lnTo>
                  <a:pt x="1402562" y="366483"/>
                </a:lnTo>
                <a:lnTo>
                  <a:pt x="61201" y="366483"/>
                </a:lnTo>
                <a:lnTo>
                  <a:pt x="23930" y="353754"/>
                </a:lnTo>
                <a:lnTo>
                  <a:pt x="2116" y="321117"/>
                </a:lnTo>
                <a:lnTo>
                  <a:pt x="0" y="305282"/>
                </a:lnTo>
                <a:lnTo>
                  <a:pt x="368" y="6120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2086457" y="4185636"/>
            <a:ext cx="124714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CLONAL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CLUSTERING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518636" y="4267094"/>
            <a:ext cx="473075" cy="895350"/>
          </a:xfrm>
          <a:custGeom>
            <a:avLst/>
            <a:gdLst/>
            <a:ahLst/>
            <a:cxnLst/>
            <a:rect l="l" t="t" r="r" b="b"/>
            <a:pathLst>
              <a:path w="473075" h="895350">
                <a:moveTo>
                  <a:pt x="473049" y="895311"/>
                </a:moveTo>
                <a:lnTo>
                  <a:pt x="86398" y="895311"/>
                </a:lnTo>
                <a:lnTo>
                  <a:pt x="86398" y="0"/>
                </a:ln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440163" y="4239726"/>
            <a:ext cx="82550" cy="55244"/>
          </a:xfrm>
          <a:custGeom>
            <a:avLst/>
            <a:gdLst/>
            <a:ahLst/>
            <a:cxnLst/>
            <a:rect l="l" t="t" r="r" b="b"/>
            <a:pathLst>
              <a:path w="82550" h="55245">
                <a:moveTo>
                  <a:pt x="82080" y="0"/>
                </a:moveTo>
                <a:lnTo>
                  <a:pt x="0" y="27368"/>
                </a:lnTo>
                <a:lnTo>
                  <a:pt x="82080" y="54724"/>
                </a:lnTo>
                <a:lnTo>
                  <a:pt x="82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977478" y="4589293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29">
                <a:moveTo>
                  <a:pt x="61556" y="0"/>
                </a:moveTo>
                <a:lnTo>
                  <a:pt x="24286" y="12727"/>
                </a:lnTo>
                <a:lnTo>
                  <a:pt x="2471" y="45354"/>
                </a:lnTo>
                <a:lnTo>
                  <a:pt x="0" y="305269"/>
                </a:lnTo>
                <a:lnTo>
                  <a:pt x="534" y="313295"/>
                </a:lnTo>
                <a:lnTo>
                  <a:pt x="17957" y="348519"/>
                </a:lnTo>
                <a:lnTo>
                  <a:pt x="53183" y="365938"/>
                </a:lnTo>
                <a:lnTo>
                  <a:pt x="61201" y="366471"/>
                </a:lnTo>
                <a:lnTo>
                  <a:pt x="1402562" y="366471"/>
                </a:lnTo>
                <a:lnTo>
                  <a:pt x="1439835" y="353743"/>
                </a:lnTo>
                <a:lnTo>
                  <a:pt x="1461647" y="321116"/>
                </a:lnTo>
                <a:lnTo>
                  <a:pt x="1463763" y="305269"/>
                </a:lnTo>
                <a:lnTo>
                  <a:pt x="1463740" y="61201"/>
                </a:lnTo>
                <a:lnTo>
                  <a:pt x="1451034" y="24273"/>
                </a:lnTo>
                <a:lnTo>
                  <a:pt x="1418397" y="2471"/>
                </a:lnTo>
                <a:lnTo>
                  <a:pt x="61556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977478" y="4589293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29">
                <a:moveTo>
                  <a:pt x="355" y="61201"/>
                </a:moveTo>
                <a:lnTo>
                  <a:pt x="890" y="53175"/>
                </a:lnTo>
                <a:lnTo>
                  <a:pt x="2471" y="45354"/>
                </a:lnTo>
                <a:lnTo>
                  <a:pt x="24286" y="12727"/>
                </a:lnTo>
                <a:lnTo>
                  <a:pt x="61556" y="0"/>
                </a:lnTo>
                <a:lnTo>
                  <a:pt x="1402562" y="355"/>
                </a:lnTo>
                <a:lnTo>
                  <a:pt x="1439835" y="13083"/>
                </a:lnTo>
                <a:lnTo>
                  <a:pt x="1461647" y="45710"/>
                </a:lnTo>
                <a:lnTo>
                  <a:pt x="1463763" y="61556"/>
                </a:lnTo>
                <a:lnTo>
                  <a:pt x="1463763" y="305269"/>
                </a:lnTo>
                <a:lnTo>
                  <a:pt x="1463229" y="313295"/>
                </a:lnTo>
                <a:lnTo>
                  <a:pt x="1461647" y="321116"/>
                </a:lnTo>
                <a:lnTo>
                  <a:pt x="1439835" y="353743"/>
                </a:lnTo>
                <a:lnTo>
                  <a:pt x="1402562" y="366471"/>
                </a:lnTo>
                <a:lnTo>
                  <a:pt x="61201" y="366471"/>
                </a:lnTo>
                <a:lnTo>
                  <a:pt x="23928" y="353743"/>
                </a:lnTo>
                <a:lnTo>
                  <a:pt x="2116" y="321116"/>
                </a:lnTo>
                <a:lnTo>
                  <a:pt x="0" y="305269"/>
                </a:lnTo>
                <a:lnTo>
                  <a:pt x="355" y="6120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319020" y="4622669"/>
            <a:ext cx="7804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937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GERMLINE  </a:t>
            </a:r>
            <a:r>
              <a:rPr dirty="0" sz="900" spc="-5">
                <a:latin typeface="Arial"/>
                <a:cs typeface="Arial"/>
              </a:rPr>
              <a:t>ASS</a:t>
            </a:r>
            <a:r>
              <a:rPr dirty="0" sz="900" spc="5">
                <a:latin typeface="Arial"/>
                <a:cs typeface="Arial"/>
              </a:rPr>
              <a:t>I</a:t>
            </a:r>
            <a:r>
              <a:rPr dirty="0" sz="900" spc="-10">
                <a:latin typeface="Arial"/>
                <a:cs typeface="Arial"/>
              </a:rPr>
              <a:t>G</a:t>
            </a:r>
            <a:r>
              <a:rPr dirty="0" sz="900" spc="-5">
                <a:latin typeface="Arial"/>
                <a:cs typeface="Arial"/>
              </a:rPr>
              <a:t>N</a:t>
            </a:r>
            <a:r>
              <a:rPr dirty="0" sz="900" spc="-15">
                <a:latin typeface="Arial"/>
                <a:cs typeface="Arial"/>
              </a:rPr>
              <a:t>M</a:t>
            </a:r>
            <a:r>
              <a:rPr dirty="0" sz="900" spc="-5">
                <a:latin typeface="Arial"/>
                <a:cs typeface="Arial"/>
              </a:rPr>
              <a:t>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708643" y="4449974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912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681274" y="4507213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4" h="82550">
                <a:moveTo>
                  <a:pt x="54724" y="0"/>
                </a:moveTo>
                <a:lnTo>
                  <a:pt x="0" y="711"/>
                </a:lnTo>
                <a:lnTo>
                  <a:pt x="28079" y="82435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5679" y="4083846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29">
                <a:moveTo>
                  <a:pt x="61556" y="0"/>
                </a:moveTo>
                <a:lnTo>
                  <a:pt x="24286" y="12729"/>
                </a:lnTo>
                <a:lnTo>
                  <a:pt x="2471" y="45365"/>
                </a:lnTo>
                <a:lnTo>
                  <a:pt x="0" y="305282"/>
                </a:lnTo>
                <a:lnTo>
                  <a:pt x="534" y="313300"/>
                </a:lnTo>
                <a:lnTo>
                  <a:pt x="17957" y="348526"/>
                </a:lnTo>
                <a:lnTo>
                  <a:pt x="53183" y="365949"/>
                </a:lnTo>
                <a:lnTo>
                  <a:pt x="61201" y="366483"/>
                </a:lnTo>
                <a:lnTo>
                  <a:pt x="1402562" y="366483"/>
                </a:lnTo>
                <a:lnTo>
                  <a:pt x="1439835" y="353754"/>
                </a:lnTo>
                <a:lnTo>
                  <a:pt x="1461647" y="321117"/>
                </a:lnTo>
                <a:lnTo>
                  <a:pt x="1463763" y="305282"/>
                </a:lnTo>
                <a:lnTo>
                  <a:pt x="1463740" y="61201"/>
                </a:lnTo>
                <a:lnTo>
                  <a:pt x="1451034" y="24286"/>
                </a:lnTo>
                <a:lnTo>
                  <a:pt x="1418397" y="2479"/>
                </a:lnTo>
                <a:lnTo>
                  <a:pt x="61556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5679" y="4083846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29">
                <a:moveTo>
                  <a:pt x="355" y="61201"/>
                </a:moveTo>
                <a:lnTo>
                  <a:pt x="890" y="53183"/>
                </a:lnTo>
                <a:lnTo>
                  <a:pt x="2471" y="45365"/>
                </a:lnTo>
                <a:lnTo>
                  <a:pt x="24286" y="12729"/>
                </a:lnTo>
                <a:lnTo>
                  <a:pt x="61556" y="0"/>
                </a:lnTo>
                <a:lnTo>
                  <a:pt x="1402562" y="368"/>
                </a:lnTo>
                <a:lnTo>
                  <a:pt x="1439835" y="13096"/>
                </a:lnTo>
                <a:lnTo>
                  <a:pt x="1461647" y="45721"/>
                </a:lnTo>
                <a:lnTo>
                  <a:pt x="1463763" y="61556"/>
                </a:lnTo>
                <a:lnTo>
                  <a:pt x="1463763" y="305282"/>
                </a:lnTo>
                <a:lnTo>
                  <a:pt x="1463229" y="313300"/>
                </a:lnTo>
                <a:lnTo>
                  <a:pt x="1461647" y="321117"/>
                </a:lnTo>
                <a:lnTo>
                  <a:pt x="1439835" y="353754"/>
                </a:lnTo>
                <a:lnTo>
                  <a:pt x="1402562" y="366483"/>
                </a:lnTo>
                <a:lnTo>
                  <a:pt x="61201" y="366483"/>
                </a:lnTo>
                <a:lnTo>
                  <a:pt x="23928" y="353754"/>
                </a:lnTo>
                <a:lnTo>
                  <a:pt x="2116" y="321117"/>
                </a:lnTo>
                <a:lnTo>
                  <a:pt x="0" y="305282"/>
                </a:lnTo>
                <a:lnTo>
                  <a:pt x="355" y="6120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1704860" y="4117234"/>
            <a:ext cx="31051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dirty="0" u="sng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83743" y="4102868"/>
            <a:ext cx="812800" cy="31178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r" marR="59055">
              <a:lnSpc>
                <a:spcPct val="100000"/>
              </a:lnSpc>
              <a:spcBef>
                <a:spcPts val="215"/>
              </a:spcBef>
            </a:pPr>
            <a:r>
              <a:rPr dirty="0" sz="900" spc="5">
                <a:latin typeface="Arial"/>
                <a:cs typeface="Arial"/>
              </a:rPr>
              <a:t>S</a:t>
            </a:r>
            <a:r>
              <a:rPr dirty="0" sz="900" spc="-75">
                <a:latin typeface="Arial"/>
                <a:cs typeface="Arial"/>
              </a:rPr>
              <a:t>TA</a:t>
            </a:r>
            <a:r>
              <a:rPr dirty="0" sz="900" spc="-10">
                <a:latin typeface="Arial"/>
                <a:cs typeface="Arial"/>
              </a:rPr>
              <a:t>T</a:t>
            </a:r>
            <a:r>
              <a:rPr dirty="0" sz="900" spc="5">
                <a:latin typeface="Arial"/>
                <a:cs typeface="Arial"/>
              </a:rPr>
              <a:t>I</a:t>
            </a:r>
            <a:r>
              <a:rPr dirty="0" sz="900" spc="-5">
                <a:latin typeface="Arial"/>
                <a:cs typeface="Arial"/>
              </a:rPr>
              <a:t>STICS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C</a:t>
            </a:r>
            <a:r>
              <a:rPr dirty="0" sz="800" spc="-5">
                <a:latin typeface="Arial"/>
                <a:cs typeface="Arial"/>
              </a:rPr>
              <a:t>O</a:t>
            </a:r>
            <a:r>
              <a:rPr dirty="0" sz="800">
                <a:latin typeface="Arial"/>
                <a:cs typeface="Arial"/>
              </a:rPr>
              <a:t>M</a:t>
            </a:r>
            <a:r>
              <a:rPr dirty="0" sz="800" spc="-55">
                <a:latin typeface="Arial"/>
                <a:cs typeface="Arial"/>
              </a:rPr>
              <a:t>P</a:t>
            </a:r>
            <a:r>
              <a:rPr dirty="0" sz="800" spc="-5">
                <a:latin typeface="Arial"/>
                <a:cs typeface="Arial"/>
              </a:rPr>
              <a:t>A</a:t>
            </a:r>
            <a:r>
              <a:rPr dirty="0" sz="800" spc="-10">
                <a:latin typeface="Arial"/>
                <a:cs typeface="Arial"/>
              </a:rPr>
              <a:t>R</a:t>
            </a:r>
            <a:r>
              <a:rPr dirty="0" sz="800">
                <a:latin typeface="Arial"/>
                <a:cs typeface="Arial"/>
              </a:rPr>
              <a:t>TM</a:t>
            </a:r>
            <a:r>
              <a:rPr dirty="0" sz="800" spc="5">
                <a:latin typeface="Arial"/>
                <a:cs typeface="Arial"/>
              </a:rPr>
              <a:t>E</a:t>
            </a:r>
            <a:r>
              <a:rPr dirty="0" sz="800" spc="-10">
                <a:latin typeface="Arial"/>
                <a:cs typeface="Arial"/>
              </a:rPr>
              <a:t>N</a:t>
            </a:r>
            <a:r>
              <a:rPr dirty="0" sz="80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639074" y="4239726"/>
            <a:ext cx="82550" cy="55244"/>
          </a:xfrm>
          <a:custGeom>
            <a:avLst/>
            <a:gdLst/>
            <a:ahLst/>
            <a:cxnLst/>
            <a:rect l="l" t="t" r="r" b="b"/>
            <a:pathLst>
              <a:path w="82550" h="55245">
                <a:moveTo>
                  <a:pt x="82080" y="0"/>
                </a:moveTo>
                <a:lnTo>
                  <a:pt x="0" y="27368"/>
                </a:lnTo>
                <a:lnTo>
                  <a:pt x="82080" y="54724"/>
                </a:lnTo>
                <a:lnTo>
                  <a:pt x="82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715401" y="4772529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262432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636915" y="4745173"/>
            <a:ext cx="82550" cy="55244"/>
          </a:xfrm>
          <a:custGeom>
            <a:avLst/>
            <a:gdLst/>
            <a:ahLst/>
            <a:cxnLst/>
            <a:rect l="l" t="t" r="r" b="b"/>
            <a:pathLst>
              <a:path w="82550" h="55245">
                <a:moveTo>
                  <a:pt x="82080" y="0"/>
                </a:moveTo>
                <a:lnTo>
                  <a:pt x="0" y="27355"/>
                </a:lnTo>
                <a:lnTo>
                  <a:pt x="82080" y="54711"/>
                </a:lnTo>
                <a:lnTo>
                  <a:pt x="82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77482" y="312124"/>
            <a:ext cx="1463675" cy="549275"/>
          </a:xfrm>
          <a:custGeom>
            <a:avLst/>
            <a:gdLst/>
            <a:ahLst/>
            <a:cxnLst/>
            <a:rect l="l" t="t" r="r" b="b"/>
            <a:pathLst>
              <a:path w="1463675" h="549275">
                <a:moveTo>
                  <a:pt x="1371600" y="0"/>
                </a:moveTo>
                <a:lnTo>
                  <a:pt x="91440" y="0"/>
                </a:lnTo>
                <a:lnTo>
                  <a:pt x="79588" y="800"/>
                </a:lnTo>
                <a:lnTo>
                  <a:pt x="35676" y="18843"/>
                </a:lnTo>
                <a:lnTo>
                  <a:pt x="6969" y="56562"/>
                </a:lnTo>
                <a:lnTo>
                  <a:pt x="0" y="91439"/>
                </a:lnTo>
                <a:lnTo>
                  <a:pt x="0" y="457568"/>
                </a:lnTo>
                <a:lnTo>
                  <a:pt x="12242" y="503288"/>
                </a:lnTo>
                <a:lnTo>
                  <a:pt x="45719" y="536765"/>
                </a:lnTo>
                <a:lnTo>
                  <a:pt x="91440" y="549008"/>
                </a:lnTo>
                <a:lnTo>
                  <a:pt x="1371955" y="548639"/>
                </a:lnTo>
                <a:lnTo>
                  <a:pt x="1417675" y="536409"/>
                </a:lnTo>
                <a:lnTo>
                  <a:pt x="1451152" y="502920"/>
                </a:lnTo>
                <a:lnTo>
                  <a:pt x="1463395" y="457200"/>
                </a:lnTo>
                <a:lnTo>
                  <a:pt x="1463040" y="91439"/>
                </a:lnTo>
                <a:lnTo>
                  <a:pt x="1450797" y="45720"/>
                </a:lnTo>
                <a:lnTo>
                  <a:pt x="1417320" y="12242"/>
                </a:lnTo>
                <a:lnTo>
                  <a:pt x="1371600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77482" y="312124"/>
            <a:ext cx="1463675" cy="549275"/>
          </a:xfrm>
          <a:custGeom>
            <a:avLst/>
            <a:gdLst/>
            <a:ahLst/>
            <a:cxnLst/>
            <a:rect l="l" t="t" r="r" b="b"/>
            <a:pathLst>
              <a:path w="1463675" h="549275">
                <a:moveTo>
                  <a:pt x="0" y="91439"/>
                </a:moveTo>
                <a:lnTo>
                  <a:pt x="798" y="79440"/>
                </a:lnTo>
                <a:lnTo>
                  <a:pt x="3149" y="67775"/>
                </a:lnTo>
                <a:lnTo>
                  <a:pt x="26681" y="26690"/>
                </a:lnTo>
                <a:lnTo>
                  <a:pt x="67903" y="3154"/>
                </a:lnTo>
                <a:lnTo>
                  <a:pt x="91440" y="0"/>
                </a:lnTo>
                <a:lnTo>
                  <a:pt x="1371600" y="0"/>
                </a:lnTo>
                <a:lnTo>
                  <a:pt x="1417320" y="12242"/>
                </a:lnTo>
                <a:lnTo>
                  <a:pt x="1450797" y="45720"/>
                </a:lnTo>
                <a:lnTo>
                  <a:pt x="1463040" y="91439"/>
                </a:lnTo>
                <a:lnTo>
                  <a:pt x="1463395" y="457200"/>
                </a:lnTo>
                <a:lnTo>
                  <a:pt x="1462597" y="469206"/>
                </a:lnTo>
                <a:lnTo>
                  <a:pt x="1460246" y="480874"/>
                </a:lnTo>
                <a:lnTo>
                  <a:pt x="1436714" y="521960"/>
                </a:lnTo>
                <a:lnTo>
                  <a:pt x="1395491" y="545491"/>
                </a:lnTo>
                <a:lnTo>
                  <a:pt x="91440" y="549008"/>
                </a:lnTo>
                <a:lnTo>
                  <a:pt x="45719" y="536765"/>
                </a:lnTo>
                <a:lnTo>
                  <a:pt x="12242" y="503288"/>
                </a:lnTo>
                <a:lnTo>
                  <a:pt x="0" y="457568"/>
                </a:lnTo>
                <a:lnTo>
                  <a:pt x="0" y="91439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405256" y="375751"/>
            <a:ext cx="100901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76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DOWNSAMPLE </a:t>
            </a:r>
            <a:r>
              <a:rPr dirty="0" sz="900">
                <a:latin typeface="Arial"/>
                <a:cs typeface="Arial"/>
              </a:rPr>
              <a:t>&amp;  </a:t>
            </a:r>
            <a:r>
              <a:rPr dirty="0" sz="900" spc="-5">
                <a:latin typeface="Arial"/>
                <a:cs typeface="Arial"/>
              </a:rPr>
              <a:t>MERGE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SUBSETS</a:t>
            </a:r>
            <a:endParaRPr sz="90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(n=2500, </a:t>
            </a:r>
            <a:r>
              <a:rPr dirty="0" sz="800">
                <a:latin typeface="Arial"/>
                <a:cs typeface="Arial"/>
              </a:rPr>
              <a:t>keep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ratios)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09002" y="168131"/>
            <a:ext cx="3082925" cy="4994275"/>
          </a:xfrm>
          <a:custGeom>
            <a:avLst/>
            <a:gdLst/>
            <a:ahLst/>
            <a:cxnLst/>
            <a:rect l="l" t="t" r="r" b="b"/>
            <a:pathLst>
              <a:path w="3082925" h="4994275">
                <a:moveTo>
                  <a:pt x="3082683" y="4994275"/>
                </a:moveTo>
                <a:lnTo>
                  <a:pt x="2698559" y="4994275"/>
                </a:lnTo>
                <a:lnTo>
                  <a:pt x="2698559" y="0"/>
                </a:lnTo>
                <a:lnTo>
                  <a:pt x="0" y="0"/>
                </a:lnTo>
                <a:lnTo>
                  <a:pt x="0" y="65519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81633" y="230043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4" h="82550">
                <a:moveTo>
                  <a:pt x="54724" y="0"/>
                </a:moveTo>
                <a:lnTo>
                  <a:pt x="0" y="0"/>
                </a:lnTo>
                <a:lnTo>
                  <a:pt x="27368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794759" y="552611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794759" y="516975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794759" y="48169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94759" y="446045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0" y="18008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794759" y="41076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794759" y="375128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794759" y="339848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794759" y="304211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794759" y="268931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794759" y="233295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794759" y="19801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794759" y="162365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0" y="18008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94759" y="12708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767035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8008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73175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696118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660838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625202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589921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554285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519004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483355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8008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44807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412439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377158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341522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306241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270605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23532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199676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8008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16439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128759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093478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057842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022561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986925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95164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915996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8008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88071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845079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809798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774162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738882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703245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66796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632316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8008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59703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561399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526118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490482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455202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419565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38428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348636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8008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31335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277719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242439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206802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171522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135885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10060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064956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8008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02967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994039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958759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923122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887842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852206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81692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781276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8008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74599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710359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675079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639442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604162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568526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53324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497596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18008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462316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426679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391399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355763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320482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284846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24956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213916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18008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178636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143000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107719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072083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17995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036802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001153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18008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965885" y="119172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17640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930236" y="119172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 h="0">
                <a:moveTo>
                  <a:pt x="18008" y="0"/>
                </a:moveTo>
                <a:lnTo>
                  <a:pt x="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909002" y="119172"/>
            <a:ext cx="3810" cy="14604"/>
          </a:xfrm>
          <a:custGeom>
            <a:avLst/>
            <a:gdLst/>
            <a:ahLst/>
            <a:cxnLst/>
            <a:rect l="l" t="t" r="r" b="b"/>
            <a:pathLst>
              <a:path w="3809" h="14605">
                <a:moveTo>
                  <a:pt x="3594" y="0"/>
                </a:moveTo>
                <a:lnTo>
                  <a:pt x="0" y="0"/>
                </a:lnTo>
                <a:lnTo>
                  <a:pt x="0" y="14033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909002" y="15121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13"/>
                </a:moveTo>
                <a:lnTo>
                  <a:pt x="4502" y="8813"/>
                </a:lnTo>
              </a:path>
            </a:pathLst>
          </a:custGeom>
          <a:ln w="176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909002" y="186482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909002" y="222131"/>
            <a:ext cx="0" cy="12065"/>
          </a:xfrm>
          <a:custGeom>
            <a:avLst/>
            <a:gdLst/>
            <a:ahLst/>
            <a:cxnLst/>
            <a:rect l="l" t="t" r="r" b="b"/>
            <a:pathLst>
              <a:path w="0" h="12064">
                <a:moveTo>
                  <a:pt x="-4502" y="5759"/>
                </a:moveTo>
                <a:lnTo>
                  <a:pt x="4502" y="5759"/>
                </a:lnTo>
              </a:path>
            </a:pathLst>
          </a:custGeom>
          <a:ln w="11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81633" y="230043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4" h="82550">
                <a:moveTo>
                  <a:pt x="54724" y="0"/>
                </a:moveTo>
                <a:lnTo>
                  <a:pt x="0" y="0"/>
                </a:lnTo>
                <a:lnTo>
                  <a:pt x="27368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3672513" y="194306"/>
            <a:ext cx="139065" cy="326390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00" spc="10">
                <a:latin typeface="Arial"/>
                <a:cs typeface="Arial"/>
              </a:rPr>
              <a:t>c</a:t>
            </a:r>
            <a:r>
              <a:rPr dirty="0" sz="800">
                <a:latin typeface="Arial"/>
                <a:cs typeface="Arial"/>
              </a:rPr>
              <a:t>o</a:t>
            </a:r>
            <a:r>
              <a:rPr dirty="0" sz="800" spc="-10">
                <a:latin typeface="Arial"/>
                <a:cs typeface="Arial"/>
              </a:rPr>
              <a:t>u</a:t>
            </a:r>
            <a:r>
              <a:rPr dirty="0" sz="800" spc="-5">
                <a:latin typeface="Arial"/>
                <a:cs typeface="Arial"/>
              </a:rPr>
              <a:t>n</a:t>
            </a:r>
            <a:r>
              <a:rPr dirty="0" sz="800" spc="5">
                <a:latin typeface="Arial"/>
                <a:cs typeface="Arial"/>
              </a:rPr>
              <a:t>t</a:t>
            </a:r>
            <a:r>
              <a:rPr dirty="0" sz="80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1977478" y="1002965"/>
            <a:ext cx="1463675" cy="274955"/>
          </a:xfrm>
          <a:custGeom>
            <a:avLst/>
            <a:gdLst/>
            <a:ahLst/>
            <a:cxnLst/>
            <a:rect l="l" t="t" r="r" b="b"/>
            <a:pathLst>
              <a:path w="1463675" h="274955">
                <a:moveTo>
                  <a:pt x="1425244" y="0"/>
                </a:moveTo>
                <a:lnTo>
                  <a:pt x="37795" y="0"/>
                </a:lnTo>
                <a:lnTo>
                  <a:pt x="29883" y="2159"/>
                </a:lnTo>
                <a:lnTo>
                  <a:pt x="23037" y="6121"/>
                </a:lnTo>
                <a:lnTo>
                  <a:pt x="15836" y="10083"/>
                </a:lnTo>
                <a:lnTo>
                  <a:pt x="10083" y="15836"/>
                </a:lnTo>
                <a:lnTo>
                  <a:pt x="6121" y="22682"/>
                </a:lnTo>
                <a:lnTo>
                  <a:pt x="2159" y="29883"/>
                </a:lnTo>
                <a:lnTo>
                  <a:pt x="0" y="37807"/>
                </a:lnTo>
                <a:lnTo>
                  <a:pt x="0" y="236880"/>
                </a:lnTo>
                <a:lnTo>
                  <a:pt x="2159" y="244805"/>
                </a:lnTo>
                <a:lnTo>
                  <a:pt x="6121" y="251637"/>
                </a:lnTo>
                <a:lnTo>
                  <a:pt x="10083" y="258838"/>
                </a:lnTo>
                <a:lnTo>
                  <a:pt x="15836" y="264604"/>
                </a:lnTo>
                <a:lnTo>
                  <a:pt x="22682" y="268566"/>
                </a:lnTo>
                <a:lnTo>
                  <a:pt x="29883" y="272516"/>
                </a:lnTo>
                <a:lnTo>
                  <a:pt x="37795" y="274688"/>
                </a:lnTo>
                <a:lnTo>
                  <a:pt x="1425600" y="274320"/>
                </a:lnTo>
                <a:lnTo>
                  <a:pt x="1433525" y="272161"/>
                </a:lnTo>
                <a:lnTo>
                  <a:pt x="1440357" y="268198"/>
                </a:lnTo>
                <a:lnTo>
                  <a:pt x="1447558" y="264248"/>
                </a:lnTo>
                <a:lnTo>
                  <a:pt x="1463395" y="228600"/>
                </a:lnTo>
                <a:lnTo>
                  <a:pt x="1463039" y="45720"/>
                </a:lnTo>
                <a:lnTo>
                  <a:pt x="1463039" y="37807"/>
                </a:lnTo>
                <a:lnTo>
                  <a:pt x="1460881" y="29883"/>
                </a:lnTo>
                <a:lnTo>
                  <a:pt x="1456918" y="23037"/>
                </a:lnTo>
                <a:lnTo>
                  <a:pt x="1452956" y="15836"/>
                </a:lnTo>
                <a:lnTo>
                  <a:pt x="1447203" y="10083"/>
                </a:lnTo>
                <a:lnTo>
                  <a:pt x="1440357" y="6121"/>
                </a:lnTo>
                <a:lnTo>
                  <a:pt x="1433156" y="2159"/>
                </a:lnTo>
                <a:lnTo>
                  <a:pt x="1425244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977478" y="1002965"/>
            <a:ext cx="1463675" cy="274955"/>
          </a:xfrm>
          <a:custGeom>
            <a:avLst/>
            <a:gdLst/>
            <a:ahLst/>
            <a:cxnLst/>
            <a:rect l="l" t="t" r="r" b="b"/>
            <a:pathLst>
              <a:path w="1463675" h="274955">
                <a:moveTo>
                  <a:pt x="0" y="45720"/>
                </a:moveTo>
                <a:lnTo>
                  <a:pt x="0" y="37807"/>
                </a:lnTo>
                <a:lnTo>
                  <a:pt x="2159" y="29883"/>
                </a:lnTo>
                <a:lnTo>
                  <a:pt x="6121" y="22682"/>
                </a:lnTo>
                <a:lnTo>
                  <a:pt x="10083" y="15836"/>
                </a:lnTo>
                <a:lnTo>
                  <a:pt x="15836" y="10083"/>
                </a:lnTo>
                <a:lnTo>
                  <a:pt x="23037" y="6121"/>
                </a:lnTo>
                <a:lnTo>
                  <a:pt x="29883" y="2159"/>
                </a:lnTo>
                <a:lnTo>
                  <a:pt x="37795" y="0"/>
                </a:lnTo>
                <a:lnTo>
                  <a:pt x="45719" y="0"/>
                </a:lnTo>
                <a:lnTo>
                  <a:pt x="1417320" y="0"/>
                </a:lnTo>
                <a:lnTo>
                  <a:pt x="1425244" y="0"/>
                </a:lnTo>
                <a:lnTo>
                  <a:pt x="1433156" y="2159"/>
                </a:lnTo>
                <a:lnTo>
                  <a:pt x="1440357" y="6121"/>
                </a:lnTo>
                <a:lnTo>
                  <a:pt x="1447203" y="10083"/>
                </a:lnTo>
                <a:lnTo>
                  <a:pt x="1452956" y="15836"/>
                </a:lnTo>
                <a:lnTo>
                  <a:pt x="1456918" y="23037"/>
                </a:lnTo>
                <a:lnTo>
                  <a:pt x="1460881" y="29883"/>
                </a:lnTo>
                <a:lnTo>
                  <a:pt x="1463039" y="37807"/>
                </a:lnTo>
                <a:lnTo>
                  <a:pt x="1463039" y="45720"/>
                </a:lnTo>
                <a:lnTo>
                  <a:pt x="1463395" y="228600"/>
                </a:lnTo>
                <a:lnTo>
                  <a:pt x="1463395" y="236524"/>
                </a:lnTo>
                <a:lnTo>
                  <a:pt x="1461236" y="244436"/>
                </a:lnTo>
                <a:lnTo>
                  <a:pt x="1457286" y="251637"/>
                </a:lnTo>
                <a:lnTo>
                  <a:pt x="1453324" y="258483"/>
                </a:lnTo>
                <a:lnTo>
                  <a:pt x="1447558" y="264248"/>
                </a:lnTo>
                <a:lnTo>
                  <a:pt x="1440357" y="268198"/>
                </a:lnTo>
                <a:lnTo>
                  <a:pt x="1433525" y="272161"/>
                </a:lnTo>
                <a:lnTo>
                  <a:pt x="1425600" y="274320"/>
                </a:lnTo>
                <a:lnTo>
                  <a:pt x="1417675" y="274320"/>
                </a:lnTo>
                <a:lnTo>
                  <a:pt x="45719" y="274688"/>
                </a:lnTo>
                <a:lnTo>
                  <a:pt x="37795" y="274688"/>
                </a:lnTo>
                <a:lnTo>
                  <a:pt x="29883" y="272516"/>
                </a:lnTo>
                <a:lnTo>
                  <a:pt x="22682" y="268566"/>
                </a:lnTo>
                <a:lnTo>
                  <a:pt x="15836" y="264604"/>
                </a:lnTo>
                <a:lnTo>
                  <a:pt x="10083" y="258838"/>
                </a:lnTo>
                <a:lnTo>
                  <a:pt x="6121" y="251637"/>
                </a:lnTo>
                <a:lnTo>
                  <a:pt x="2159" y="244805"/>
                </a:lnTo>
                <a:lnTo>
                  <a:pt x="0" y="236880"/>
                </a:lnTo>
                <a:lnTo>
                  <a:pt x="0" y="228968"/>
                </a:lnTo>
                <a:lnTo>
                  <a:pt x="0" y="45720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 txBox="1"/>
          <p:nvPr/>
        </p:nvSpPr>
        <p:spPr>
          <a:xfrm>
            <a:off x="2086457" y="1059036"/>
            <a:ext cx="124777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CLONAL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CLUSTERING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1977834" y="1422726"/>
            <a:ext cx="1464310" cy="274955"/>
          </a:xfrm>
          <a:custGeom>
            <a:avLst/>
            <a:gdLst/>
            <a:ahLst/>
            <a:cxnLst/>
            <a:rect l="l" t="t" r="r" b="b"/>
            <a:pathLst>
              <a:path w="1464310" h="274955">
                <a:moveTo>
                  <a:pt x="1425600" y="0"/>
                </a:moveTo>
                <a:lnTo>
                  <a:pt x="37807" y="0"/>
                </a:lnTo>
                <a:lnTo>
                  <a:pt x="29883" y="2158"/>
                </a:lnTo>
                <a:lnTo>
                  <a:pt x="23050" y="6121"/>
                </a:lnTo>
                <a:lnTo>
                  <a:pt x="15849" y="10083"/>
                </a:lnTo>
                <a:lnTo>
                  <a:pt x="10083" y="15836"/>
                </a:lnTo>
                <a:lnTo>
                  <a:pt x="6121" y="22682"/>
                </a:lnTo>
                <a:lnTo>
                  <a:pt x="2171" y="29883"/>
                </a:lnTo>
                <a:lnTo>
                  <a:pt x="0" y="37807"/>
                </a:lnTo>
                <a:lnTo>
                  <a:pt x="0" y="236880"/>
                </a:lnTo>
                <a:lnTo>
                  <a:pt x="2171" y="244805"/>
                </a:lnTo>
                <a:lnTo>
                  <a:pt x="6121" y="251637"/>
                </a:lnTo>
                <a:lnTo>
                  <a:pt x="10083" y="258838"/>
                </a:lnTo>
                <a:lnTo>
                  <a:pt x="15849" y="264604"/>
                </a:lnTo>
                <a:lnTo>
                  <a:pt x="22682" y="268566"/>
                </a:lnTo>
                <a:lnTo>
                  <a:pt x="29883" y="272516"/>
                </a:lnTo>
                <a:lnTo>
                  <a:pt x="37807" y="274688"/>
                </a:lnTo>
                <a:lnTo>
                  <a:pt x="1425968" y="274319"/>
                </a:lnTo>
                <a:lnTo>
                  <a:pt x="1433880" y="272161"/>
                </a:lnTo>
                <a:lnTo>
                  <a:pt x="1440726" y="268198"/>
                </a:lnTo>
                <a:lnTo>
                  <a:pt x="1447927" y="264236"/>
                </a:lnTo>
                <a:lnTo>
                  <a:pt x="1463763" y="228600"/>
                </a:lnTo>
                <a:lnTo>
                  <a:pt x="1463408" y="45719"/>
                </a:lnTo>
                <a:lnTo>
                  <a:pt x="1463408" y="37807"/>
                </a:lnTo>
                <a:lnTo>
                  <a:pt x="1461249" y="29883"/>
                </a:lnTo>
                <a:lnTo>
                  <a:pt x="1457286" y="23037"/>
                </a:lnTo>
                <a:lnTo>
                  <a:pt x="1453324" y="15836"/>
                </a:lnTo>
                <a:lnTo>
                  <a:pt x="1447571" y="10083"/>
                </a:lnTo>
                <a:lnTo>
                  <a:pt x="1440726" y="6121"/>
                </a:lnTo>
                <a:lnTo>
                  <a:pt x="1433525" y="2158"/>
                </a:lnTo>
                <a:lnTo>
                  <a:pt x="1425600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977834" y="1422726"/>
            <a:ext cx="1464310" cy="274955"/>
          </a:xfrm>
          <a:custGeom>
            <a:avLst/>
            <a:gdLst/>
            <a:ahLst/>
            <a:cxnLst/>
            <a:rect l="l" t="t" r="r" b="b"/>
            <a:pathLst>
              <a:path w="1464310" h="274955">
                <a:moveTo>
                  <a:pt x="0" y="45719"/>
                </a:moveTo>
                <a:lnTo>
                  <a:pt x="0" y="37807"/>
                </a:lnTo>
                <a:lnTo>
                  <a:pt x="2171" y="29883"/>
                </a:lnTo>
                <a:lnTo>
                  <a:pt x="6121" y="22682"/>
                </a:lnTo>
                <a:lnTo>
                  <a:pt x="10083" y="15836"/>
                </a:lnTo>
                <a:lnTo>
                  <a:pt x="15849" y="10083"/>
                </a:lnTo>
                <a:lnTo>
                  <a:pt x="23050" y="6121"/>
                </a:lnTo>
                <a:lnTo>
                  <a:pt x="29883" y="2158"/>
                </a:lnTo>
                <a:lnTo>
                  <a:pt x="37807" y="0"/>
                </a:lnTo>
                <a:lnTo>
                  <a:pt x="45719" y="0"/>
                </a:lnTo>
                <a:lnTo>
                  <a:pt x="1417688" y="0"/>
                </a:lnTo>
                <a:lnTo>
                  <a:pt x="1425600" y="0"/>
                </a:lnTo>
                <a:lnTo>
                  <a:pt x="1433525" y="2158"/>
                </a:lnTo>
                <a:lnTo>
                  <a:pt x="1440726" y="6121"/>
                </a:lnTo>
                <a:lnTo>
                  <a:pt x="1447571" y="10083"/>
                </a:lnTo>
                <a:lnTo>
                  <a:pt x="1453324" y="15836"/>
                </a:lnTo>
                <a:lnTo>
                  <a:pt x="1457286" y="23037"/>
                </a:lnTo>
                <a:lnTo>
                  <a:pt x="1461249" y="29883"/>
                </a:lnTo>
                <a:lnTo>
                  <a:pt x="1463408" y="37807"/>
                </a:lnTo>
                <a:lnTo>
                  <a:pt x="1463408" y="45719"/>
                </a:lnTo>
                <a:lnTo>
                  <a:pt x="1463763" y="228600"/>
                </a:lnTo>
                <a:lnTo>
                  <a:pt x="1463763" y="236524"/>
                </a:lnTo>
                <a:lnTo>
                  <a:pt x="1461604" y="244436"/>
                </a:lnTo>
                <a:lnTo>
                  <a:pt x="1457642" y="251637"/>
                </a:lnTo>
                <a:lnTo>
                  <a:pt x="1453680" y="258483"/>
                </a:lnTo>
                <a:lnTo>
                  <a:pt x="1447927" y="264236"/>
                </a:lnTo>
                <a:lnTo>
                  <a:pt x="1440726" y="268198"/>
                </a:lnTo>
                <a:lnTo>
                  <a:pt x="1433880" y="272161"/>
                </a:lnTo>
                <a:lnTo>
                  <a:pt x="1425968" y="274319"/>
                </a:lnTo>
                <a:lnTo>
                  <a:pt x="1418043" y="274319"/>
                </a:lnTo>
                <a:lnTo>
                  <a:pt x="45719" y="274688"/>
                </a:lnTo>
                <a:lnTo>
                  <a:pt x="37807" y="274688"/>
                </a:lnTo>
                <a:lnTo>
                  <a:pt x="29883" y="272516"/>
                </a:lnTo>
                <a:lnTo>
                  <a:pt x="22682" y="268566"/>
                </a:lnTo>
                <a:lnTo>
                  <a:pt x="15849" y="264604"/>
                </a:lnTo>
                <a:lnTo>
                  <a:pt x="10083" y="258838"/>
                </a:lnTo>
                <a:lnTo>
                  <a:pt x="6121" y="251637"/>
                </a:lnTo>
                <a:lnTo>
                  <a:pt x="2171" y="244805"/>
                </a:lnTo>
                <a:lnTo>
                  <a:pt x="0" y="236880"/>
                </a:lnTo>
                <a:lnTo>
                  <a:pt x="0" y="228968"/>
                </a:lnTo>
                <a:lnTo>
                  <a:pt x="0" y="45719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 txBox="1"/>
          <p:nvPr/>
        </p:nvSpPr>
        <p:spPr>
          <a:xfrm>
            <a:off x="2129663" y="1479507"/>
            <a:ext cx="116141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ASSIGN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GERMLINES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2708998" y="1277285"/>
            <a:ext cx="0" cy="67945"/>
          </a:xfrm>
          <a:custGeom>
            <a:avLst/>
            <a:gdLst/>
            <a:ahLst/>
            <a:cxnLst/>
            <a:rect l="l" t="t" r="r" b="b"/>
            <a:pathLst>
              <a:path w="0" h="67944">
                <a:moveTo>
                  <a:pt x="0" y="0"/>
                </a:moveTo>
                <a:lnTo>
                  <a:pt x="0" y="67678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681643" y="1340290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4" h="82550">
                <a:moveTo>
                  <a:pt x="54711" y="0"/>
                </a:moveTo>
                <a:lnTo>
                  <a:pt x="0" y="723"/>
                </a:lnTo>
                <a:lnTo>
                  <a:pt x="28079" y="82435"/>
                </a:lnTo>
                <a:lnTo>
                  <a:pt x="5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708643" y="860764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4">
                <a:moveTo>
                  <a:pt x="0" y="0"/>
                </a:moveTo>
                <a:lnTo>
                  <a:pt x="0" y="64084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681274" y="920885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4" h="82550">
                <a:moveTo>
                  <a:pt x="54724" y="0"/>
                </a:moveTo>
                <a:lnTo>
                  <a:pt x="0" y="0"/>
                </a:lnTo>
                <a:lnTo>
                  <a:pt x="27724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76758" y="1851846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30">
                <a:moveTo>
                  <a:pt x="61556" y="0"/>
                </a:moveTo>
                <a:lnTo>
                  <a:pt x="24286" y="12729"/>
                </a:lnTo>
                <a:lnTo>
                  <a:pt x="2471" y="45365"/>
                </a:lnTo>
                <a:lnTo>
                  <a:pt x="0" y="305282"/>
                </a:lnTo>
                <a:lnTo>
                  <a:pt x="534" y="313300"/>
                </a:lnTo>
                <a:lnTo>
                  <a:pt x="17957" y="348526"/>
                </a:lnTo>
                <a:lnTo>
                  <a:pt x="53183" y="365949"/>
                </a:lnTo>
                <a:lnTo>
                  <a:pt x="61201" y="366483"/>
                </a:lnTo>
                <a:lnTo>
                  <a:pt x="1402562" y="366483"/>
                </a:lnTo>
                <a:lnTo>
                  <a:pt x="1439835" y="353754"/>
                </a:lnTo>
                <a:lnTo>
                  <a:pt x="1461647" y="321117"/>
                </a:lnTo>
                <a:lnTo>
                  <a:pt x="1463763" y="305282"/>
                </a:lnTo>
                <a:lnTo>
                  <a:pt x="1463740" y="61201"/>
                </a:lnTo>
                <a:lnTo>
                  <a:pt x="1451034" y="24286"/>
                </a:lnTo>
                <a:lnTo>
                  <a:pt x="1418397" y="2478"/>
                </a:lnTo>
                <a:lnTo>
                  <a:pt x="61556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76758" y="1851846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30">
                <a:moveTo>
                  <a:pt x="355" y="61201"/>
                </a:moveTo>
                <a:lnTo>
                  <a:pt x="890" y="53183"/>
                </a:lnTo>
                <a:lnTo>
                  <a:pt x="2471" y="45365"/>
                </a:lnTo>
                <a:lnTo>
                  <a:pt x="24286" y="12729"/>
                </a:lnTo>
                <a:lnTo>
                  <a:pt x="61556" y="0"/>
                </a:lnTo>
                <a:lnTo>
                  <a:pt x="1402562" y="368"/>
                </a:lnTo>
                <a:lnTo>
                  <a:pt x="1439835" y="13090"/>
                </a:lnTo>
                <a:lnTo>
                  <a:pt x="1461647" y="45721"/>
                </a:lnTo>
                <a:lnTo>
                  <a:pt x="1463763" y="61556"/>
                </a:lnTo>
                <a:lnTo>
                  <a:pt x="1463763" y="305282"/>
                </a:lnTo>
                <a:lnTo>
                  <a:pt x="1463229" y="313300"/>
                </a:lnTo>
                <a:lnTo>
                  <a:pt x="1461647" y="321117"/>
                </a:lnTo>
                <a:lnTo>
                  <a:pt x="1439835" y="353754"/>
                </a:lnTo>
                <a:lnTo>
                  <a:pt x="1402562" y="366483"/>
                </a:lnTo>
                <a:lnTo>
                  <a:pt x="61201" y="366483"/>
                </a:lnTo>
                <a:lnTo>
                  <a:pt x="23928" y="353754"/>
                </a:lnTo>
                <a:lnTo>
                  <a:pt x="2116" y="321117"/>
                </a:lnTo>
                <a:lnTo>
                  <a:pt x="0" y="305282"/>
                </a:lnTo>
                <a:lnTo>
                  <a:pt x="355" y="6120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 txBox="1"/>
          <p:nvPr/>
        </p:nvSpPr>
        <p:spPr>
          <a:xfrm>
            <a:off x="303377" y="1885946"/>
            <a:ext cx="12115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QUANTIFY</a:t>
            </a:r>
            <a:r>
              <a:rPr dirty="0" sz="900" spc="-1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ANTIGENE  SELECTION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177114" y="1002965"/>
            <a:ext cx="1463675" cy="274955"/>
          </a:xfrm>
          <a:custGeom>
            <a:avLst/>
            <a:gdLst/>
            <a:ahLst/>
            <a:cxnLst/>
            <a:rect l="l" t="t" r="r" b="b"/>
            <a:pathLst>
              <a:path w="1463675" h="274955">
                <a:moveTo>
                  <a:pt x="1425244" y="0"/>
                </a:moveTo>
                <a:lnTo>
                  <a:pt x="37807" y="0"/>
                </a:lnTo>
                <a:lnTo>
                  <a:pt x="29883" y="2159"/>
                </a:lnTo>
                <a:lnTo>
                  <a:pt x="23050" y="6121"/>
                </a:lnTo>
                <a:lnTo>
                  <a:pt x="15849" y="10083"/>
                </a:lnTo>
                <a:lnTo>
                  <a:pt x="10083" y="15836"/>
                </a:lnTo>
                <a:lnTo>
                  <a:pt x="6121" y="22682"/>
                </a:lnTo>
                <a:lnTo>
                  <a:pt x="2171" y="29883"/>
                </a:lnTo>
                <a:lnTo>
                  <a:pt x="0" y="37807"/>
                </a:lnTo>
                <a:lnTo>
                  <a:pt x="0" y="236880"/>
                </a:lnTo>
                <a:lnTo>
                  <a:pt x="2171" y="244805"/>
                </a:lnTo>
                <a:lnTo>
                  <a:pt x="6121" y="251637"/>
                </a:lnTo>
                <a:lnTo>
                  <a:pt x="10083" y="258838"/>
                </a:lnTo>
                <a:lnTo>
                  <a:pt x="15849" y="264604"/>
                </a:lnTo>
                <a:lnTo>
                  <a:pt x="22682" y="268566"/>
                </a:lnTo>
                <a:lnTo>
                  <a:pt x="29883" y="272516"/>
                </a:lnTo>
                <a:lnTo>
                  <a:pt x="37807" y="274688"/>
                </a:lnTo>
                <a:lnTo>
                  <a:pt x="1425600" y="274320"/>
                </a:lnTo>
                <a:lnTo>
                  <a:pt x="1433525" y="272161"/>
                </a:lnTo>
                <a:lnTo>
                  <a:pt x="1440370" y="268198"/>
                </a:lnTo>
                <a:lnTo>
                  <a:pt x="1447571" y="264248"/>
                </a:lnTo>
                <a:lnTo>
                  <a:pt x="1463408" y="228600"/>
                </a:lnTo>
                <a:lnTo>
                  <a:pt x="1463039" y="45720"/>
                </a:lnTo>
                <a:lnTo>
                  <a:pt x="1463039" y="37807"/>
                </a:lnTo>
                <a:lnTo>
                  <a:pt x="1460881" y="29883"/>
                </a:lnTo>
                <a:lnTo>
                  <a:pt x="1456931" y="23037"/>
                </a:lnTo>
                <a:lnTo>
                  <a:pt x="1452968" y="15836"/>
                </a:lnTo>
                <a:lnTo>
                  <a:pt x="1447203" y="10083"/>
                </a:lnTo>
                <a:lnTo>
                  <a:pt x="1440370" y="6121"/>
                </a:lnTo>
                <a:lnTo>
                  <a:pt x="1433169" y="2159"/>
                </a:lnTo>
                <a:lnTo>
                  <a:pt x="1425244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77114" y="1002965"/>
            <a:ext cx="1463675" cy="274955"/>
          </a:xfrm>
          <a:custGeom>
            <a:avLst/>
            <a:gdLst/>
            <a:ahLst/>
            <a:cxnLst/>
            <a:rect l="l" t="t" r="r" b="b"/>
            <a:pathLst>
              <a:path w="1463675" h="274955">
                <a:moveTo>
                  <a:pt x="0" y="45720"/>
                </a:moveTo>
                <a:lnTo>
                  <a:pt x="0" y="37807"/>
                </a:lnTo>
                <a:lnTo>
                  <a:pt x="2171" y="29883"/>
                </a:lnTo>
                <a:lnTo>
                  <a:pt x="6121" y="22682"/>
                </a:lnTo>
                <a:lnTo>
                  <a:pt x="10083" y="15836"/>
                </a:lnTo>
                <a:lnTo>
                  <a:pt x="15849" y="10083"/>
                </a:lnTo>
                <a:lnTo>
                  <a:pt x="23050" y="6121"/>
                </a:lnTo>
                <a:lnTo>
                  <a:pt x="29883" y="2159"/>
                </a:lnTo>
                <a:lnTo>
                  <a:pt x="37807" y="0"/>
                </a:lnTo>
                <a:lnTo>
                  <a:pt x="45719" y="0"/>
                </a:lnTo>
                <a:lnTo>
                  <a:pt x="1417320" y="0"/>
                </a:lnTo>
                <a:lnTo>
                  <a:pt x="1425244" y="0"/>
                </a:lnTo>
                <a:lnTo>
                  <a:pt x="1433169" y="2159"/>
                </a:lnTo>
                <a:lnTo>
                  <a:pt x="1440370" y="6121"/>
                </a:lnTo>
                <a:lnTo>
                  <a:pt x="1447203" y="10083"/>
                </a:lnTo>
                <a:lnTo>
                  <a:pt x="1452968" y="15836"/>
                </a:lnTo>
                <a:lnTo>
                  <a:pt x="1456931" y="23037"/>
                </a:lnTo>
                <a:lnTo>
                  <a:pt x="1460881" y="29883"/>
                </a:lnTo>
                <a:lnTo>
                  <a:pt x="1463039" y="37807"/>
                </a:lnTo>
                <a:lnTo>
                  <a:pt x="1463039" y="45720"/>
                </a:lnTo>
                <a:lnTo>
                  <a:pt x="1463408" y="228600"/>
                </a:lnTo>
                <a:lnTo>
                  <a:pt x="1463408" y="236524"/>
                </a:lnTo>
                <a:lnTo>
                  <a:pt x="1461249" y="244436"/>
                </a:lnTo>
                <a:lnTo>
                  <a:pt x="1457286" y="251637"/>
                </a:lnTo>
                <a:lnTo>
                  <a:pt x="1453324" y="258483"/>
                </a:lnTo>
                <a:lnTo>
                  <a:pt x="1447571" y="264248"/>
                </a:lnTo>
                <a:lnTo>
                  <a:pt x="1440370" y="268198"/>
                </a:lnTo>
                <a:lnTo>
                  <a:pt x="1433525" y="272161"/>
                </a:lnTo>
                <a:lnTo>
                  <a:pt x="1425600" y="274320"/>
                </a:lnTo>
                <a:lnTo>
                  <a:pt x="1417688" y="274320"/>
                </a:lnTo>
                <a:lnTo>
                  <a:pt x="45719" y="274688"/>
                </a:lnTo>
                <a:lnTo>
                  <a:pt x="37807" y="274688"/>
                </a:lnTo>
                <a:lnTo>
                  <a:pt x="29883" y="272516"/>
                </a:lnTo>
                <a:lnTo>
                  <a:pt x="22682" y="268566"/>
                </a:lnTo>
                <a:lnTo>
                  <a:pt x="15849" y="264604"/>
                </a:lnTo>
                <a:lnTo>
                  <a:pt x="10083" y="258838"/>
                </a:lnTo>
                <a:lnTo>
                  <a:pt x="6121" y="251637"/>
                </a:lnTo>
                <a:lnTo>
                  <a:pt x="2171" y="244805"/>
                </a:lnTo>
                <a:lnTo>
                  <a:pt x="0" y="236880"/>
                </a:lnTo>
                <a:lnTo>
                  <a:pt x="0" y="228968"/>
                </a:lnTo>
                <a:lnTo>
                  <a:pt x="0" y="45720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 txBox="1"/>
          <p:nvPr/>
        </p:nvSpPr>
        <p:spPr>
          <a:xfrm>
            <a:off x="287185" y="1059036"/>
            <a:ext cx="12465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CLONAL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CLUSTERING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176758" y="1422726"/>
            <a:ext cx="1464310" cy="274955"/>
          </a:xfrm>
          <a:custGeom>
            <a:avLst/>
            <a:gdLst/>
            <a:ahLst/>
            <a:cxnLst/>
            <a:rect l="l" t="t" r="r" b="b"/>
            <a:pathLst>
              <a:path w="1464310" h="274955">
                <a:moveTo>
                  <a:pt x="1425600" y="0"/>
                </a:moveTo>
                <a:lnTo>
                  <a:pt x="37795" y="0"/>
                </a:lnTo>
                <a:lnTo>
                  <a:pt x="29883" y="2158"/>
                </a:lnTo>
                <a:lnTo>
                  <a:pt x="23037" y="6121"/>
                </a:lnTo>
                <a:lnTo>
                  <a:pt x="15836" y="10083"/>
                </a:lnTo>
                <a:lnTo>
                  <a:pt x="10083" y="15836"/>
                </a:lnTo>
                <a:lnTo>
                  <a:pt x="6121" y="22682"/>
                </a:lnTo>
                <a:lnTo>
                  <a:pt x="2158" y="29883"/>
                </a:lnTo>
                <a:lnTo>
                  <a:pt x="0" y="37807"/>
                </a:lnTo>
                <a:lnTo>
                  <a:pt x="0" y="236880"/>
                </a:lnTo>
                <a:lnTo>
                  <a:pt x="2158" y="244805"/>
                </a:lnTo>
                <a:lnTo>
                  <a:pt x="6121" y="251637"/>
                </a:lnTo>
                <a:lnTo>
                  <a:pt x="10083" y="258838"/>
                </a:lnTo>
                <a:lnTo>
                  <a:pt x="15836" y="264604"/>
                </a:lnTo>
                <a:lnTo>
                  <a:pt x="22682" y="268566"/>
                </a:lnTo>
                <a:lnTo>
                  <a:pt x="29883" y="272516"/>
                </a:lnTo>
                <a:lnTo>
                  <a:pt x="37795" y="274688"/>
                </a:lnTo>
                <a:lnTo>
                  <a:pt x="1425956" y="274319"/>
                </a:lnTo>
                <a:lnTo>
                  <a:pt x="1433880" y="272161"/>
                </a:lnTo>
                <a:lnTo>
                  <a:pt x="1440726" y="268198"/>
                </a:lnTo>
                <a:lnTo>
                  <a:pt x="1447927" y="264236"/>
                </a:lnTo>
                <a:lnTo>
                  <a:pt x="1463763" y="228600"/>
                </a:lnTo>
                <a:lnTo>
                  <a:pt x="1463395" y="45719"/>
                </a:lnTo>
                <a:lnTo>
                  <a:pt x="1463395" y="37807"/>
                </a:lnTo>
                <a:lnTo>
                  <a:pt x="1461236" y="29883"/>
                </a:lnTo>
                <a:lnTo>
                  <a:pt x="1457286" y="23037"/>
                </a:lnTo>
                <a:lnTo>
                  <a:pt x="1453324" y="15836"/>
                </a:lnTo>
                <a:lnTo>
                  <a:pt x="1447558" y="10083"/>
                </a:lnTo>
                <a:lnTo>
                  <a:pt x="1440726" y="6121"/>
                </a:lnTo>
                <a:lnTo>
                  <a:pt x="1433525" y="2158"/>
                </a:lnTo>
                <a:lnTo>
                  <a:pt x="1425600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76758" y="1422726"/>
            <a:ext cx="1464310" cy="274955"/>
          </a:xfrm>
          <a:custGeom>
            <a:avLst/>
            <a:gdLst/>
            <a:ahLst/>
            <a:cxnLst/>
            <a:rect l="l" t="t" r="r" b="b"/>
            <a:pathLst>
              <a:path w="1464310" h="274955">
                <a:moveTo>
                  <a:pt x="0" y="45719"/>
                </a:moveTo>
                <a:lnTo>
                  <a:pt x="0" y="37807"/>
                </a:lnTo>
                <a:lnTo>
                  <a:pt x="2158" y="29883"/>
                </a:lnTo>
                <a:lnTo>
                  <a:pt x="6121" y="22682"/>
                </a:lnTo>
                <a:lnTo>
                  <a:pt x="10083" y="15836"/>
                </a:lnTo>
                <a:lnTo>
                  <a:pt x="15836" y="10083"/>
                </a:lnTo>
                <a:lnTo>
                  <a:pt x="23037" y="6121"/>
                </a:lnTo>
                <a:lnTo>
                  <a:pt x="29883" y="2158"/>
                </a:lnTo>
                <a:lnTo>
                  <a:pt x="37795" y="0"/>
                </a:lnTo>
                <a:lnTo>
                  <a:pt x="45720" y="0"/>
                </a:lnTo>
                <a:lnTo>
                  <a:pt x="1417675" y="0"/>
                </a:lnTo>
                <a:lnTo>
                  <a:pt x="1425600" y="0"/>
                </a:lnTo>
                <a:lnTo>
                  <a:pt x="1433525" y="2158"/>
                </a:lnTo>
                <a:lnTo>
                  <a:pt x="1440726" y="6121"/>
                </a:lnTo>
                <a:lnTo>
                  <a:pt x="1447558" y="10083"/>
                </a:lnTo>
                <a:lnTo>
                  <a:pt x="1453324" y="15836"/>
                </a:lnTo>
                <a:lnTo>
                  <a:pt x="1457286" y="23037"/>
                </a:lnTo>
                <a:lnTo>
                  <a:pt x="1461236" y="29883"/>
                </a:lnTo>
                <a:lnTo>
                  <a:pt x="1463395" y="37807"/>
                </a:lnTo>
                <a:lnTo>
                  <a:pt x="1463395" y="45719"/>
                </a:lnTo>
                <a:lnTo>
                  <a:pt x="1463763" y="228600"/>
                </a:lnTo>
                <a:lnTo>
                  <a:pt x="1463763" y="236524"/>
                </a:lnTo>
                <a:lnTo>
                  <a:pt x="1461604" y="244436"/>
                </a:lnTo>
                <a:lnTo>
                  <a:pt x="1457642" y="251637"/>
                </a:lnTo>
                <a:lnTo>
                  <a:pt x="1453680" y="258483"/>
                </a:lnTo>
                <a:lnTo>
                  <a:pt x="1447927" y="264236"/>
                </a:lnTo>
                <a:lnTo>
                  <a:pt x="1440726" y="268198"/>
                </a:lnTo>
                <a:lnTo>
                  <a:pt x="1433880" y="272161"/>
                </a:lnTo>
                <a:lnTo>
                  <a:pt x="1425956" y="274319"/>
                </a:lnTo>
                <a:lnTo>
                  <a:pt x="1418043" y="274319"/>
                </a:lnTo>
                <a:lnTo>
                  <a:pt x="45720" y="274688"/>
                </a:lnTo>
                <a:lnTo>
                  <a:pt x="37795" y="274688"/>
                </a:lnTo>
                <a:lnTo>
                  <a:pt x="29883" y="272516"/>
                </a:lnTo>
                <a:lnTo>
                  <a:pt x="22682" y="268566"/>
                </a:lnTo>
                <a:lnTo>
                  <a:pt x="15836" y="264604"/>
                </a:lnTo>
                <a:lnTo>
                  <a:pt x="10083" y="258838"/>
                </a:lnTo>
                <a:lnTo>
                  <a:pt x="6121" y="251637"/>
                </a:lnTo>
                <a:lnTo>
                  <a:pt x="2158" y="244805"/>
                </a:lnTo>
                <a:lnTo>
                  <a:pt x="0" y="236880"/>
                </a:lnTo>
                <a:lnTo>
                  <a:pt x="0" y="228968"/>
                </a:lnTo>
                <a:lnTo>
                  <a:pt x="0" y="45719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 txBox="1"/>
          <p:nvPr/>
        </p:nvSpPr>
        <p:spPr>
          <a:xfrm>
            <a:off x="327494" y="1479507"/>
            <a:ext cx="11620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ASSIGN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GERMLINES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908634" y="1277285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09">
                <a:moveTo>
                  <a:pt x="0" y="0"/>
                </a:moveTo>
                <a:lnTo>
                  <a:pt x="0" y="66967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81278" y="1340646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4" h="82550">
                <a:moveTo>
                  <a:pt x="54724" y="0"/>
                </a:moveTo>
                <a:lnTo>
                  <a:pt x="0" y="0"/>
                </a:lnTo>
                <a:lnTo>
                  <a:pt x="27355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908634" y="1697046"/>
            <a:ext cx="0" cy="76835"/>
          </a:xfrm>
          <a:custGeom>
            <a:avLst/>
            <a:gdLst/>
            <a:ahLst/>
            <a:cxnLst/>
            <a:rect l="l" t="t" r="r" b="b"/>
            <a:pathLst>
              <a:path w="0" h="76835">
                <a:moveTo>
                  <a:pt x="0" y="0"/>
                </a:moveTo>
                <a:lnTo>
                  <a:pt x="0" y="76682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81278" y="1770134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4" h="82550">
                <a:moveTo>
                  <a:pt x="54724" y="0"/>
                </a:moveTo>
                <a:lnTo>
                  <a:pt x="0" y="0"/>
                </a:lnTo>
                <a:lnTo>
                  <a:pt x="27355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909002" y="860764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4">
                <a:moveTo>
                  <a:pt x="0" y="0"/>
                </a:moveTo>
                <a:lnTo>
                  <a:pt x="0" y="64084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81633" y="920885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4" h="82550">
                <a:moveTo>
                  <a:pt x="54724" y="0"/>
                </a:moveTo>
                <a:lnTo>
                  <a:pt x="0" y="0"/>
                </a:lnTo>
                <a:lnTo>
                  <a:pt x="27000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975319" y="2954168"/>
            <a:ext cx="1463675" cy="274955"/>
          </a:xfrm>
          <a:custGeom>
            <a:avLst/>
            <a:gdLst/>
            <a:ahLst/>
            <a:cxnLst/>
            <a:rect l="l" t="t" r="r" b="b"/>
            <a:pathLst>
              <a:path w="1463675" h="274955">
                <a:moveTo>
                  <a:pt x="1425244" y="0"/>
                </a:moveTo>
                <a:lnTo>
                  <a:pt x="37795" y="0"/>
                </a:lnTo>
                <a:lnTo>
                  <a:pt x="29883" y="2158"/>
                </a:lnTo>
                <a:lnTo>
                  <a:pt x="23037" y="6121"/>
                </a:lnTo>
                <a:lnTo>
                  <a:pt x="15836" y="10083"/>
                </a:lnTo>
                <a:lnTo>
                  <a:pt x="10083" y="15836"/>
                </a:lnTo>
                <a:lnTo>
                  <a:pt x="6121" y="22682"/>
                </a:lnTo>
                <a:lnTo>
                  <a:pt x="2158" y="29883"/>
                </a:lnTo>
                <a:lnTo>
                  <a:pt x="0" y="37795"/>
                </a:lnTo>
                <a:lnTo>
                  <a:pt x="0" y="236880"/>
                </a:lnTo>
                <a:lnTo>
                  <a:pt x="2158" y="244805"/>
                </a:lnTo>
                <a:lnTo>
                  <a:pt x="6121" y="251637"/>
                </a:lnTo>
                <a:lnTo>
                  <a:pt x="10083" y="258838"/>
                </a:lnTo>
                <a:lnTo>
                  <a:pt x="15836" y="264604"/>
                </a:lnTo>
                <a:lnTo>
                  <a:pt x="22682" y="268554"/>
                </a:lnTo>
                <a:lnTo>
                  <a:pt x="29883" y="272516"/>
                </a:lnTo>
                <a:lnTo>
                  <a:pt x="37795" y="274675"/>
                </a:lnTo>
                <a:lnTo>
                  <a:pt x="1425600" y="274319"/>
                </a:lnTo>
                <a:lnTo>
                  <a:pt x="1433525" y="272161"/>
                </a:lnTo>
                <a:lnTo>
                  <a:pt x="1440357" y="268198"/>
                </a:lnTo>
                <a:lnTo>
                  <a:pt x="1447558" y="264236"/>
                </a:lnTo>
                <a:lnTo>
                  <a:pt x="1463395" y="228600"/>
                </a:lnTo>
                <a:lnTo>
                  <a:pt x="1463040" y="45719"/>
                </a:lnTo>
                <a:lnTo>
                  <a:pt x="1463040" y="37795"/>
                </a:lnTo>
                <a:lnTo>
                  <a:pt x="1460881" y="29883"/>
                </a:lnTo>
                <a:lnTo>
                  <a:pt x="1456918" y="23037"/>
                </a:lnTo>
                <a:lnTo>
                  <a:pt x="1452956" y="15836"/>
                </a:lnTo>
                <a:lnTo>
                  <a:pt x="1447203" y="10083"/>
                </a:lnTo>
                <a:lnTo>
                  <a:pt x="1440357" y="6121"/>
                </a:lnTo>
                <a:lnTo>
                  <a:pt x="1433156" y="2158"/>
                </a:lnTo>
                <a:lnTo>
                  <a:pt x="1425244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1975319" y="2954168"/>
            <a:ext cx="1463675" cy="274955"/>
          </a:xfrm>
          <a:custGeom>
            <a:avLst/>
            <a:gdLst/>
            <a:ahLst/>
            <a:cxnLst/>
            <a:rect l="l" t="t" r="r" b="b"/>
            <a:pathLst>
              <a:path w="1463675" h="274955">
                <a:moveTo>
                  <a:pt x="0" y="45719"/>
                </a:moveTo>
                <a:lnTo>
                  <a:pt x="0" y="37795"/>
                </a:lnTo>
                <a:lnTo>
                  <a:pt x="2158" y="29883"/>
                </a:lnTo>
                <a:lnTo>
                  <a:pt x="6121" y="22682"/>
                </a:lnTo>
                <a:lnTo>
                  <a:pt x="10083" y="15836"/>
                </a:lnTo>
                <a:lnTo>
                  <a:pt x="15836" y="10083"/>
                </a:lnTo>
                <a:lnTo>
                  <a:pt x="23037" y="6121"/>
                </a:lnTo>
                <a:lnTo>
                  <a:pt x="29883" y="2158"/>
                </a:lnTo>
                <a:lnTo>
                  <a:pt x="37795" y="0"/>
                </a:lnTo>
                <a:lnTo>
                  <a:pt x="45719" y="0"/>
                </a:lnTo>
                <a:lnTo>
                  <a:pt x="1417320" y="0"/>
                </a:lnTo>
                <a:lnTo>
                  <a:pt x="1425244" y="0"/>
                </a:lnTo>
                <a:lnTo>
                  <a:pt x="1433156" y="2158"/>
                </a:lnTo>
                <a:lnTo>
                  <a:pt x="1440357" y="6121"/>
                </a:lnTo>
                <a:lnTo>
                  <a:pt x="1447203" y="10083"/>
                </a:lnTo>
                <a:lnTo>
                  <a:pt x="1452956" y="15836"/>
                </a:lnTo>
                <a:lnTo>
                  <a:pt x="1456918" y="23037"/>
                </a:lnTo>
                <a:lnTo>
                  <a:pt x="1460881" y="29883"/>
                </a:lnTo>
                <a:lnTo>
                  <a:pt x="1463040" y="37795"/>
                </a:lnTo>
                <a:lnTo>
                  <a:pt x="1463040" y="45719"/>
                </a:lnTo>
                <a:lnTo>
                  <a:pt x="1463395" y="228600"/>
                </a:lnTo>
                <a:lnTo>
                  <a:pt x="1463395" y="236524"/>
                </a:lnTo>
                <a:lnTo>
                  <a:pt x="1461236" y="244436"/>
                </a:lnTo>
                <a:lnTo>
                  <a:pt x="1457274" y="251637"/>
                </a:lnTo>
                <a:lnTo>
                  <a:pt x="1453324" y="258483"/>
                </a:lnTo>
                <a:lnTo>
                  <a:pt x="1447558" y="264236"/>
                </a:lnTo>
                <a:lnTo>
                  <a:pt x="1440357" y="268198"/>
                </a:lnTo>
                <a:lnTo>
                  <a:pt x="1433525" y="272161"/>
                </a:lnTo>
                <a:lnTo>
                  <a:pt x="1425600" y="274319"/>
                </a:lnTo>
                <a:lnTo>
                  <a:pt x="1417675" y="274319"/>
                </a:lnTo>
                <a:lnTo>
                  <a:pt x="45719" y="274675"/>
                </a:lnTo>
                <a:lnTo>
                  <a:pt x="37795" y="274675"/>
                </a:lnTo>
                <a:lnTo>
                  <a:pt x="29883" y="272516"/>
                </a:lnTo>
                <a:lnTo>
                  <a:pt x="22682" y="268554"/>
                </a:lnTo>
                <a:lnTo>
                  <a:pt x="15836" y="264604"/>
                </a:lnTo>
                <a:lnTo>
                  <a:pt x="10083" y="258838"/>
                </a:lnTo>
                <a:lnTo>
                  <a:pt x="6121" y="251637"/>
                </a:lnTo>
                <a:lnTo>
                  <a:pt x="2158" y="244805"/>
                </a:lnTo>
                <a:lnTo>
                  <a:pt x="0" y="236880"/>
                </a:lnTo>
                <a:lnTo>
                  <a:pt x="0" y="228955"/>
                </a:lnTo>
                <a:lnTo>
                  <a:pt x="0" y="45719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 txBox="1"/>
          <p:nvPr/>
        </p:nvSpPr>
        <p:spPr>
          <a:xfrm>
            <a:off x="2418016" y="3009870"/>
            <a:ext cx="5784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Arial"/>
                <a:cs typeface="Arial"/>
              </a:rPr>
              <a:t>T</a:t>
            </a:r>
            <a:r>
              <a:rPr dirty="0" sz="900" spc="-15">
                <a:latin typeface="Arial"/>
                <a:cs typeface="Arial"/>
              </a:rPr>
              <a:t>R</a:t>
            </a:r>
            <a:r>
              <a:rPr dirty="0" sz="900" spc="-5">
                <a:latin typeface="Arial"/>
                <a:cs typeface="Arial"/>
              </a:rPr>
              <a:t>EEMAP</a:t>
            </a:r>
            <a:endParaRPr sz="900">
              <a:latin typeface="Arial"/>
              <a:cs typeface="Arial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2706839" y="586444"/>
            <a:ext cx="822960" cy="2289810"/>
          </a:xfrm>
          <a:custGeom>
            <a:avLst/>
            <a:gdLst/>
            <a:ahLst/>
            <a:cxnLst/>
            <a:rect l="l" t="t" r="r" b="b"/>
            <a:pathLst>
              <a:path w="822960" h="2289810">
                <a:moveTo>
                  <a:pt x="733323" y="0"/>
                </a:moveTo>
                <a:lnTo>
                  <a:pt x="822960" y="0"/>
                </a:lnTo>
                <a:lnTo>
                  <a:pt x="822960" y="2234882"/>
                </a:lnTo>
                <a:lnTo>
                  <a:pt x="0" y="2234882"/>
                </a:lnTo>
                <a:lnTo>
                  <a:pt x="0" y="2289238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679484" y="2872088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4" h="82550">
                <a:moveTo>
                  <a:pt x="54711" y="0"/>
                </a:moveTo>
                <a:lnTo>
                  <a:pt x="0" y="0"/>
                </a:lnTo>
                <a:lnTo>
                  <a:pt x="27355" y="82080"/>
                </a:lnTo>
                <a:lnTo>
                  <a:pt x="5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977123" y="2358373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30">
                <a:moveTo>
                  <a:pt x="61556" y="0"/>
                </a:moveTo>
                <a:lnTo>
                  <a:pt x="24284" y="12727"/>
                </a:lnTo>
                <a:lnTo>
                  <a:pt x="2471" y="45354"/>
                </a:lnTo>
                <a:lnTo>
                  <a:pt x="0" y="305269"/>
                </a:lnTo>
                <a:lnTo>
                  <a:pt x="534" y="313295"/>
                </a:lnTo>
                <a:lnTo>
                  <a:pt x="17951" y="348519"/>
                </a:lnTo>
                <a:lnTo>
                  <a:pt x="53175" y="365938"/>
                </a:lnTo>
                <a:lnTo>
                  <a:pt x="61201" y="366471"/>
                </a:lnTo>
                <a:lnTo>
                  <a:pt x="1402562" y="366471"/>
                </a:lnTo>
                <a:lnTo>
                  <a:pt x="1439833" y="353743"/>
                </a:lnTo>
                <a:lnTo>
                  <a:pt x="1461639" y="321116"/>
                </a:lnTo>
                <a:lnTo>
                  <a:pt x="1463751" y="305269"/>
                </a:lnTo>
                <a:lnTo>
                  <a:pt x="1463727" y="61201"/>
                </a:lnTo>
                <a:lnTo>
                  <a:pt x="1451023" y="24273"/>
                </a:lnTo>
                <a:lnTo>
                  <a:pt x="1418397" y="2471"/>
                </a:lnTo>
                <a:lnTo>
                  <a:pt x="61556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977123" y="2358373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30">
                <a:moveTo>
                  <a:pt x="355" y="61201"/>
                </a:moveTo>
                <a:lnTo>
                  <a:pt x="890" y="53175"/>
                </a:lnTo>
                <a:lnTo>
                  <a:pt x="2471" y="45354"/>
                </a:lnTo>
                <a:lnTo>
                  <a:pt x="24284" y="12727"/>
                </a:lnTo>
                <a:lnTo>
                  <a:pt x="61556" y="0"/>
                </a:lnTo>
                <a:lnTo>
                  <a:pt x="1402562" y="355"/>
                </a:lnTo>
                <a:lnTo>
                  <a:pt x="1439833" y="13083"/>
                </a:lnTo>
                <a:lnTo>
                  <a:pt x="1461639" y="45710"/>
                </a:lnTo>
                <a:lnTo>
                  <a:pt x="1463751" y="61556"/>
                </a:lnTo>
                <a:lnTo>
                  <a:pt x="1463751" y="305269"/>
                </a:lnTo>
                <a:lnTo>
                  <a:pt x="1463218" y="313295"/>
                </a:lnTo>
                <a:lnTo>
                  <a:pt x="1461639" y="321116"/>
                </a:lnTo>
                <a:lnTo>
                  <a:pt x="1439833" y="353743"/>
                </a:lnTo>
                <a:lnTo>
                  <a:pt x="1402562" y="366471"/>
                </a:lnTo>
                <a:lnTo>
                  <a:pt x="61201" y="366471"/>
                </a:lnTo>
                <a:lnTo>
                  <a:pt x="23918" y="353743"/>
                </a:lnTo>
                <a:lnTo>
                  <a:pt x="2116" y="321116"/>
                </a:lnTo>
                <a:lnTo>
                  <a:pt x="0" y="305269"/>
                </a:lnTo>
                <a:lnTo>
                  <a:pt x="355" y="6120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 txBox="1"/>
          <p:nvPr/>
        </p:nvSpPr>
        <p:spPr>
          <a:xfrm>
            <a:off x="2122093" y="2400029"/>
            <a:ext cx="1175385" cy="283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75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NETWORK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DIAGRAM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dirty="0" sz="800" spc="-10">
                <a:latin typeface="Arial"/>
                <a:cs typeface="Arial"/>
              </a:rPr>
              <a:t>COMPARTMENT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2708998" y="1697046"/>
            <a:ext cx="1270" cy="583565"/>
          </a:xfrm>
          <a:custGeom>
            <a:avLst/>
            <a:gdLst/>
            <a:ahLst/>
            <a:cxnLst/>
            <a:rect l="l" t="t" r="r" b="b"/>
            <a:pathLst>
              <a:path w="1269" h="583564">
                <a:moveTo>
                  <a:pt x="361" y="-4502"/>
                </a:moveTo>
                <a:lnTo>
                  <a:pt x="361" y="587698"/>
                </a:lnTo>
              </a:path>
            </a:pathLst>
          </a:custGeom>
          <a:ln w="9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681643" y="2276649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4" h="82550">
                <a:moveTo>
                  <a:pt x="54711" y="0"/>
                </a:moveTo>
                <a:lnTo>
                  <a:pt x="0" y="0"/>
                </a:lnTo>
                <a:lnTo>
                  <a:pt x="27355" y="82080"/>
                </a:lnTo>
                <a:lnTo>
                  <a:pt x="54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177114" y="2358373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30">
                <a:moveTo>
                  <a:pt x="61569" y="0"/>
                </a:moveTo>
                <a:lnTo>
                  <a:pt x="24286" y="12727"/>
                </a:lnTo>
                <a:lnTo>
                  <a:pt x="2484" y="45354"/>
                </a:lnTo>
                <a:lnTo>
                  <a:pt x="0" y="305269"/>
                </a:lnTo>
                <a:lnTo>
                  <a:pt x="534" y="313295"/>
                </a:lnTo>
                <a:lnTo>
                  <a:pt x="17962" y="348519"/>
                </a:lnTo>
                <a:lnTo>
                  <a:pt x="53183" y="365938"/>
                </a:lnTo>
                <a:lnTo>
                  <a:pt x="61201" y="366471"/>
                </a:lnTo>
                <a:lnTo>
                  <a:pt x="1402562" y="366471"/>
                </a:lnTo>
                <a:lnTo>
                  <a:pt x="1439845" y="353743"/>
                </a:lnTo>
                <a:lnTo>
                  <a:pt x="1461647" y="321116"/>
                </a:lnTo>
                <a:lnTo>
                  <a:pt x="1463763" y="305269"/>
                </a:lnTo>
                <a:lnTo>
                  <a:pt x="1463740" y="61201"/>
                </a:lnTo>
                <a:lnTo>
                  <a:pt x="1451036" y="24273"/>
                </a:lnTo>
                <a:lnTo>
                  <a:pt x="1418409" y="2471"/>
                </a:lnTo>
                <a:lnTo>
                  <a:pt x="61569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177114" y="2358373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30">
                <a:moveTo>
                  <a:pt x="368" y="61201"/>
                </a:moveTo>
                <a:lnTo>
                  <a:pt x="903" y="53175"/>
                </a:lnTo>
                <a:lnTo>
                  <a:pt x="2484" y="45354"/>
                </a:lnTo>
                <a:lnTo>
                  <a:pt x="24286" y="12727"/>
                </a:lnTo>
                <a:lnTo>
                  <a:pt x="61569" y="0"/>
                </a:lnTo>
                <a:lnTo>
                  <a:pt x="1402562" y="355"/>
                </a:lnTo>
                <a:lnTo>
                  <a:pt x="1439845" y="13083"/>
                </a:lnTo>
                <a:lnTo>
                  <a:pt x="1461647" y="45710"/>
                </a:lnTo>
                <a:lnTo>
                  <a:pt x="1463763" y="61556"/>
                </a:lnTo>
                <a:lnTo>
                  <a:pt x="1463763" y="305269"/>
                </a:lnTo>
                <a:lnTo>
                  <a:pt x="1463229" y="313295"/>
                </a:lnTo>
                <a:lnTo>
                  <a:pt x="1461647" y="321116"/>
                </a:lnTo>
                <a:lnTo>
                  <a:pt x="1439845" y="353743"/>
                </a:lnTo>
                <a:lnTo>
                  <a:pt x="1402562" y="366471"/>
                </a:lnTo>
                <a:lnTo>
                  <a:pt x="61201" y="366471"/>
                </a:lnTo>
                <a:lnTo>
                  <a:pt x="23930" y="353743"/>
                </a:lnTo>
                <a:lnTo>
                  <a:pt x="2116" y="321116"/>
                </a:lnTo>
                <a:lnTo>
                  <a:pt x="0" y="305269"/>
                </a:lnTo>
                <a:lnTo>
                  <a:pt x="368" y="6120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 txBox="1"/>
          <p:nvPr/>
        </p:nvSpPr>
        <p:spPr>
          <a:xfrm>
            <a:off x="284657" y="2400029"/>
            <a:ext cx="1250950" cy="283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75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NETWORK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DIAGRAMS</a:t>
            </a:r>
            <a:endParaRPr sz="900">
              <a:latin typeface="Arial"/>
              <a:cs typeface="Arial"/>
            </a:endParaRPr>
          </a:p>
          <a:p>
            <a:pPr marL="59055">
              <a:lnSpc>
                <a:spcPts val="955"/>
              </a:lnSpc>
            </a:pPr>
            <a:r>
              <a:rPr dirty="0" sz="800" spc="-5">
                <a:latin typeface="Arial"/>
                <a:cs typeface="Arial"/>
              </a:rPr>
              <a:t>INTER-COMPARTMENT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177114" y="2862372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30">
                <a:moveTo>
                  <a:pt x="61569" y="0"/>
                </a:moveTo>
                <a:lnTo>
                  <a:pt x="24286" y="12727"/>
                </a:lnTo>
                <a:lnTo>
                  <a:pt x="2484" y="45354"/>
                </a:lnTo>
                <a:lnTo>
                  <a:pt x="0" y="305269"/>
                </a:lnTo>
                <a:lnTo>
                  <a:pt x="534" y="313295"/>
                </a:lnTo>
                <a:lnTo>
                  <a:pt x="17962" y="348519"/>
                </a:lnTo>
                <a:lnTo>
                  <a:pt x="53183" y="365938"/>
                </a:lnTo>
                <a:lnTo>
                  <a:pt x="61201" y="366471"/>
                </a:lnTo>
                <a:lnTo>
                  <a:pt x="1402562" y="366471"/>
                </a:lnTo>
                <a:lnTo>
                  <a:pt x="1439845" y="353743"/>
                </a:lnTo>
                <a:lnTo>
                  <a:pt x="1461647" y="321116"/>
                </a:lnTo>
                <a:lnTo>
                  <a:pt x="1463763" y="305269"/>
                </a:lnTo>
                <a:lnTo>
                  <a:pt x="1463740" y="61201"/>
                </a:lnTo>
                <a:lnTo>
                  <a:pt x="1451036" y="24273"/>
                </a:lnTo>
                <a:lnTo>
                  <a:pt x="1418409" y="2471"/>
                </a:lnTo>
                <a:lnTo>
                  <a:pt x="61569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177114" y="2862372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30">
                <a:moveTo>
                  <a:pt x="368" y="61201"/>
                </a:moveTo>
                <a:lnTo>
                  <a:pt x="903" y="53175"/>
                </a:lnTo>
                <a:lnTo>
                  <a:pt x="2484" y="45354"/>
                </a:lnTo>
                <a:lnTo>
                  <a:pt x="24286" y="12727"/>
                </a:lnTo>
                <a:lnTo>
                  <a:pt x="61569" y="0"/>
                </a:lnTo>
                <a:lnTo>
                  <a:pt x="1402562" y="355"/>
                </a:lnTo>
                <a:lnTo>
                  <a:pt x="1439845" y="13083"/>
                </a:lnTo>
                <a:lnTo>
                  <a:pt x="1461647" y="45715"/>
                </a:lnTo>
                <a:lnTo>
                  <a:pt x="1463763" y="61556"/>
                </a:lnTo>
                <a:lnTo>
                  <a:pt x="1463763" y="305269"/>
                </a:lnTo>
                <a:lnTo>
                  <a:pt x="1463229" y="313295"/>
                </a:lnTo>
                <a:lnTo>
                  <a:pt x="1461647" y="321116"/>
                </a:lnTo>
                <a:lnTo>
                  <a:pt x="1439845" y="353743"/>
                </a:lnTo>
                <a:lnTo>
                  <a:pt x="1402562" y="366471"/>
                </a:lnTo>
                <a:lnTo>
                  <a:pt x="61201" y="366471"/>
                </a:lnTo>
                <a:lnTo>
                  <a:pt x="23930" y="353743"/>
                </a:lnTo>
                <a:lnTo>
                  <a:pt x="2116" y="321116"/>
                </a:lnTo>
                <a:lnTo>
                  <a:pt x="0" y="305269"/>
                </a:lnTo>
                <a:lnTo>
                  <a:pt x="368" y="6120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 txBox="1"/>
          <p:nvPr/>
        </p:nvSpPr>
        <p:spPr>
          <a:xfrm>
            <a:off x="475094" y="2895392"/>
            <a:ext cx="8699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907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COUNT  </a:t>
            </a:r>
            <a:r>
              <a:rPr dirty="0" sz="900" spc="-5">
                <a:latin typeface="Arial"/>
                <a:cs typeface="Arial"/>
              </a:rPr>
              <a:t>C</a:t>
            </a:r>
            <a:r>
              <a:rPr dirty="0" sz="900" spc="-10">
                <a:latin typeface="Arial"/>
                <a:cs typeface="Arial"/>
              </a:rPr>
              <a:t>O</a:t>
            </a:r>
            <a:r>
              <a:rPr dirty="0" sz="900" spc="-5">
                <a:latin typeface="Arial"/>
                <a:cs typeface="Arial"/>
              </a:rPr>
              <a:t>NNECTIONS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908634" y="2217974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0"/>
                </a:moveTo>
                <a:lnTo>
                  <a:pt x="0" y="62636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881278" y="2276649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4" h="82550">
                <a:moveTo>
                  <a:pt x="54724" y="0"/>
                </a:moveTo>
                <a:lnTo>
                  <a:pt x="0" y="0"/>
                </a:lnTo>
                <a:lnTo>
                  <a:pt x="27724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640154" y="1140125"/>
            <a:ext cx="130810" cy="1905635"/>
          </a:xfrm>
          <a:custGeom>
            <a:avLst/>
            <a:gdLst/>
            <a:ahLst/>
            <a:cxnLst/>
            <a:rect l="l" t="t" r="r" b="b"/>
            <a:pathLst>
              <a:path w="130810" h="1905635">
                <a:moveTo>
                  <a:pt x="0" y="0"/>
                </a:moveTo>
                <a:lnTo>
                  <a:pt x="130327" y="0"/>
                </a:lnTo>
                <a:lnTo>
                  <a:pt x="130327" y="1905482"/>
                </a:lnTo>
                <a:lnTo>
                  <a:pt x="78841" y="1905482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640522" y="3018252"/>
            <a:ext cx="82550" cy="55244"/>
          </a:xfrm>
          <a:custGeom>
            <a:avLst/>
            <a:gdLst/>
            <a:ahLst/>
            <a:cxnLst/>
            <a:rect l="l" t="t" r="r" b="b"/>
            <a:pathLst>
              <a:path w="82550" h="55244">
                <a:moveTo>
                  <a:pt x="82080" y="0"/>
                </a:moveTo>
                <a:lnTo>
                  <a:pt x="0" y="27355"/>
                </a:lnTo>
                <a:lnTo>
                  <a:pt x="82080" y="54711"/>
                </a:lnTo>
                <a:lnTo>
                  <a:pt x="82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 txBox="1"/>
          <p:nvPr/>
        </p:nvSpPr>
        <p:spPr>
          <a:xfrm>
            <a:off x="165138" y="3299659"/>
            <a:ext cx="6299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 b="1">
                <a:latin typeface="Arial"/>
                <a:cs typeface="Arial"/>
              </a:rPr>
              <a:t>REPEAT</a:t>
            </a:r>
            <a:r>
              <a:rPr dirty="0" sz="800" spc="-55" b="1">
                <a:latin typeface="Arial"/>
                <a:cs typeface="Arial"/>
              </a:rPr>
              <a:t> </a:t>
            </a:r>
            <a:r>
              <a:rPr dirty="0" sz="800" spc="-5" b="1">
                <a:latin typeface="Arial"/>
                <a:cs typeface="Arial"/>
              </a:rPr>
              <a:t>10x</a:t>
            </a:r>
            <a:endParaRPr sz="800">
              <a:latin typeface="Arial"/>
              <a:cs typeface="Arial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177114" y="3546369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29">
                <a:moveTo>
                  <a:pt x="61569" y="0"/>
                </a:moveTo>
                <a:lnTo>
                  <a:pt x="24286" y="12727"/>
                </a:lnTo>
                <a:lnTo>
                  <a:pt x="2484" y="45354"/>
                </a:lnTo>
                <a:lnTo>
                  <a:pt x="0" y="305282"/>
                </a:lnTo>
                <a:lnTo>
                  <a:pt x="534" y="313300"/>
                </a:lnTo>
                <a:lnTo>
                  <a:pt x="17962" y="348521"/>
                </a:lnTo>
                <a:lnTo>
                  <a:pt x="53183" y="365949"/>
                </a:lnTo>
                <a:lnTo>
                  <a:pt x="61201" y="366483"/>
                </a:lnTo>
                <a:lnTo>
                  <a:pt x="1402562" y="366483"/>
                </a:lnTo>
                <a:lnTo>
                  <a:pt x="1439845" y="353748"/>
                </a:lnTo>
                <a:lnTo>
                  <a:pt x="1461647" y="321117"/>
                </a:lnTo>
                <a:lnTo>
                  <a:pt x="1463763" y="305282"/>
                </a:lnTo>
                <a:lnTo>
                  <a:pt x="1463740" y="61201"/>
                </a:lnTo>
                <a:lnTo>
                  <a:pt x="1451036" y="24284"/>
                </a:lnTo>
                <a:lnTo>
                  <a:pt x="1418409" y="2471"/>
                </a:lnTo>
                <a:lnTo>
                  <a:pt x="61569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77114" y="3546369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10" h="367029">
                <a:moveTo>
                  <a:pt x="368" y="61201"/>
                </a:moveTo>
                <a:lnTo>
                  <a:pt x="903" y="53175"/>
                </a:lnTo>
                <a:lnTo>
                  <a:pt x="2484" y="45354"/>
                </a:lnTo>
                <a:lnTo>
                  <a:pt x="24286" y="12727"/>
                </a:lnTo>
                <a:lnTo>
                  <a:pt x="61569" y="0"/>
                </a:lnTo>
                <a:lnTo>
                  <a:pt x="1402562" y="355"/>
                </a:lnTo>
                <a:lnTo>
                  <a:pt x="1439845" y="13085"/>
                </a:lnTo>
                <a:lnTo>
                  <a:pt x="1461647" y="45721"/>
                </a:lnTo>
                <a:lnTo>
                  <a:pt x="1463763" y="61556"/>
                </a:lnTo>
                <a:lnTo>
                  <a:pt x="1463763" y="305282"/>
                </a:lnTo>
                <a:lnTo>
                  <a:pt x="1463229" y="313300"/>
                </a:lnTo>
                <a:lnTo>
                  <a:pt x="1461647" y="321117"/>
                </a:lnTo>
                <a:lnTo>
                  <a:pt x="1439845" y="353748"/>
                </a:lnTo>
                <a:lnTo>
                  <a:pt x="1402562" y="366483"/>
                </a:lnTo>
                <a:lnTo>
                  <a:pt x="61201" y="366483"/>
                </a:lnTo>
                <a:lnTo>
                  <a:pt x="23930" y="353748"/>
                </a:lnTo>
                <a:lnTo>
                  <a:pt x="2116" y="321117"/>
                </a:lnTo>
                <a:lnTo>
                  <a:pt x="0" y="305282"/>
                </a:lnTo>
                <a:lnTo>
                  <a:pt x="368" y="6120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 txBox="1"/>
          <p:nvPr/>
        </p:nvSpPr>
        <p:spPr>
          <a:xfrm>
            <a:off x="331457" y="3587669"/>
            <a:ext cx="115252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ts val="1080"/>
              </a:lnSpc>
              <a:spcBef>
                <a:spcPts val="100"/>
              </a:spcBef>
            </a:pPr>
            <a:r>
              <a:rPr dirty="0" sz="900" spc="-20">
                <a:latin typeface="Arial"/>
                <a:cs typeface="Arial"/>
              </a:rPr>
              <a:t>STATISTICS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dirty="0" sz="800" spc="5">
                <a:latin typeface="Arial"/>
                <a:cs typeface="Arial"/>
              </a:rPr>
              <a:t>I</a:t>
            </a:r>
            <a:r>
              <a:rPr dirty="0" sz="800">
                <a:latin typeface="Arial"/>
                <a:cs typeface="Arial"/>
              </a:rPr>
              <a:t>NT</a:t>
            </a:r>
            <a:r>
              <a:rPr dirty="0" sz="800" spc="5">
                <a:latin typeface="Arial"/>
                <a:cs typeface="Arial"/>
              </a:rPr>
              <a:t>E</a:t>
            </a:r>
            <a:r>
              <a:rPr dirty="0" sz="800">
                <a:latin typeface="Arial"/>
                <a:cs typeface="Arial"/>
              </a:rPr>
              <a:t>R</a:t>
            </a:r>
            <a:r>
              <a:rPr dirty="0" sz="800" spc="-10">
                <a:latin typeface="Arial"/>
                <a:cs typeface="Arial"/>
              </a:rPr>
              <a:t>-C</a:t>
            </a:r>
            <a:r>
              <a:rPr dirty="0" sz="800" spc="5">
                <a:latin typeface="Arial"/>
                <a:cs typeface="Arial"/>
              </a:rPr>
              <a:t>O</a:t>
            </a:r>
            <a:r>
              <a:rPr dirty="0" sz="800">
                <a:latin typeface="Arial"/>
                <a:cs typeface="Arial"/>
              </a:rPr>
              <a:t>M</a:t>
            </a:r>
            <a:r>
              <a:rPr dirty="0" sz="800" spc="-65">
                <a:latin typeface="Arial"/>
                <a:cs typeface="Arial"/>
              </a:rPr>
              <a:t>P</a:t>
            </a:r>
            <a:r>
              <a:rPr dirty="0" sz="800" spc="5">
                <a:latin typeface="Arial"/>
                <a:cs typeface="Arial"/>
              </a:rPr>
              <a:t>A</a:t>
            </a:r>
            <a:r>
              <a:rPr dirty="0" sz="800" spc="-20">
                <a:latin typeface="Arial"/>
                <a:cs typeface="Arial"/>
              </a:rPr>
              <a:t>R</a:t>
            </a:r>
            <a:r>
              <a:rPr dirty="0" sz="800" spc="10">
                <a:latin typeface="Arial"/>
                <a:cs typeface="Arial"/>
              </a:rPr>
              <a:t>T</a:t>
            </a:r>
            <a:r>
              <a:rPr dirty="0" sz="800">
                <a:latin typeface="Arial"/>
                <a:cs typeface="Arial"/>
              </a:rPr>
              <a:t>M</a:t>
            </a:r>
            <a:r>
              <a:rPr dirty="0" sz="800" spc="5">
                <a:latin typeface="Arial"/>
                <a:cs typeface="Arial"/>
              </a:rPr>
              <a:t>E</a:t>
            </a:r>
            <a:r>
              <a:rPr dirty="0" sz="800" spc="-10">
                <a:latin typeface="Arial"/>
                <a:cs typeface="Arial"/>
              </a:rPr>
              <a:t>N</a:t>
            </a:r>
            <a:r>
              <a:rPr dirty="0" sz="80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909002" y="3228488"/>
            <a:ext cx="0" cy="240029"/>
          </a:xfrm>
          <a:custGeom>
            <a:avLst/>
            <a:gdLst/>
            <a:ahLst/>
            <a:cxnLst/>
            <a:rect l="l" t="t" r="r" b="b"/>
            <a:pathLst>
              <a:path w="0" h="240029">
                <a:moveTo>
                  <a:pt x="0" y="0"/>
                </a:moveTo>
                <a:lnTo>
                  <a:pt x="0" y="239763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881633" y="3464645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4" h="82550">
                <a:moveTo>
                  <a:pt x="54724" y="0"/>
                </a:moveTo>
                <a:lnTo>
                  <a:pt x="0" y="0"/>
                </a:lnTo>
                <a:lnTo>
                  <a:pt x="27368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963560" y="311768"/>
            <a:ext cx="1464310" cy="551180"/>
          </a:xfrm>
          <a:custGeom>
            <a:avLst/>
            <a:gdLst/>
            <a:ahLst/>
            <a:cxnLst/>
            <a:rect l="l" t="t" r="r" b="b"/>
            <a:pathLst>
              <a:path w="1464309" h="551180">
                <a:moveTo>
                  <a:pt x="92163" y="0"/>
                </a:moveTo>
                <a:lnTo>
                  <a:pt x="46075" y="12242"/>
                </a:lnTo>
                <a:lnTo>
                  <a:pt x="12598" y="46075"/>
                </a:lnTo>
                <a:lnTo>
                  <a:pt x="355" y="91795"/>
                </a:lnTo>
                <a:lnTo>
                  <a:pt x="0" y="459003"/>
                </a:lnTo>
                <a:lnTo>
                  <a:pt x="798" y="471060"/>
                </a:lnTo>
                <a:lnTo>
                  <a:pt x="19049" y="514915"/>
                </a:lnTo>
                <a:lnTo>
                  <a:pt x="56712" y="543812"/>
                </a:lnTo>
                <a:lnTo>
                  <a:pt x="91795" y="550799"/>
                </a:lnTo>
                <a:lnTo>
                  <a:pt x="1371955" y="550799"/>
                </a:lnTo>
                <a:lnTo>
                  <a:pt x="1418043" y="538556"/>
                </a:lnTo>
                <a:lnTo>
                  <a:pt x="1451521" y="504723"/>
                </a:lnTo>
                <a:lnTo>
                  <a:pt x="1463763" y="459003"/>
                </a:lnTo>
                <a:lnTo>
                  <a:pt x="1463739" y="91795"/>
                </a:lnTo>
                <a:lnTo>
                  <a:pt x="1451521" y="46075"/>
                </a:lnTo>
                <a:lnTo>
                  <a:pt x="1417675" y="12598"/>
                </a:lnTo>
                <a:lnTo>
                  <a:pt x="1371955" y="355"/>
                </a:lnTo>
                <a:lnTo>
                  <a:pt x="92163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963560" y="311768"/>
            <a:ext cx="1464310" cy="551180"/>
          </a:xfrm>
          <a:custGeom>
            <a:avLst/>
            <a:gdLst/>
            <a:ahLst/>
            <a:cxnLst/>
            <a:rect l="l" t="t" r="r" b="b"/>
            <a:pathLst>
              <a:path w="1464309" h="551180">
                <a:moveTo>
                  <a:pt x="355" y="91795"/>
                </a:moveTo>
                <a:lnTo>
                  <a:pt x="1154" y="79745"/>
                </a:lnTo>
                <a:lnTo>
                  <a:pt x="3505" y="67997"/>
                </a:lnTo>
                <a:lnTo>
                  <a:pt x="27312" y="27001"/>
                </a:lnTo>
                <a:lnTo>
                  <a:pt x="68310" y="3149"/>
                </a:lnTo>
                <a:lnTo>
                  <a:pt x="92163" y="0"/>
                </a:lnTo>
                <a:lnTo>
                  <a:pt x="1371955" y="355"/>
                </a:lnTo>
                <a:lnTo>
                  <a:pt x="1417675" y="12598"/>
                </a:lnTo>
                <a:lnTo>
                  <a:pt x="1451521" y="46075"/>
                </a:lnTo>
                <a:lnTo>
                  <a:pt x="1463763" y="92163"/>
                </a:lnTo>
                <a:lnTo>
                  <a:pt x="1463763" y="459003"/>
                </a:lnTo>
                <a:lnTo>
                  <a:pt x="1462965" y="471054"/>
                </a:lnTo>
                <a:lnTo>
                  <a:pt x="1460614" y="482806"/>
                </a:lnTo>
                <a:lnTo>
                  <a:pt x="1436806" y="523797"/>
                </a:lnTo>
                <a:lnTo>
                  <a:pt x="1395809" y="547649"/>
                </a:lnTo>
                <a:lnTo>
                  <a:pt x="1371955" y="550799"/>
                </a:lnTo>
                <a:lnTo>
                  <a:pt x="91795" y="550799"/>
                </a:lnTo>
                <a:lnTo>
                  <a:pt x="46075" y="538556"/>
                </a:lnTo>
                <a:lnTo>
                  <a:pt x="12242" y="505079"/>
                </a:lnTo>
                <a:lnTo>
                  <a:pt x="0" y="459003"/>
                </a:lnTo>
                <a:lnTo>
                  <a:pt x="355" y="91795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 txBox="1"/>
          <p:nvPr/>
        </p:nvSpPr>
        <p:spPr>
          <a:xfrm>
            <a:off x="8131936" y="445588"/>
            <a:ext cx="112585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"/>
                <a:cs typeface="Arial"/>
              </a:rPr>
              <a:t>FILTER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CLONED </a:t>
            </a:r>
            <a:r>
              <a:rPr dirty="0" sz="800">
                <a:latin typeface="Arial"/>
                <a:cs typeface="Arial"/>
              </a:rPr>
              <a:t>IgH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RELATED</a:t>
            </a:r>
            <a:endParaRPr sz="800">
              <a:latin typeface="Arial"/>
              <a:cs typeface="Aria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5452922" y="118804"/>
            <a:ext cx="3242945" cy="5043805"/>
          </a:xfrm>
          <a:custGeom>
            <a:avLst/>
            <a:gdLst/>
            <a:ahLst/>
            <a:cxnLst/>
            <a:rect l="l" t="t" r="r" b="b"/>
            <a:pathLst>
              <a:path w="3242945" h="5043805">
                <a:moveTo>
                  <a:pt x="0" y="5043601"/>
                </a:moveTo>
                <a:lnTo>
                  <a:pt x="1765071" y="5043601"/>
                </a:lnTo>
                <a:lnTo>
                  <a:pt x="1765071" y="0"/>
                </a:lnTo>
                <a:lnTo>
                  <a:pt x="3242513" y="0"/>
                </a:lnTo>
                <a:lnTo>
                  <a:pt x="3242513" y="114846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8668080" y="230043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355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111441" y="372169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147077" y="372169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182357" y="372169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217994" y="372169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253275" y="3721692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286396" y="3701525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7286396" y="366624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286396" y="3630608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7286396" y="3595328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286396" y="355969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286396" y="3524411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286396" y="3488775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286396" y="345349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286396" y="3417845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286396" y="338256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7286396" y="3346928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7286396" y="3311648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7286396" y="327601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7286396" y="3240731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7286396" y="3205095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7286396" y="316981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286396" y="3134165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7286396" y="309888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7286396" y="3063248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7286396" y="3027968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7286396" y="299233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7286396" y="2957051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7286396" y="292140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7286396" y="288613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7286396" y="2850485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7286396" y="281520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7286396" y="2779568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7286396" y="2744288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7286396" y="270865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7286396" y="2673371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7286396" y="263772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7286396" y="260245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7286396" y="2566805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7286396" y="253152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7286396" y="2495889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7286396" y="2460608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7286396" y="242497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7286396" y="2389691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7286396" y="235404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7286396" y="231877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7286396" y="2283125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7286396" y="224784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7286396" y="2212209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7286396" y="2176928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7286396" y="214129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7286396" y="2106011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7286396" y="207036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7286396" y="203509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13"/>
                </a:moveTo>
                <a:lnTo>
                  <a:pt x="4502" y="8813"/>
                </a:lnTo>
              </a:path>
            </a:pathLst>
          </a:custGeom>
          <a:ln w="176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7286396" y="1999445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7286396" y="196416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7286396" y="1928529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7286396" y="1893248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7286396" y="185761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7286396" y="1822331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7286396" y="178668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7286396" y="1751414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13"/>
                </a:moveTo>
                <a:lnTo>
                  <a:pt x="4502" y="8813"/>
                </a:lnTo>
              </a:path>
            </a:pathLst>
          </a:custGeom>
          <a:ln w="176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7286396" y="1715766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7286396" y="168048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7286396" y="1644849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4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7286396" y="1609568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7286396" y="157393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7286396" y="1538651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7286396" y="1503003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7286396" y="146773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13"/>
                </a:moveTo>
                <a:lnTo>
                  <a:pt x="4502" y="8813"/>
                </a:lnTo>
              </a:path>
            </a:pathLst>
          </a:custGeom>
          <a:ln w="176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7286396" y="1432086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7286396" y="139680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7286396" y="1361169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7286396" y="1325888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7286396" y="129025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7286396" y="1254972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7286396" y="1219323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7286396" y="1184042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7286396" y="1148406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7286396" y="111312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7286396" y="1077489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7286396" y="1042208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7286396" y="100657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7286396" y="971292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7286396" y="935643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7286396" y="900362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7286396" y="864726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7286396" y="829445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286396" y="793809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7286396" y="758529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7286396" y="722892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8997"/>
                </a:moveTo>
                <a:lnTo>
                  <a:pt x="4502" y="8997"/>
                </a:lnTo>
              </a:path>
            </a:pathLst>
          </a:custGeom>
          <a:ln w="17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7286396" y="687612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7286396" y="651963"/>
            <a:ext cx="0" cy="18415"/>
          </a:xfrm>
          <a:custGeom>
            <a:avLst/>
            <a:gdLst/>
            <a:ahLst/>
            <a:cxnLst/>
            <a:rect l="l" t="t" r="r" b="b"/>
            <a:pathLst>
              <a:path w="0" h="18415">
                <a:moveTo>
                  <a:pt x="-4502" y="9004"/>
                </a:moveTo>
                <a:lnTo>
                  <a:pt x="4502" y="9004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7286396" y="616682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502" y="8820"/>
                </a:moveTo>
                <a:lnTo>
                  <a:pt x="4502" y="8820"/>
                </a:lnTo>
              </a:path>
            </a:pathLst>
          </a:custGeom>
          <a:ln w="17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7286396" y="587167"/>
            <a:ext cx="6350" cy="12065"/>
          </a:xfrm>
          <a:custGeom>
            <a:avLst/>
            <a:gdLst/>
            <a:ahLst/>
            <a:cxnLst/>
            <a:rect l="l" t="t" r="r" b="b"/>
            <a:pathLst>
              <a:path w="6350" h="12065">
                <a:moveTo>
                  <a:pt x="0" y="11887"/>
                </a:moveTo>
                <a:lnTo>
                  <a:pt x="0" y="0"/>
                </a:lnTo>
                <a:lnTo>
                  <a:pt x="6121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7310158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7345794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7381075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7416724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7452004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7487640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7522921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7558557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7593838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7629473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7664754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7700403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7735684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7771320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7806601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7842237" y="58716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64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7877517" y="587167"/>
            <a:ext cx="8255" cy="0"/>
          </a:xfrm>
          <a:custGeom>
            <a:avLst/>
            <a:gdLst/>
            <a:ahLst/>
            <a:cxnLst/>
            <a:rect l="l" t="t" r="r" b="b"/>
            <a:pathLst>
              <a:path w="8254" h="0">
                <a:moveTo>
                  <a:pt x="0" y="0"/>
                </a:moveTo>
                <a:lnTo>
                  <a:pt x="7924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7881835" y="559812"/>
            <a:ext cx="82550" cy="55244"/>
          </a:xfrm>
          <a:custGeom>
            <a:avLst/>
            <a:gdLst/>
            <a:ahLst/>
            <a:cxnLst/>
            <a:rect l="l" t="t" r="r" b="b"/>
            <a:pathLst>
              <a:path w="82550" h="55245">
                <a:moveTo>
                  <a:pt x="0" y="0"/>
                </a:moveTo>
                <a:lnTo>
                  <a:pt x="0" y="54711"/>
                </a:lnTo>
                <a:lnTo>
                  <a:pt x="82080" y="273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7963560" y="1035731"/>
            <a:ext cx="1461770" cy="492759"/>
          </a:xfrm>
          <a:custGeom>
            <a:avLst/>
            <a:gdLst/>
            <a:ahLst/>
            <a:cxnLst/>
            <a:rect l="l" t="t" r="r" b="b"/>
            <a:pathLst>
              <a:path w="1461770" h="492759">
                <a:moveTo>
                  <a:pt x="0" y="0"/>
                </a:moveTo>
                <a:lnTo>
                  <a:pt x="1461604" y="0"/>
                </a:lnTo>
                <a:lnTo>
                  <a:pt x="1461604" y="492480"/>
                </a:lnTo>
                <a:lnTo>
                  <a:pt x="0" y="492480"/>
                </a:lnTo>
                <a:lnTo>
                  <a:pt x="0" y="0"/>
                </a:lnTo>
                <a:close/>
              </a:path>
            </a:pathLst>
          </a:custGeom>
          <a:solidFill>
            <a:srgbClr val="BE8F00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 txBox="1"/>
          <p:nvPr/>
        </p:nvSpPr>
        <p:spPr>
          <a:xfrm>
            <a:off x="7963560" y="1035731"/>
            <a:ext cx="1461770" cy="492759"/>
          </a:xfrm>
          <a:prstGeom prst="rect">
            <a:avLst/>
          </a:prstGeom>
          <a:ln w="25559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ts val="1080"/>
              </a:lnSpc>
            </a:pPr>
            <a:r>
              <a:rPr dirty="0" sz="900" spc="-5">
                <a:latin typeface="Arial"/>
                <a:cs typeface="Arial"/>
              </a:rPr>
              <a:t>“MICRO”</a:t>
            </a:r>
            <a:r>
              <a:rPr dirty="0" sz="900" spc="-10">
                <a:latin typeface="Arial"/>
                <a:cs typeface="Arial"/>
              </a:rPr>
              <a:t> REPERTOIRE</a:t>
            </a:r>
            <a:endParaRPr sz="900">
              <a:latin typeface="Arial"/>
              <a:cs typeface="Arial"/>
            </a:endParaRPr>
          </a:p>
          <a:p>
            <a:pPr marL="146050">
              <a:lnSpc>
                <a:spcPts val="960"/>
              </a:lnSpc>
            </a:pPr>
            <a:r>
              <a:rPr dirty="0" sz="800">
                <a:latin typeface="Arial"/>
                <a:cs typeface="Arial"/>
              </a:rPr>
              <a:t>FOR EACH CLONED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IgH</a:t>
            </a:r>
            <a:endParaRPr sz="800">
              <a:latin typeface="Arial"/>
              <a:cs typeface="Arial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8694356" y="862211"/>
            <a:ext cx="1270" cy="95885"/>
          </a:xfrm>
          <a:custGeom>
            <a:avLst/>
            <a:gdLst/>
            <a:ahLst/>
            <a:cxnLst/>
            <a:rect l="l" t="t" r="r" b="b"/>
            <a:pathLst>
              <a:path w="1270" h="95884">
                <a:moveTo>
                  <a:pt x="1079" y="0"/>
                </a:moveTo>
                <a:lnTo>
                  <a:pt x="1079" y="87121"/>
                </a:lnTo>
                <a:lnTo>
                  <a:pt x="0" y="87121"/>
                </a:lnTo>
                <a:lnTo>
                  <a:pt x="0" y="95402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8667000" y="954007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355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7963560" y="1787775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09" h="367030">
                <a:moveTo>
                  <a:pt x="61556" y="0"/>
                </a:moveTo>
                <a:lnTo>
                  <a:pt x="24284" y="12722"/>
                </a:lnTo>
                <a:lnTo>
                  <a:pt x="2471" y="45353"/>
                </a:lnTo>
                <a:lnTo>
                  <a:pt x="0" y="305269"/>
                </a:lnTo>
                <a:lnTo>
                  <a:pt x="534" y="313295"/>
                </a:lnTo>
                <a:lnTo>
                  <a:pt x="17951" y="348519"/>
                </a:lnTo>
                <a:lnTo>
                  <a:pt x="53175" y="365936"/>
                </a:lnTo>
                <a:lnTo>
                  <a:pt x="61201" y="366471"/>
                </a:lnTo>
                <a:lnTo>
                  <a:pt x="1402562" y="366471"/>
                </a:lnTo>
                <a:lnTo>
                  <a:pt x="1439833" y="353743"/>
                </a:lnTo>
                <a:lnTo>
                  <a:pt x="1461647" y="321116"/>
                </a:lnTo>
                <a:lnTo>
                  <a:pt x="1463763" y="305269"/>
                </a:lnTo>
                <a:lnTo>
                  <a:pt x="1463739" y="61188"/>
                </a:lnTo>
                <a:lnTo>
                  <a:pt x="1451028" y="24273"/>
                </a:lnTo>
                <a:lnTo>
                  <a:pt x="1418397" y="2471"/>
                </a:lnTo>
                <a:lnTo>
                  <a:pt x="61556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7963560" y="1787775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09" h="367030">
                <a:moveTo>
                  <a:pt x="355" y="61188"/>
                </a:moveTo>
                <a:lnTo>
                  <a:pt x="890" y="53170"/>
                </a:lnTo>
                <a:lnTo>
                  <a:pt x="2471" y="45353"/>
                </a:lnTo>
                <a:lnTo>
                  <a:pt x="24284" y="12722"/>
                </a:lnTo>
                <a:lnTo>
                  <a:pt x="61556" y="0"/>
                </a:lnTo>
                <a:lnTo>
                  <a:pt x="1402562" y="355"/>
                </a:lnTo>
                <a:lnTo>
                  <a:pt x="1439833" y="13083"/>
                </a:lnTo>
                <a:lnTo>
                  <a:pt x="1461647" y="45710"/>
                </a:lnTo>
                <a:lnTo>
                  <a:pt x="1463763" y="61556"/>
                </a:lnTo>
                <a:lnTo>
                  <a:pt x="1463763" y="305269"/>
                </a:lnTo>
                <a:lnTo>
                  <a:pt x="1463229" y="313295"/>
                </a:lnTo>
                <a:lnTo>
                  <a:pt x="1461647" y="321116"/>
                </a:lnTo>
                <a:lnTo>
                  <a:pt x="1439833" y="353743"/>
                </a:lnTo>
                <a:lnTo>
                  <a:pt x="1402562" y="366471"/>
                </a:lnTo>
                <a:lnTo>
                  <a:pt x="61201" y="366471"/>
                </a:lnTo>
                <a:lnTo>
                  <a:pt x="23918" y="353743"/>
                </a:lnTo>
                <a:lnTo>
                  <a:pt x="2116" y="321116"/>
                </a:lnTo>
                <a:lnTo>
                  <a:pt x="0" y="305269"/>
                </a:lnTo>
                <a:lnTo>
                  <a:pt x="355" y="61188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 txBox="1"/>
          <p:nvPr/>
        </p:nvSpPr>
        <p:spPr>
          <a:xfrm>
            <a:off x="8377097" y="1828706"/>
            <a:ext cx="63690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ADD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CLONED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IgH</a:t>
            </a:r>
            <a:endParaRPr sz="800">
              <a:latin typeface="Arial"/>
              <a:cs typeface="Arial"/>
            </a:endParaRPr>
          </a:p>
        </p:txBody>
      </p:sp>
      <p:sp>
        <p:nvSpPr>
          <p:cNvPr id="378" name="object 378"/>
          <p:cNvSpPr/>
          <p:nvPr/>
        </p:nvSpPr>
        <p:spPr>
          <a:xfrm>
            <a:off x="8694356" y="1528212"/>
            <a:ext cx="1270" cy="181610"/>
          </a:xfrm>
          <a:custGeom>
            <a:avLst/>
            <a:gdLst/>
            <a:ahLst/>
            <a:cxnLst/>
            <a:rect l="l" t="t" r="r" b="b"/>
            <a:pathLst>
              <a:path w="1270" h="181610">
                <a:moveTo>
                  <a:pt x="539" y="-4502"/>
                </a:moveTo>
                <a:lnTo>
                  <a:pt x="539" y="185934"/>
                </a:lnTo>
              </a:path>
            </a:pathLst>
          </a:custGeom>
          <a:ln w="100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8668080" y="1706050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355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6380645" y="1971010"/>
            <a:ext cx="1504950" cy="2190115"/>
          </a:xfrm>
          <a:custGeom>
            <a:avLst/>
            <a:gdLst/>
            <a:ahLst/>
            <a:cxnLst/>
            <a:rect l="l" t="t" r="r" b="b"/>
            <a:pathLst>
              <a:path w="1504950" h="2190115">
                <a:moveTo>
                  <a:pt x="0" y="1996922"/>
                </a:moveTo>
                <a:lnTo>
                  <a:pt x="0" y="2189873"/>
                </a:lnTo>
                <a:lnTo>
                  <a:pt x="962990" y="2189873"/>
                </a:lnTo>
                <a:lnTo>
                  <a:pt x="962990" y="0"/>
                </a:lnTo>
                <a:lnTo>
                  <a:pt x="1504797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7881835" y="1943655"/>
            <a:ext cx="82550" cy="55244"/>
          </a:xfrm>
          <a:custGeom>
            <a:avLst/>
            <a:gdLst/>
            <a:ahLst/>
            <a:cxnLst/>
            <a:rect l="l" t="t" r="r" b="b"/>
            <a:pathLst>
              <a:path w="82550" h="55244">
                <a:moveTo>
                  <a:pt x="0" y="0"/>
                </a:moveTo>
                <a:lnTo>
                  <a:pt x="0" y="54711"/>
                </a:lnTo>
                <a:lnTo>
                  <a:pt x="82080" y="273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7963916" y="2322724"/>
            <a:ext cx="1463675" cy="274955"/>
          </a:xfrm>
          <a:custGeom>
            <a:avLst/>
            <a:gdLst/>
            <a:ahLst/>
            <a:cxnLst/>
            <a:rect l="l" t="t" r="r" b="b"/>
            <a:pathLst>
              <a:path w="1463675" h="274955">
                <a:moveTo>
                  <a:pt x="1425244" y="0"/>
                </a:moveTo>
                <a:lnTo>
                  <a:pt x="37807" y="0"/>
                </a:lnTo>
                <a:lnTo>
                  <a:pt x="29883" y="2159"/>
                </a:lnTo>
                <a:lnTo>
                  <a:pt x="23037" y="6121"/>
                </a:lnTo>
                <a:lnTo>
                  <a:pt x="15849" y="10083"/>
                </a:lnTo>
                <a:lnTo>
                  <a:pt x="10083" y="15849"/>
                </a:lnTo>
                <a:lnTo>
                  <a:pt x="6121" y="22682"/>
                </a:lnTo>
                <a:lnTo>
                  <a:pt x="2158" y="29883"/>
                </a:lnTo>
                <a:lnTo>
                  <a:pt x="0" y="37807"/>
                </a:lnTo>
                <a:lnTo>
                  <a:pt x="0" y="236880"/>
                </a:lnTo>
                <a:lnTo>
                  <a:pt x="2158" y="244805"/>
                </a:lnTo>
                <a:lnTo>
                  <a:pt x="6121" y="251650"/>
                </a:lnTo>
                <a:lnTo>
                  <a:pt x="10083" y="258838"/>
                </a:lnTo>
                <a:lnTo>
                  <a:pt x="15849" y="264604"/>
                </a:lnTo>
                <a:lnTo>
                  <a:pt x="22682" y="268566"/>
                </a:lnTo>
                <a:lnTo>
                  <a:pt x="29883" y="272529"/>
                </a:lnTo>
                <a:lnTo>
                  <a:pt x="37807" y="274688"/>
                </a:lnTo>
                <a:lnTo>
                  <a:pt x="1425600" y="274319"/>
                </a:lnTo>
                <a:lnTo>
                  <a:pt x="1433525" y="272161"/>
                </a:lnTo>
                <a:lnTo>
                  <a:pt x="1440357" y="268198"/>
                </a:lnTo>
                <a:lnTo>
                  <a:pt x="1447558" y="264248"/>
                </a:lnTo>
                <a:lnTo>
                  <a:pt x="1463408" y="228600"/>
                </a:lnTo>
                <a:lnTo>
                  <a:pt x="1463039" y="45720"/>
                </a:lnTo>
                <a:lnTo>
                  <a:pt x="1463039" y="37807"/>
                </a:lnTo>
                <a:lnTo>
                  <a:pt x="1460880" y="29883"/>
                </a:lnTo>
                <a:lnTo>
                  <a:pt x="1456918" y="23050"/>
                </a:lnTo>
                <a:lnTo>
                  <a:pt x="1452968" y="15849"/>
                </a:lnTo>
                <a:lnTo>
                  <a:pt x="1447203" y="10083"/>
                </a:lnTo>
                <a:lnTo>
                  <a:pt x="1440357" y="6121"/>
                </a:lnTo>
                <a:lnTo>
                  <a:pt x="1433169" y="2159"/>
                </a:lnTo>
                <a:lnTo>
                  <a:pt x="1425244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7963916" y="2322724"/>
            <a:ext cx="1463675" cy="274955"/>
          </a:xfrm>
          <a:custGeom>
            <a:avLst/>
            <a:gdLst/>
            <a:ahLst/>
            <a:cxnLst/>
            <a:rect l="l" t="t" r="r" b="b"/>
            <a:pathLst>
              <a:path w="1463675" h="274955">
                <a:moveTo>
                  <a:pt x="0" y="45720"/>
                </a:moveTo>
                <a:lnTo>
                  <a:pt x="0" y="37807"/>
                </a:lnTo>
                <a:lnTo>
                  <a:pt x="2158" y="29883"/>
                </a:lnTo>
                <a:lnTo>
                  <a:pt x="6121" y="22682"/>
                </a:lnTo>
                <a:lnTo>
                  <a:pt x="10083" y="15849"/>
                </a:lnTo>
                <a:lnTo>
                  <a:pt x="15849" y="10083"/>
                </a:lnTo>
                <a:lnTo>
                  <a:pt x="23037" y="6121"/>
                </a:lnTo>
                <a:lnTo>
                  <a:pt x="29883" y="2159"/>
                </a:lnTo>
                <a:lnTo>
                  <a:pt x="37807" y="0"/>
                </a:lnTo>
                <a:lnTo>
                  <a:pt x="45719" y="0"/>
                </a:lnTo>
                <a:lnTo>
                  <a:pt x="1417319" y="0"/>
                </a:lnTo>
                <a:lnTo>
                  <a:pt x="1425244" y="0"/>
                </a:lnTo>
                <a:lnTo>
                  <a:pt x="1433169" y="2159"/>
                </a:lnTo>
                <a:lnTo>
                  <a:pt x="1440357" y="6121"/>
                </a:lnTo>
                <a:lnTo>
                  <a:pt x="1447203" y="10083"/>
                </a:lnTo>
                <a:lnTo>
                  <a:pt x="1452968" y="15849"/>
                </a:lnTo>
                <a:lnTo>
                  <a:pt x="1456918" y="23050"/>
                </a:lnTo>
                <a:lnTo>
                  <a:pt x="1460880" y="29883"/>
                </a:lnTo>
                <a:lnTo>
                  <a:pt x="1463039" y="37807"/>
                </a:lnTo>
                <a:lnTo>
                  <a:pt x="1463039" y="45720"/>
                </a:lnTo>
                <a:lnTo>
                  <a:pt x="1463408" y="228600"/>
                </a:lnTo>
                <a:lnTo>
                  <a:pt x="1463408" y="236524"/>
                </a:lnTo>
                <a:lnTo>
                  <a:pt x="1461249" y="244449"/>
                </a:lnTo>
                <a:lnTo>
                  <a:pt x="1457286" y="251650"/>
                </a:lnTo>
                <a:lnTo>
                  <a:pt x="1453324" y="258483"/>
                </a:lnTo>
                <a:lnTo>
                  <a:pt x="1447558" y="264248"/>
                </a:lnTo>
                <a:lnTo>
                  <a:pt x="1440357" y="268198"/>
                </a:lnTo>
                <a:lnTo>
                  <a:pt x="1433525" y="272161"/>
                </a:lnTo>
                <a:lnTo>
                  <a:pt x="1425600" y="274319"/>
                </a:lnTo>
                <a:lnTo>
                  <a:pt x="1417688" y="274319"/>
                </a:lnTo>
                <a:lnTo>
                  <a:pt x="45719" y="274688"/>
                </a:lnTo>
                <a:lnTo>
                  <a:pt x="37807" y="274688"/>
                </a:lnTo>
                <a:lnTo>
                  <a:pt x="29883" y="272529"/>
                </a:lnTo>
                <a:lnTo>
                  <a:pt x="22682" y="268566"/>
                </a:lnTo>
                <a:lnTo>
                  <a:pt x="15849" y="264604"/>
                </a:lnTo>
                <a:lnTo>
                  <a:pt x="10083" y="258838"/>
                </a:lnTo>
                <a:lnTo>
                  <a:pt x="6121" y="251650"/>
                </a:lnTo>
                <a:lnTo>
                  <a:pt x="2158" y="244805"/>
                </a:lnTo>
                <a:lnTo>
                  <a:pt x="0" y="236880"/>
                </a:lnTo>
                <a:lnTo>
                  <a:pt x="0" y="228968"/>
                </a:lnTo>
                <a:lnTo>
                  <a:pt x="0" y="45720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 txBox="1"/>
          <p:nvPr/>
        </p:nvSpPr>
        <p:spPr>
          <a:xfrm>
            <a:off x="8073263" y="2378426"/>
            <a:ext cx="124714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CLONAL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CLUSTERING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385" name="object 385"/>
          <p:cNvSpPr/>
          <p:nvPr/>
        </p:nvSpPr>
        <p:spPr>
          <a:xfrm>
            <a:off x="8695435" y="2153890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5">
                <a:moveTo>
                  <a:pt x="0" y="0"/>
                </a:moveTo>
                <a:lnTo>
                  <a:pt x="0" y="9036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8668080" y="2240644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355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7964284" y="2755083"/>
            <a:ext cx="1463675" cy="274955"/>
          </a:xfrm>
          <a:custGeom>
            <a:avLst/>
            <a:gdLst/>
            <a:ahLst/>
            <a:cxnLst/>
            <a:rect l="l" t="t" r="r" b="b"/>
            <a:pathLst>
              <a:path w="1463675" h="274955">
                <a:moveTo>
                  <a:pt x="1425232" y="0"/>
                </a:moveTo>
                <a:lnTo>
                  <a:pt x="37795" y="0"/>
                </a:lnTo>
                <a:lnTo>
                  <a:pt x="29870" y="2171"/>
                </a:lnTo>
                <a:lnTo>
                  <a:pt x="23037" y="6121"/>
                </a:lnTo>
                <a:lnTo>
                  <a:pt x="15836" y="10083"/>
                </a:lnTo>
                <a:lnTo>
                  <a:pt x="10071" y="15849"/>
                </a:lnTo>
                <a:lnTo>
                  <a:pt x="6121" y="22682"/>
                </a:lnTo>
                <a:lnTo>
                  <a:pt x="2158" y="29883"/>
                </a:lnTo>
                <a:lnTo>
                  <a:pt x="0" y="37807"/>
                </a:lnTo>
                <a:lnTo>
                  <a:pt x="0" y="236880"/>
                </a:lnTo>
                <a:lnTo>
                  <a:pt x="2158" y="244805"/>
                </a:lnTo>
                <a:lnTo>
                  <a:pt x="6121" y="251650"/>
                </a:lnTo>
                <a:lnTo>
                  <a:pt x="10071" y="258851"/>
                </a:lnTo>
                <a:lnTo>
                  <a:pt x="15836" y="264604"/>
                </a:lnTo>
                <a:lnTo>
                  <a:pt x="22669" y="268566"/>
                </a:lnTo>
                <a:lnTo>
                  <a:pt x="29870" y="272529"/>
                </a:lnTo>
                <a:lnTo>
                  <a:pt x="37795" y="274688"/>
                </a:lnTo>
                <a:lnTo>
                  <a:pt x="1425600" y="274319"/>
                </a:lnTo>
                <a:lnTo>
                  <a:pt x="1433512" y="272160"/>
                </a:lnTo>
                <a:lnTo>
                  <a:pt x="1440357" y="268211"/>
                </a:lnTo>
                <a:lnTo>
                  <a:pt x="1447558" y="264248"/>
                </a:lnTo>
                <a:lnTo>
                  <a:pt x="1463395" y="228600"/>
                </a:lnTo>
                <a:lnTo>
                  <a:pt x="1463039" y="45719"/>
                </a:lnTo>
                <a:lnTo>
                  <a:pt x="1463039" y="37807"/>
                </a:lnTo>
                <a:lnTo>
                  <a:pt x="1460880" y="29883"/>
                </a:lnTo>
                <a:lnTo>
                  <a:pt x="1456918" y="23050"/>
                </a:lnTo>
                <a:lnTo>
                  <a:pt x="1452956" y="15849"/>
                </a:lnTo>
                <a:lnTo>
                  <a:pt x="1447190" y="10083"/>
                </a:lnTo>
                <a:lnTo>
                  <a:pt x="1440357" y="6121"/>
                </a:lnTo>
                <a:lnTo>
                  <a:pt x="1433156" y="2171"/>
                </a:lnTo>
                <a:lnTo>
                  <a:pt x="1425232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7964284" y="2755083"/>
            <a:ext cx="1463675" cy="274955"/>
          </a:xfrm>
          <a:custGeom>
            <a:avLst/>
            <a:gdLst/>
            <a:ahLst/>
            <a:cxnLst/>
            <a:rect l="l" t="t" r="r" b="b"/>
            <a:pathLst>
              <a:path w="1463675" h="274955">
                <a:moveTo>
                  <a:pt x="0" y="45719"/>
                </a:moveTo>
                <a:lnTo>
                  <a:pt x="0" y="37807"/>
                </a:lnTo>
                <a:lnTo>
                  <a:pt x="2158" y="29883"/>
                </a:lnTo>
                <a:lnTo>
                  <a:pt x="6121" y="22682"/>
                </a:lnTo>
                <a:lnTo>
                  <a:pt x="10071" y="15849"/>
                </a:lnTo>
                <a:lnTo>
                  <a:pt x="15836" y="10083"/>
                </a:lnTo>
                <a:lnTo>
                  <a:pt x="23037" y="6121"/>
                </a:lnTo>
                <a:lnTo>
                  <a:pt x="29870" y="2171"/>
                </a:lnTo>
                <a:lnTo>
                  <a:pt x="37795" y="0"/>
                </a:lnTo>
                <a:lnTo>
                  <a:pt x="45719" y="0"/>
                </a:lnTo>
                <a:lnTo>
                  <a:pt x="1417319" y="0"/>
                </a:lnTo>
                <a:lnTo>
                  <a:pt x="1425232" y="0"/>
                </a:lnTo>
                <a:lnTo>
                  <a:pt x="1433156" y="2171"/>
                </a:lnTo>
                <a:lnTo>
                  <a:pt x="1440357" y="6121"/>
                </a:lnTo>
                <a:lnTo>
                  <a:pt x="1447190" y="10083"/>
                </a:lnTo>
                <a:lnTo>
                  <a:pt x="1452956" y="15849"/>
                </a:lnTo>
                <a:lnTo>
                  <a:pt x="1456918" y="23050"/>
                </a:lnTo>
                <a:lnTo>
                  <a:pt x="1460880" y="29883"/>
                </a:lnTo>
                <a:lnTo>
                  <a:pt x="1463039" y="37807"/>
                </a:lnTo>
                <a:lnTo>
                  <a:pt x="1463039" y="45719"/>
                </a:lnTo>
                <a:lnTo>
                  <a:pt x="1463395" y="228600"/>
                </a:lnTo>
                <a:lnTo>
                  <a:pt x="1463395" y="236524"/>
                </a:lnTo>
                <a:lnTo>
                  <a:pt x="1461236" y="244449"/>
                </a:lnTo>
                <a:lnTo>
                  <a:pt x="1457274" y="251650"/>
                </a:lnTo>
                <a:lnTo>
                  <a:pt x="1453311" y="258483"/>
                </a:lnTo>
                <a:lnTo>
                  <a:pt x="1447558" y="264248"/>
                </a:lnTo>
                <a:lnTo>
                  <a:pt x="1440357" y="268211"/>
                </a:lnTo>
                <a:lnTo>
                  <a:pt x="1433512" y="272160"/>
                </a:lnTo>
                <a:lnTo>
                  <a:pt x="1425600" y="274319"/>
                </a:lnTo>
                <a:lnTo>
                  <a:pt x="1417675" y="274319"/>
                </a:lnTo>
                <a:lnTo>
                  <a:pt x="45719" y="274688"/>
                </a:lnTo>
                <a:lnTo>
                  <a:pt x="37795" y="274688"/>
                </a:lnTo>
                <a:lnTo>
                  <a:pt x="29870" y="272529"/>
                </a:lnTo>
                <a:lnTo>
                  <a:pt x="22669" y="268566"/>
                </a:lnTo>
                <a:lnTo>
                  <a:pt x="15836" y="264604"/>
                </a:lnTo>
                <a:lnTo>
                  <a:pt x="10071" y="258851"/>
                </a:lnTo>
                <a:lnTo>
                  <a:pt x="6121" y="251650"/>
                </a:lnTo>
                <a:lnTo>
                  <a:pt x="2158" y="244805"/>
                </a:lnTo>
                <a:lnTo>
                  <a:pt x="0" y="236880"/>
                </a:lnTo>
                <a:lnTo>
                  <a:pt x="0" y="228968"/>
                </a:lnTo>
                <a:lnTo>
                  <a:pt x="0" y="45719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 txBox="1"/>
          <p:nvPr/>
        </p:nvSpPr>
        <p:spPr>
          <a:xfrm>
            <a:off x="8154619" y="2811509"/>
            <a:ext cx="108331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EXTRACT</a:t>
            </a:r>
            <a:r>
              <a:rPr dirty="0" sz="900" spc="-7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LINEAGE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390" name="object 390"/>
          <p:cNvSpPr/>
          <p:nvPr/>
        </p:nvSpPr>
        <p:spPr>
          <a:xfrm>
            <a:off x="8695435" y="2597044"/>
            <a:ext cx="635" cy="80010"/>
          </a:xfrm>
          <a:custGeom>
            <a:avLst/>
            <a:gdLst/>
            <a:ahLst/>
            <a:cxnLst/>
            <a:rect l="l" t="t" r="r" b="b"/>
            <a:pathLst>
              <a:path w="634" h="80010">
                <a:moveTo>
                  <a:pt x="184" y="-4502"/>
                </a:moveTo>
                <a:lnTo>
                  <a:pt x="184" y="84067"/>
                </a:lnTo>
              </a:path>
            </a:pathLst>
          </a:custGeom>
          <a:ln w="9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8668080" y="2673003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724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7963560" y="3177726"/>
            <a:ext cx="1464310" cy="274955"/>
          </a:xfrm>
          <a:custGeom>
            <a:avLst/>
            <a:gdLst/>
            <a:ahLst/>
            <a:cxnLst/>
            <a:rect l="l" t="t" r="r" b="b"/>
            <a:pathLst>
              <a:path w="1464309" h="274954">
                <a:moveTo>
                  <a:pt x="1425600" y="0"/>
                </a:moveTo>
                <a:lnTo>
                  <a:pt x="37795" y="0"/>
                </a:lnTo>
                <a:lnTo>
                  <a:pt x="29883" y="2158"/>
                </a:lnTo>
                <a:lnTo>
                  <a:pt x="23037" y="6121"/>
                </a:lnTo>
                <a:lnTo>
                  <a:pt x="15836" y="10083"/>
                </a:lnTo>
                <a:lnTo>
                  <a:pt x="10083" y="15836"/>
                </a:lnTo>
                <a:lnTo>
                  <a:pt x="6121" y="22682"/>
                </a:lnTo>
                <a:lnTo>
                  <a:pt x="2158" y="29883"/>
                </a:lnTo>
                <a:lnTo>
                  <a:pt x="0" y="37807"/>
                </a:lnTo>
                <a:lnTo>
                  <a:pt x="0" y="236880"/>
                </a:lnTo>
                <a:lnTo>
                  <a:pt x="2158" y="244805"/>
                </a:lnTo>
                <a:lnTo>
                  <a:pt x="6121" y="251637"/>
                </a:lnTo>
                <a:lnTo>
                  <a:pt x="10083" y="258838"/>
                </a:lnTo>
                <a:lnTo>
                  <a:pt x="15836" y="264604"/>
                </a:lnTo>
                <a:lnTo>
                  <a:pt x="22682" y="268566"/>
                </a:lnTo>
                <a:lnTo>
                  <a:pt x="29883" y="272516"/>
                </a:lnTo>
                <a:lnTo>
                  <a:pt x="37795" y="274688"/>
                </a:lnTo>
                <a:lnTo>
                  <a:pt x="1425955" y="274319"/>
                </a:lnTo>
                <a:lnTo>
                  <a:pt x="1433880" y="272160"/>
                </a:lnTo>
                <a:lnTo>
                  <a:pt x="1440713" y="268198"/>
                </a:lnTo>
                <a:lnTo>
                  <a:pt x="1447914" y="264236"/>
                </a:lnTo>
                <a:lnTo>
                  <a:pt x="1463763" y="228600"/>
                </a:lnTo>
                <a:lnTo>
                  <a:pt x="1463395" y="45719"/>
                </a:lnTo>
                <a:lnTo>
                  <a:pt x="1463395" y="37807"/>
                </a:lnTo>
                <a:lnTo>
                  <a:pt x="1461236" y="29883"/>
                </a:lnTo>
                <a:lnTo>
                  <a:pt x="1457274" y="23037"/>
                </a:lnTo>
                <a:lnTo>
                  <a:pt x="1453324" y="15836"/>
                </a:lnTo>
                <a:lnTo>
                  <a:pt x="1447558" y="10083"/>
                </a:lnTo>
                <a:lnTo>
                  <a:pt x="1440713" y="6121"/>
                </a:lnTo>
                <a:lnTo>
                  <a:pt x="1433525" y="2158"/>
                </a:lnTo>
                <a:lnTo>
                  <a:pt x="1425600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7963560" y="3177726"/>
            <a:ext cx="1464310" cy="274955"/>
          </a:xfrm>
          <a:custGeom>
            <a:avLst/>
            <a:gdLst/>
            <a:ahLst/>
            <a:cxnLst/>
            <a:rect l="l" t="t" r="r" b="b"/>
            <a:pathLst>
              <a:path w="1464309" h="274954">
                <a:moveTo>
                  <a:pt x="0" y="45719"/>
                </a:moveTo>
                <a:lnTo>
                  <a:pt x="0" y="37807"/>
                </a:lnTo>
                <a:lnTo>
                  <a:pt x="2158" y="29883"/>
                </a:lnTo>
                <a:lnTo>
                  <a:pt x="6121" y="22682"/>
                </a:lnTo>
                <a:lnTo>
                  <a:pt x="10083" y="15836"/>
                </a:lnTo>
                <a:lnTo>
                  <a:pt x="15836" y="10083"/>
                </a:lnTo>
                <a:lnTo>
                  <a:pt x="23037" y="6121"/>
                </a:lnTo>
                <a:lnTo>
                  <a:pt x="29883" y="2158"/>
                </a:lnTo>
                <a:lnTo>
                  <a:pt x="37795" y="0"/>
                </a:lnTo>
                <a:lnTo>
                  <a:pt x="45720" y="0"/>
                </a:lnTo>
                <a:lnTo>
                  <a:pt x="1417675" y="0"/>
                </a:lnTo>
                <a:lnTo>
                  <a:pt x="1425600" y="0"/>
                </a:lnTo>
                <a:lnTo>
                  <a:pt x="1433525" y="2158"/>
                </a:lnTo>
                <a:lnTo>
                  <a:pt x="1440713" y="6121"/>
                </a:lnTo>
                <a:lnTo>
                  <a:pt x="1447558" y="10083"/>
                </a:lnTo>
                <a:lnTo>
                  <a:pt x="1453324" y="15836"/>
                </a:lnTo>
                <a:lnTo>
                  <a:pt x="1457274" y="23037"/>
                </a:lnTo>
                <a:lnTo>
                  <a:pt x="1461236" y="29883"/>
                </a:lnTo>
                <a:lnTo>
                  <a:pt x="1463395" y="37807"/>
                </a:lnTo>
                <a:lnTo>
                  <a:pt x="1463395" y="45719"/>
                </a:lnTo>
                <a:lnTo>
                  <a:pt x="1463763" y="228600"/>
                </a:lnTo>
                <a:lnTo>
                  <a:pt x="1463763" y="236524"/>
                </a:lnTo>
                <a:lnTo>
                  <a:pt x="1461604" y="244436"/>
                </a:lnTo>
                <a:lnTo>
                  <a:pt x="1457642" y="251637"/>
                </a:lnTo>
                <a:lnTo>
                  <a:pt x="1453680" y="258483"/>
                </a:lnTo>
                <a:lnTo>
                  <a:pt x="1447914" y="264236"/>
                </a:lnTo>
                <a:lnTo>
                  <a:pt x="1440713" y="268198"/>
                </a:lnTo>
                <a:lnTo>
                  <a:pt x="1433880" y="272160"/>
                </a:lnTo>
                <a:lnTo>
                  <a:pt x="1425955" y="274319"/>
                </a:lnTo>
                <a:lnTo>
                  <a:pt x="1418043" y="274319"/>
                </a:lnTo>
                <a:lnTo>
                  <a:pt x="45720" y="274688"/>
                </a:lnTo>
                <a:lnTo>
                  <a:pt x="37795" y="274688"/>
                </a:lnTo>
                <a:lnTo>
                  <a:pt x="29883" y="272516"/>
                </a:lnTo>
                <a:lnTo>
                  <a:pt x="22682" y="268566"/>
                </a:lnTo>
                <a:lnTo>
                  <a:pt x="15836" y="264604"/>
                </a:lnTo>
                <a:lnTo>
                  <a:pt x="10083" y="258838"/>
                </a:lnTo>
                <a:lnTo>
                  <a:pt x="6121" y="251637"/>
                </a:lnTo>
                <a:lnTo>
                  <a:pt x="2158" y="244805"/>
                </a:lnTo>
                <a:lnTo>
                  <a:pt x="0" y="236880"/>
                </a:lnTo>
                <a:lnTo>
                  <a:pt x="0" y="228968"/>
                </a:lnTo>
                <a:lnTo>
                  <a:pt x="0" y="45719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 txBox="1"/>
          <p:nvPr/>
        </p:nvSpPr>
        <p:spPr>
          <a:xfrm>
            <a:off x="8115375" y="3233428"/>
            <a:ext cx="116141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ASSIGN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GERMLINES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95" name="object 395"/>
          <p:cNvSpPr/>
          <p:nvPr/>
        </p:nvSpPr>
        <p:spPr>
          <a:xfrm>
            <a:off x="8695804" y="302940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05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8668436" y="3095646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000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7963560" y="3606122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09" h="367029">
                <a:moveTo>
                  <a:pt x="61556" y="0"/>
                </a:moveTo>
                <a:lnTo>
                  <a:pt x="24284" y="12735"/>
                </a:lnTo>
                <a:lnTo>
                  <a:pt x="2471" y="45365"/>
                </a:lnTo>
                <a:lnTo>
                  <a:pt x="0" y="305282"/>
                </a:lnTo>
                <a:lnTo>
                  <a:pt x="534" y="313308"/>
                </a:lnTo>
                <a:lnTo>
                  <a:pt x="17951" y="348532"/>
                </a:lnTo>
                <a:lnTo>
                  <a:pt x="53175" y="365949"/>
                </a:lnTo>
                <a:lnTo>
                  <a:pt x="61201" y="366483"/>
                </a:lnTo>
                <a:lnTo>
                  <a:pt x="1402562" y="366483"/>
                </a:lnTo>
                <a:lnTo>
                  <a:pt x="1439833" y="353756"/>
                </a:lnTo>
                <a:lnTo>
                  <a:pt x="1461647" y="321129"/>
                </a:lnTo>
                <a:lnTo>
                  <a:pt x="1463763" y="305282"/>
                </a:lnTo>
                <a:lnTo>
                  <a:pt x="1463739" y="61201"/>
                </a:lnTo>
                <a:lnTo>
                  <a:pt x="1451028" y="24286"/>
                </a:lnTo>
                <a:lnTo>
                  <a:pt x="1418397" y="2484"/>
                </a:lnTo>
                <a:lnTo>
                  <a:pt x="61556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7963560" y="3606122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09" h="367029">
                <a:moveTo>
                  <a:pt x="355" y="61201"/>
                </a:moveTo>
                <a:lnTo>
                  <a:pt x="890" y="53183"/>
                </a:lnTo>
                <a:lnTo>
                  <a:pt x="2471" y="45365"/>
                </a:lnTo>
                <a:lnTo>
                  <a:pt x="24284" y="12735"/>
                </a:lnTo>
                <a:lnTo>
                  <a:pt x="61556" y="0"/>
                </a:lnTo>
                <a:lnTo>
                  <a:pt x="1402562" y="368"/>
                </a:lnTo>
                <a:lnTo>
                  <a:pt x="1439833" y="13096"/>
                </a:lnTo>
                <a:lnTo>
                  <a:pt x="1461647" y="45723"/>
                </a:lnTo>
                <a:lnTo>
                  <a:pt x="1463763" y="61569"/>
                </a:lnTo>
                <a:lnTo>
                  <a:pt x="1463763" y="305282"/>
                </a:lnTo>
                <a:lnTo>
                  <a:pt x="1463229" y="313308"/>
                </a:lnTo>
                <a:lnTo>
                  <a:pt x="1461647" y="321129"/>
                </a:lnTo>
                <a:lnTo>
                  <a:pt x="1439833" y="353756"/>
                </a:lnTo>
                <a:lnTo>
                  <a:pt x="1402562" y="366483"/>
                </a:lnTo>
                <a:lnTo>
                  <a:pt x="61201" y="366483"/>
                </a:lnTo>
                <a:lnTo>
                  <a:pt x="23918" y="353756"/>
                </a:lnTo>
                <a:lnTo>
                  <a:pt x="2116" y="321129"/>
                </a:lnTo>
                <a:lnTo>
                  <a:pt x="0" y="305282"/>
                </a:lnTo>
                <a:lnTo>
                  <a:pt x="355" y="6120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 txBox="1"/>
          <p:nvPr/>
        </p:nvSpPr>
        <p:spPr>
          <a:xfrm>
            <a:off x="8091258" y="3639511"/>
            <a:ext cx="120904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QUANTIFY</a:t>
            </a:r>
            <a:r>
              <a:rPr dirty="0" sz="900" spc="-1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ANTIGENE</a:t>
            </a:r>
            <a:endParaRPr sz="900">
              <a:latin typeface="Arial"/>
              <a:cs typeface="Arial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8359102" y="3776671"/>
            <a:ext cx="67373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SELECTION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01" name="object 401"/>
          <p:cNvSpPr/>
          <p:nvPr/>
        </p:nvSpPr>
        <p:spPr>
          <a:xfrm>
            <a:off x="8695435" y="345204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5958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8668080" y="3524411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355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7963560" y="4430162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09" h="367029">
                <a:moveTo>
                  <a:pt x="61556" y="0"/>
                </a:moveTo>
                <a:lnTo>
                  <a:pt x="24284" y="12735"/>
                </a:lnTo>
                <a:lnTo>
                  <a:pt x="2471" y="45365"/>
                </a:lnTo>
                <a:lnTo>
                  <a:pt x="0" y="305282"/>
                </a:lnTo>
                <a:lnTo>
                  <a:pt x="534" y="313308"/>
                </a:lnTo>
                <a:lnTo>
                  <a:pt x="17951" y="348532"/>
                </a:lnTo>
                <a:lnTo>
                  <a:pt x="53175" y="365949"/>
                </a:lnTo>
                <a:lnTo>
                  <a:pt x="61201" y="366483"/>
                </a:lnTo>
                <a:lnTo>
                  <a:pt x="1402562" y="366483"/>
                </a:lnTo>
                <a:lnTo>
                  <a:pt x="1439833" y="353756"/>
                </a:lnTo>
                <a:lnTo>
                  <a:pt x="1461647" y="321129"/>
                </a:lnTo>
                <a:lnTo>
                  <a:pt x="1463763" y="305282"/>
                </a:lnTo>
                <a:lnTo>
                  <a:pt x="1463739" y="61201"/>
                </a:lnTo>
                <a:lnTo>
                  <a:pt x="1451028" y="24286"/>
                </a:lnTo>
                <a:lnTo>
                  <a:pt x="1418397" y="2484"/>
                </a:lnTo>
                <a:lnTo>
                  <a:pt x="61556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7963560" y="4430162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09" h="367029">
                <a:moveTo>
                  <a:pt x="355" y="61201"/>
                </a:moveTo>
                <a:lnTo>
                  <a:pt x="890" y="53183"/>
                </a:lnTo>
                <a:lnTo>
                  <a:pt x="2471" y="45365"/>
                </a:lnTo>
                <a:lnTo>
                  <a:pt x="24284" y="12735"/>
                </a:lnTo>
                <a:lnTo>
                  <a:pt x="61556" y="0"/>
                </a:lnTo>
                <a:lnTo>
                  <a:pt x="1402562" y="368"/>
                </a:lnTo>
                <a:lnTo>
                  <a:pt x="1439833" y="13096"/>
                </a:lnTo>
                <a:lnTo>
                  <a:pt x="1461647" y="45723"/>
                </a:lnTo>
                <a:lnTo>
                  <a:pt x="1463763" y="61569"/>
                </a:lnTo>
                <a:lnTo>
                  <a:pt x="1463763" y="305282"/>
                </a:lnTo>
                <a:lnTo>
                  <a:pt x="1463229" y="313308"/>
                </a:lnTo>
                <a:lnTo>
                  <a:pt x="1461647" y="321129"/>
                </a:lnTo>
                <a:lnTo>
                  <a:pt x="1439833" y="353756"/>
                </a:lnTo>
                <a:lnTo>
                  <a:pt x="1402562" y="366483"/>
                </a:lnTo>
                <a:lnTo>
                  <a:pt x="61201" y="366483"/>
                </a:lnTo>
                <a:lnTo>
                  <a:pt x="23918" y="353756"/>
                </a:lnTo>
                <a:lnTo>
                  <a:pt x="2116" y="321129"/>
                </a:lnTo>
                <a:lnTo>
                  <a:pt x="0" y="305282"/>
                </a:lnTo>
                <a:lnTo>
                  <a:pt x="355" y="6120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 txBox="1"/>
          <p:nvPr/>
        </p:nvSpPr>
        <p:spPr>
          <a:xfrm>
            <a:off x="8269096" y="4532308"/>
            <a:ext cx="85471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LINEAGE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TREE</a:t>
            </a:r>
            <a:endParaRPr sz="900">
              <a:latin typeface="Arial"/>
              <a:cs typeface="Arial"/>
            </a:endParaRPr>
          </a:p>
        </p:txBody>
      </p:sp>
      <p:sp>
        <p:nvSpPr>
          <p:cNvPr id="406" name="object 406"/>
          <p:cNvSpPr/>
          <p:nvPr/>
        </p:nvSpPr>
        <p:spPr>
          <a:xfrm>
            <a:off x="7963560" y="5059803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09" h="367029">
                <a:moveTo>
                  <a:pt x="61556" y="0"/>
                </a:moveTo>
                <a:lnTo>
                  <a:pt x="24284" y="12735"/>
                </a:lnTo>
                <a:lnTo>
                  <a:pt x="2471" y="45365"/>
                </a:lnTo>
                <a:lnTo>
                  <a:pt x="0" y="305282"/>
                </a:lnTo>
                <a:lnTo>
                  <a:pt x="534" y="313308"/>
                </a:lnTo>
                <a:lnTo>
                  <a:pt x="17951" y="348532"/>
                </a:lnTo>
                <a:lnTo>
                  <a:pt x="53175" y="365949"/>
                </a:lnTo>
                <a:lnTo>
                  <a:pt x="61201" y="366483"/>
                </a:lnTo>
                <a:lnTo>
                  <a:pt x="1402562" y="366483"/>
                </a:lnTo>
                <a:lnTo>
                  <a:pt x="1439833" y="353756"/>
                </a:lnTo>
                <a:lnTo>
                  <a:pt x="1461647" y="321129"/>
                </a:lnTo>
                <a:lnTo>
                  <a:pt x="1463763" y="305282"/>
                </a:lnTo>
                <a:lnTo>
                  <a:pt x="1463739" y="61201"/>
                </a:lnTo>
                <a:lnTo>
                  <a:pt x="1451028" y="24286"/>
                </a:lnTo>
                <a:lnTo>
                  <a:pt x="1418397" y="2484"/>
                </a:lnTo>
                <a:lnTo>
                  <a:pt x="61556" y="0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7963560" y="5059803"/>
            <a:ext cx="1464310" cy="367030"/>
          </a:xfrm>
          <a:custGeom>
            <a:avLst/>
            <a:gdLst/>
            <a:ahLst/>
            <a:cxnLst/>
            <a:rect l="l" t="t" r="r" b="b"/>
            <a:pathLst>
              <a:path w="1464309" h="367029">
                <a:moveTo>
                  <a:pt x="355" y="61201"/>
                </a:moveTo>
                <a:lnTo>
                  <a:pt x="890" y="53183"/>
                </a:lnTo>
                <a:lnTo>
                  <a:pt x="2471" y="45365"/>
                </a:lnTo>
                <a:lnTo>
                  <a:pt x="24284" y="12735"/>
                </a:lnTo>
                <a:lnTo>
                  <a:pt x="61556" y="0"/>
                </a:lnTo>
                <a:lnTo>
                  <a:pt x="1402562" y="368"/>
                </a:lnTo>
                <a:lnTo>
                  <a:pt x="1439833" y="13096"/>
                </a:lnTo>
                <a:lnTo>
                  <a:pt x="1461647" y="45723"/>
                </a:lnTo>
                <a:lnTo>
                  <a:pt x="1463763" y="61569"/>
                </a:lnTo>
                <a:lnTo>
                  <a:pt x="1463763" y="305282"/>
                </a:lnTo>
                <a:lnTo>
                  <a:pt x="1463229" y="313308"/>
                </a:lnTo>
                <a:lnTo>
                  <a:pt x="1461647" y="321129"/>
                </a:lnTo>
                <a:lnTo>
                  <a:pt x="1439833" y="353756"/>
                </a:lnTo>
                <a:lnTo>
                  <a:pt x="1402562" y="366483"/>
                </a:lnTo>
                <a:lnTo>
                  <a:pt x="61201" y="366483"/>
                </a:lnTo>
                <a:lnTo>
                  <a:pt x="23918" y="353756"/>
                </a:lnTo>
                <a:lnTo>
                  <a:pt x="2116" y="321129"/>
                </a:lnTo>
                <a:lnTo>
                  <a:pt x="0" y="305282"/>
                </a:lnTo>
                <a:lnTo>
                  <a:pt x="355" y="61201"/>
                </a:lnTo>
                <a:close/>
              </a:path>
            </a:pathLst>
          </a:custGeom>
          <a:ln w="25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 txBox="1"/>
          <p:nvPr/>
        </p:nvSpPr>
        <p:spPr>
          <a:xfrm>
            <a:off x="8097380" y="5162304"/>
            <a:ext cx="119697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LINEAGE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STATISTICS</a:t>
            </a:r>
            <a:endParaRPr sz="900">
              <a:latin typeface="Arial"/>
              <a:cs typeface="Arial"/>
            </a:endParaRPr>
          </a:p>
        </p:txBody>
      </p:sp>
      <p:sp>
        <p:nvSpPr>
          <p:cNvPr id="409" name="object 409"/>
          <p:cNvSpPr/>
          <p:nvPr/>
        </p:nvSpPr>
        <p:spPr>
          <a:xfrm>
            <a:off x="8695435" y="3972251"/>
            <a:ext cx="0" cy="380365"/>
          </a:xfrm>
          <a:custGeom>
            <a:avLst/>
            <a:gdLst/>
            <a:ahLst/>
            <a:cxnLst/>
            <a:rect l="l" t="t" r="r" b="b"/>
            <a:pathLst>
              <a:path w="0" h="380364">
                <a:moveTo>
                  <a:pt x="0" y="0"/>
                </a:moveTo>
                <a:lnTo>
                  <a:pt x="0" y="379793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8668080" y="4348450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355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8695435" y="3789371"/>
            <a:ext cx="848994" cy="1192530"/>
          </a:xfrm>
          <a:custGeom>
            <a:avLst/>
            <a:gdLst/>
            <a:ahLst/>
            <a:cxnLst/>
            <a:rect l="l" t="t" r="r" b="b"/>
            <a:pathLst>
              <a:path w="848995" h="1192529">
                <a:moveTo>
                  <a:pt x="731520" y="0"/>
                </a:moveTo>
                <a:lnTo>
                  <a:pt x="848525" y="0"/>
                </a:lnTo>
                <a:lnTo>
                  <a:pt x="848525" y="1125715"/>
                </a:lnTo>
                <a:lnTo>
                  <a:pt x="0" y="1125715"/>
                </a:lnTo>
                <a:lnTo>
                  <a:pt x="0" y="1192314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8668080" y="4978091"/>
            <a:ext cx="55244" cy="82550"/>
          </a:xfrm>
          <a:custGeom>
            <a:avLst/>
            <a:gdLst/>
            <a:ahLst/>
            <a:cxnLst/>
            <a:rect l="l" t="t" r="r" b="b"/>
            <a:pathLst>
              <a:path w="55245" h="82550">
                <a:moveTo>
                  <a:pt x="54724" y="0"/>
                </a:moveTo>
                <a:lnTo>
                  <a:pt x="0" y="0"/>
                </a:lnTo>
                <a:lnTo>
                  <a:pt x="27355" y="82080"/>
                </a:lnTo>
                <a:lnTo>
                  <a:pt x="54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 txBox="1"/>
          <p:nvPr/>
        </p:nvSpPr>
        <p:spPr>
          <a:xfrm>
            <a:off x="7275388" y="660931"/>
            <a:ext cx="139065" cy="1051560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00" spc="-25">
                <a:latin typeface="Arial"/>
                <a:cs typeface="Arial"/>
              </a:rPr>
              <a:t>V,J </a:t>
            </a:r>
            <a:r>
              <a:rPr dirty="0" sz="800" spc="-5">
                <a:latin typeface="Arial"/>
                <a:cs typeface="Arial"/>
              </a:rPr>
              <a:t>and junction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length</a:t>
            </a:r>
            <a:endParaRPr sz="800">
              <a:latin typeface="Arial"/>
              <a:cs typeface="Arial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9680344" y="4035927"/>
            <a:ext cx="153670" cy="138938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 b="1">
                <a:latin typeface="Arial"/>
                <a:cs typeface="Arial"/>
              </a:rPr>
              <a:t>ImmChainTracer</a:t>
            </a:r>
            <a:r>
              <a:rPr dirty="0" sz="900" spc="-50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pipeline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Peter Blazso</dc:creator>
  <dcterms:created xsi:type="dcterms:W3CDTF">2020-11-03T09:00:12Z</dcterms:created>
  <dcterms:modified xsi:type="dcterms:W3CDTF">2020-11-03T09:00:12Z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2020-11-01T00:00:00Z</vt:filetime>
  </property>
  <property fmtid="{D5CDD505-2E9C-101B-9397-08002B2CF9AE}" pid="3" name="Creator">
    <vt:lpwstr>Impress</vt:lpwstr>
  </property>
  <property fmtid="{D5CDD505-2E9C-101B-9397-08002B2CF9AE}" pid="4" name="LastSaved">
    <vt:filetime>2020-11-01T00:00:00Z</vt:filetime>
  </property>
</Properties>
</file>