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5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BAE1-F7D4-47E9-8A01-8D030C98C0A8}" type="datetimeFigureOut">
              <a:rPr lang="ru-RU" smtClean="0"/>
              <a:pPr/>
              <a:t>19.06.2022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D32A-FA72-4E64-874E-628885AA64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2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2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8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6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1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5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38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8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6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11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73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328382" y="5260067"/>
            <a:ext cx="9589827" cy="990611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328383" y="4012445"/>
            <a:ext cx="9589828" cy="123959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4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 1"/>
          <p:cNvSpPr>
            <a:spLocks noGrp="1"/>
          </p:cNvSpPr>
          <p:nvPr>
            <p:ph type="pic" idx="1"/>
          </p:nvPr>
        </p:nvSpPr>
        <p:spPr>
          <a:xfrm>
            <a:off x="3" y="4"/>
            <a:ext cx="12191999" cy="31187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1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34175" y="4683208"/>
            <a:ext cx="7852625" cy="129275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822887" y="3537562"/>
            <a:ext cx="9359692" cy="9912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68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1" y="4"/>
            <a:ext cx="6107288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6880346" y="2185851"/>
            <a:ext cx="4510145" cy="385088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6899291" y="440597"/>
            <a:ext cx="4244959" cy="1569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08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12"/>
          </p:nvPr>
        </p:nvSpPr>
        <p:spPr>
          <a:xfrm>
            <a:off x="6061432" y="871538"/>
            <a:ext cx="5465233" cy="48831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9560" y="2999650"/>
            <a:ext cx="4420753" cy="2340349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749557" y="1471963"/>
            <a:ext cx="4420755" cy="141605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46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12"/>
          </p:nvPr>
        </p:nvSpPr>
        <p:spPr>
          <a:xfrm>
            <a:off x="6959443" y="677638"/>
            <a:ext cx="4567220" cy="507634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9559" y="2978888"/>
            <a:ext cx="4916455" cy="2340349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749557" y="1492022"/>
            <a:ext cx="4508243" cy="1375231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518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 and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3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Picture  2"/>
          <p:cNvSpPr>
            <a:spLocks noGrp="1"/>
          </p:cNvSpPr>
          <p:nvPr>
            <p:ph type="pic" sz="quarter" idx="16"/>
          </p:nvPr>
        </p:nvSpPr>
        <p:spPr>
          <a:xfrm>
            <a:off x="1026586" y="803806"/>
            <a:ext cx="4819649" cy="2327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0" name="Picture  1"/>
          <p:cNvSpPr>
            <a:spLocks noGrp="1"/>
          </p:cNvSpPr>
          <p:nvPr>
            <p:ph type="pic" sz="quarter" idx="17"/>
          </p:nvPr>
        </p:nvSpPr>
        <p:spPr>
          <a:xfrm>
            <a:off x="6388878" y="801258"/>
            <a:ext cx="4819649" cy="2327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286337" y="4101746"/>
            <a:ext cx="4186404" cy="129454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3" name="Text 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9993" y="4101744"/>
            <a:ext cx="4154014" cy="1294546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" name="Text  3"/>
          <p:cNvSpPr>
            <a:spLocks noGrp="1"/>
          </p:cNvSpPr>
          <p:nvPr>
            <p:ph type="body" sz="quarter" idx="14" hasCustomPrompt="1"/>
          </p:nvPr>
        </p:nvSpPr>
        <p:spPr>
          <a:xfrm>
            <a:off x="1320204" y="3167063"/>
            <a:ext cx="4343325" cy="823912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7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679995" y="3164685"/>
            <a:ext cx="4343325" cy="823912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1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24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t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Picture  2"/>
          <p:cNvSpPr>
            <a:spLocks noGrp="1"/>
          </p:cNvSpPr>
          <p:nvPr>
            <p:ph type="pic" sz="quarter" idx="16"/>
          </p:nvPr>
        </p:nvSpPr>
        <p:spPr>
          <a:xfrm>
            <a:off x="678704" y="3673929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2" name="Picture  3"/>
          <p:cNvSpPr>
            <a:spLocks noGrp="1"/>
          </p:cNvSpPr>
          <p:nvPr>
            <p:ph type="pic" sz="quarter" idx="19"/>
          </p:nvPr>
        </p:nvSpPr>
        <p:spPr>
          <a:xfrm>
            <a:off x="4381285" y="3673928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Picture  4"/>
          <p:cNvSpPr>
            <a:spLocks noGrp="1"/>
          </p:cNvSpPr>
          <p:nvPr>
            <p:ph type="pic" sz="quarter" idx="20"/>
          </p:nvPr>
        </p:nvSpPr>
        <p:spPr>
          <a:xfrm>
            <a:off x="8087661" y="3673928"/>
            <a:ext cx="3429433" cy="19594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8" name="Text  1"/>
          <p:cNvSpPr>
            <a:spLocks noGrp="1"/>
          </p:cNvSpPr>
          <p:nvPr>
            <p:ph type="body" sz="quarter" idx="24" hasCustomPrompt="1"/>
          </p:nvPr>
        </p:nvSpPr>
        <p:spPr>
          <a:xfrm>
            <a:off x="8083864" y="5625095"/>
            <a:ext cx="3429000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" name="Text  2"/>
          <p:cNvSpPr>
            <a:spLocks noGrp="1"/>
          </p:cNvSpPr>
          <p:nvPr>
            <p:ph type="body" sz="quarter" idx="22" hasCustomPrompt="1"/>
          </p:nvPr>
        </p:nvSpPr>
        <p:spPr>
          <a:xfrm>
            <a:off x="4381716" y="5625095"/>
            <a:ext cx="3429000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7" name="Text  3"/>
          <p:cNvSpPr>
            <a:spLocks noGrp="1"/>
          </p:cNvSpPr>
          <p:nvPr>
            <p:ph type="body" sz="quarter" idx="23" hasCustomPrompt="1"/>
          </p:nvPr>
        </p:nvSpPr>
        <p:spPr>
          <a:xfrm>
            <a:off x="674472" y="5625094"/>
            <a:ext cx="3429869" cy="423863"/>
          </a:xfrm>
          <a:solidFill>
            <a:schemeClr val="accent4">
              <a:alpha val="85000"/>
            </a:schemeClr>
          </a:solidFill>
        </p:spPr>
        <p:txBody>
          <a:bodyPr anchor="ctr">
            <a:noAutofit/>
          </a:bodyPr>
          <a:lstStyle>
            <a:lvl1pPr algn="ctr">
              <a:defRPr sz="1300" b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0" name="Text  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873" y="2220418"/>
            <a:ext cx="7961484" cy="104771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89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1" y="2220418"/>
            <a:ext cx="8791628" cy="1047718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ext  2"/>
          <p:cNvSpPr>
            <a:spLocks noGrp="1"/>
          </p:cNvSpPr>
          <p:nvPr>
            <p:ph type="body" sz="quarter" idx="19" hasCustomPrompt="1"/>
          </p:nvPr>
        </p:nvSpPr>
        <p:spPr>
          <a:xfrm>
            <a:off x="1197379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7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4624428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8" name="Text  4"/>
          <p:cNvSpPr>
            <a:spLocks noGrp="1"/>
          </p:cNvSpPr>
          <p:nvPr>
            <p:ph type="body" sz="quarter" idx="21" hasCustomPrompt="1"/>
          </p:nvPr>
        </p:nvSpPr>
        <p:spPr>
          <a:xfrm>
            <a:off x="8051480" y="4455266"/>
            <a:ext cx="3060000" cy="139269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425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1" name="Picture  2"/>
          <p:cNvSpPr>
            <a:spLocks noGrp="1"/>
          </p:cNvSpPr>
          <p:nvPr>
            <p:ph type="pic" sz="quarter" idx="34"/>
          </p:nvPr>
        </p:nvSpPr>
        <p:spPr>
          <a:xfrm>
            <a:off x="813327" y="3027511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2" name="Picture  3"/>
          <p:cNvSpPr>
            <a:spLocks noGrp="1"/>
          </p:cNvSpPr>
          <p:nvPr>
            <p:ph type="pic" sz="quarter" idx="35"/>
          </p:nvPr>
        </p:nvSpPr>
        <p:spPr>
          <a:xfrm>
            <a:off x="3518413" y="3027510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3" name="Picture  4"/>
          <p:cNvSpPr>
            <a:spLocks noGrp="1"/>
          </p:cNvSpPr>
          <p:nvPr>
            <p:ph type="pic" sz="quarter" idx="36"/>
          </p:nvPr>
        </p:nvSpPr>
        <p:spPr>
          <a:xfrm>
            <a:off x="6217821" y="3022014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Picture  5"/>
          <p:cNvSpPr>
            <a:spLocks noGrp="1"/>
          </p:cNvSpPr>
          <p:nvPr>
            <p:ph type="pic" sz="quarter" idx="37"/>
          </p:nvPr>
        </p:nvSpPr>
        <p:spPr>
          <a:xfrm>
            <a:off x="8925745" y="3022013"/>
            <a:ext cx="2308511" cy="2094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309512" y="2220418"/>
            <a:ext cx="9619747" cy="7005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5" name="Text  2"/>
          <p:cNvSpPr>
            <a:spLocks noGrp="1"/>
          </p:cNvSpPr>
          <p:nvPr>
            <p:ph type="body" sz="quarter" idx="49" hasCustomPrompt="1"/>
          </p:nvPr>
        </p:nvSpPr>
        <p:spPr>
          <a:xfrm>
            <a:off x="703803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6" name="Text  3"/>
          <p:cNvSpPr>
            <a:spLocks noGrp="1"/>
          </p:cNvSpPr>
          <p:nvPr>
            <p:ph type="body" sz="quarter" idx="53" hasCustomPrompt="1"/>
          </p:nvPr>
        </p:nvSpPr>
        <p:spPr>
          <a:xfrm>
            <a:off x="703705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7" name="Text  4"/>
          <p:cNvSpPr>
            <a:spLocks noGrp="1"/>
          </p:cNvSpPr>
          <p:nvPr>
            <p:ph type="body" sz="quarter" idx="54" hasCustomPrompt="1"/>
          </p:nvPr>
        </p:nvSpPr>
        <p:spPr>
          <a:xfrm>
            <a:off x="3386041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8" name="Text  5"/>
          <p:cNvSpPr>
            <a:spLocks noGrp="1"/>
          </p:cNvSpPr>
          <p:nvPr>
            <p:ph type="body" sz="quarter" idx="55" hasCustomPrompt="1"/>
          </p:nvPr>
        </p:nvSpPr>
        <p:spPr>
          <a:xfrm>
            <a:off x="3385941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9" name="Text  6"/>
          <p:cNvSpPr>
            <a:spLocks noGrp="1"/>
          </p:cNvSpPr>
          <p:nvPr>
            <p:ph type="body" sz="quarter" idx="56" hasCustomPrompt="1"/>
          </p:nvPr>
        </p:nvSpPr>
        <p:spPr>
          <a:xfrm>
            <a:off x="6110858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0" name="Text  7"/>
          <p:cNvSpPr>
            <a:spLocks noGrp="1"/>
          </p:cNvSpPr>
          <p:nvPr>
            <p:ph type="body" sz="quarter" idx="57" hasCustomPrompt="1"/>
          </p:nvPr>
        </p:nvSpPr>
        <p:spPr>
          <a:xfrm>
            <a:off x="6110757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1" name="Text  8"/>
          <p:cNvSpPr>
            <a:spLocks noGrp="1"/>
          </p:cNvSpPr>
          <p:nvPr>
            <p:ph type="body" sz="quarter" idx="58" hasCustomPrompt="1"/>
          </p:nvPr>
        </p:nvSpPr>
        <p:spPr>
          <a:xfrm>
            <a:off x="8835478" y="5359483"/>
            <a:ext cx="2418036" cy="457587"/>
          </a:xfrm>
        </p:spPr>
        <p:txBody>
          <a:bodyPr anchor="ctr">
            <a:noAutofit/>
          </a:bodyPr>
          <a:lstStyle>
            <a:lvl1pPr>
              <a:defRPr sz="15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42" name="Text  9"/>
          <p:cNvSpPr>
            <a:spLocks noGrp="1"/>
          </p:cNvSpPr>
          <p:nvPr>
            <p:ph type="body" sz="quarter" idx="59" hasCustomPrompt="1"/>
          </p:nvPr>
        </p:nvSpPr>
        <p:spPr>
          <a:xfrm>
            <a:off x="8835377" y="5768086"/>
            <a:ext cx="2398879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53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s -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Picture  2"/>
          <p:cNvSpPr>
            <a:spLocks noGrp="1"/>
          </p:cNvSpPr>
          <p:nvPr>
            <p:ph type="pic" sz="quarter" idx="45"/>
          </p:nvPr>
        </p:nvSpPr>
        <p:spPr>
          <a:xfrm>
            <a:off x="645586" y="2668588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9" name="Picture  3"/>
          <p:cNvSpPr>
            <a:spLocks noGrp="1"/>
          </p:cNvSpPr>
          <p:nvPr>
            <p:ph type="pic" sz="quarter" idx="47"/>
          </p:nvPr>
        </p:nvSpPr>
        <p:spPr>
          <a:xfrm>
            <a:off x="6341902" y="2668588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8" name="Picture  4"/>
          <p:cNvSpPr>
            <a:spLocks noGrp="1"/>
          </p:cNvSpPr>
          <p:nvPr>
            <p:ph type="pic" sz="quarter" idx="46"/>
          </p:nvPr>
        </p:nvSpPr>
        <p:spPr>
          <a:xfrm>
            <a:off x="645547" y="4548170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0" name="Picture  5"/>
          <p:cNvSpPr>
            <a:spLocks noGrp="1"/>
          </p:cNvSpPr>
          <p:nvPr>
            <p:ph type="pic" sz="quarter" idx="48"/>
          </p:nvPr>
        </p:nvSpPr>
        <p:spPr>
          <a:xfrm>
            <a:off x="6341902" y="4541356"/>
            <a:ext cx="2095500" cy="1568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 1"/>
          <p:cNvSpPr>
            <a:spLocks noGrp="1"/>
          </p:cNvSpPr>
          <p:nvPr>
            <p:ph type="body" sz="quarter" idx="49" hasCustomPrompt="1"/>
          </p:nvPr>
        </p:nvSpPr>
        <p:spPr>
          <a:xfrm>
            <a:off x="2957084" y="2668589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4" name="Text  2"/>
          <p:cNvSpPr>
            <a:spLocks noGrp="1"/>
          </p:cNvSpPr>
          <p:nvPr>
            <p:ph type="body" sz="quarter" idx="50" hasCustomPrompt="1"/>
          </p:nvPr>
        </p:nvSpPr>
        <p:spPr>
          <a:xfrm>
            <a:off x="8653400" y="2668590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5" name="Text  3"/>
          <p:cNvSpPr>
            <a:spLocks noGrp="1"/>
          </p:cNvSpPr>
          <p:nvPr>
            <p:ph type="body" sz="quarter" idx="51" hasCustomPrompt="1"/>
          </p:nvPr>
        </p:nvSpPr>
        <p:spPr>
          <a:xfrm>
            <a:off x="2957045" y="4506078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6" name="Text  4"/>
          <p:cNvSpPr>
            <a:spLocks noGrp="1"/>
          </p:cNvSpPr>
          <p:nvPr>
            <p:ph type="body" sz="quarter" idx="52" hasCustomPrompt="1"/>
          </p:nvPr>
        </p:nvSpPr>
        <p:spPr>
          <a:xfrm>
            <a:off x="8653400" y="4503977"/>
            <a:ext cx="2878667" cy="516196"/>
          </a:xfrm>
        </p:spPr>
        <p:txBody>
          <a:bodyPr anchor="b">
            <a:noAutofit/>
          </a:bodyPr>
          <a:lstStyle>
            <a:lvl1pPr>
              <a:lnSpc>
                <a:spcPct val="110000"/>
              </a:lnSpc>
              <a:defRPr sz="16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7" name="Text  5"/>
          <p:cNvSpPr>
            <a:spLocks noGrp="1"/>
          </p:cNvSpPr>
          <p:nvPr>
            <p:ph type="body" sz="quarter" idx="53" hasCustomPrompt="1"/>
          </p:nvPr>
        </p:nvSpPr>
        <p:spPr>
          <a:xfrm>
            <a:off x="2956985" y="3184525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8" name="Text  6"/>
          <p:cNvSpPr>
            <a:spLocks noGrp="1"/>
          </p:cNvSpPr>
          <p:nvPr>
            <p:ph type="body" sz="quarter" idx="54" hasCustomPrompt="1"/>
          </p:nvPr>
        </p:nvSpPr>
        <p:spPr>
          <a:xfrm>
            <a:off x="2956985" y="5020172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59" name="Text  7"/>
          <p:cNvSpPr>
            <a:spLocks noGrp="1"/>
          </p:cNvSpPr>
          <p:nvPr>
            <p:ph type="body" sz="quarter" idx="55" hasCustomPrompt="1"/>
          </p:nvPr>
        </p:nvSpPr>
        <p:spPr>
          <a:xfrm>
            <a:off x="8652504" y="3184525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60" name="Text  8"/>
          <p:cNvSpPr>
            <a:spLocks noGrp="1"/>
          </p:cNvSpPr>
          <p:nvPr>
            <p:ph type="body" sz="quarter" idx="56" hasCustomPrompt="1"/>
          </p:nvPr>
        </p:nvSpPr>
        <p:spPr>
          <a:xfrm>
            <a:off x="8652504" y="5030463"/>
            <a:ext cx="2878667" cy="852488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7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7" name="Video  1"/>
          <p:cNvSpPr>
            <a:spLocks noGrp="1"/>
          </p:cNvSpPr>
          <p:nvPr>
            <p:ph type="media" sz="quarter" idx="12" hasCustomPrompt="1"/>
          </p:nvPr>
        </p:nvSpPr>
        <p:spPr>
          <a:xfrm>
            <a:off x="3487918" y="3336216"/>
            <a:ext cx="5473394" cy="3031094"/>
          </a:xfrm>
        </p:spPr>
        <p:txBody>
          <a:bodyPr/>
          <a:lstStyle/>
          <a:p>
            <a:r>
              <a:rPr lang="en-US"/>
              <a:t>Click icon to add video</a:t>
            </a:r>
            <a:endParaRPr lang="ru-RU" dirty="0"/>
          </a:p>
        </p:txBody>
      </p:sp>
      <p:sp>
        <p:nvSpPr>
          <p:cNvPr id="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1" y="2220418"/>
            <a:ext cx="8791628" cy="796159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56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246566-9999-5D14-4E30-A7CE5FD462E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63" y="-68239"/>
            <a:ext cx="12490226" cy="7028597"/>
          </a:xfrm>
          <a:prstGeom prst="rect">
            <a:avLst/>
          </a:prstGeom>
        </p:spPr>
      </p:pic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710122" y="4460330"/>
            <a:ext cx="5368314" cy="1117754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710121" y="3241145"/>
            <a:ext cx="5368315" cy="111726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05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jor Poin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5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6796475" y="3687480"/>
            <a:ext cx="3604828" cy="2370420"/>
          </a:xfrm>
        </p:spPr>
        <p:txBody>
          <a:bodyPr>
            <a:noAutofit/>
          </a:bodyPr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05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8" name="Picture  2"/>
          <p:cNvSpPr>
            <a:spLocks noGrp="1"/>
          </p:cNvSpPr>
          <p:nvPr>
            <p:ph type="pic" sz="quarter" idx="12"/>
          </p:nvPr>
        </p:nvSpPr>
        <p:spPr>
          <a:xfrm>
            <a:off x="1026047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 3"/>
          <p:cNvSpPr>
            <a:spLocks noGrp="1"/>
          </p:cNvSpPr>
          <p:nvPr>
            <p:ph type="pic" sz="quarter" idx="13"/>
          </p:nvPr>
        </p:nvSpPr>
        <p:spPr>
          <a:xfrm>
            <a:off x="3817463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Picture  4"/>
          <p:cNvSpPr>
            <a:spLocks noGrp="1"/>
          </p:cNvSpPr>
          <p:nvPr>
            <p:ph type="pic" sz="quarter" idx="14"/>
          </p:nvPr>
        </p:nvSpPr>
        <p:spPr>
          <a:xfrm>
            <a:off x="6608879" y="334100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Picture  5"/>
          <p:cNvSpPr>
            <a:spLocks noGrp="1"/>
          </p:cNvSpPr>
          <p:nvPr>
            <p:ph type="pic" sz="quarter" idx="15"/>
          </p:nvPr>
        </p:nvSpPr>
        <p:spPr>
          <a:xfrm>
            <a:off x="9400297" y="3348758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2178558" y="2220418"/>
            <a:ext cx="8092114" cy="958694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2"/>
          <p:cNvSpPr>
            <a:spLocks noGrp="1"/>
          </p:cNvSpPr>
          <p:nvPr>
            <p:ph type="body" sz="quarter" idx="54" hasCustomPrompt="1"/>
          </p:nvPr>
        </p:nvSpPr>
        <p:spPr>
          <a:xfrm>
            <a:off x="982330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0" name="Text  3"/>
          <p:cNvSpPr>
            <a:spLocks noGrp="1"/>
          </p:cNvSpPr>
          <p:nvPr>
            <p:ph type="body" sz="quarter" idx="55" hasCustomPrompt="1"/>
          </p:nvPr>
        </p:nvSpPr>
        <p:spPr>
          <a:xfrm>
            <a:off x="3789030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1" name="Text  4"/>
          <p:cNvSpPr>
            <a:spLocks noGrp="1"/>
          </p:cNvSpPr>
          <p:nvPr>
            <p:ph type="body" sz="quarter" idx="56" hasCustomPrompt="1"/>
          </p:nvPr>
        </p:nvSpPr>
        <p:spPr>
          <a:xfrm>
            <a:off x="6553754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2" name="Text  5"/>
          <p:cNvSpPr>
            <a:spLocks noGrp="1"/>
          </p:cNvSpPr>
          <p:nvPr>
            <p:ph type="body" sz="quarter" idx="57" hasCustomPrompt="1"/>
          </p:nvPr>
        </p:nvSpPr>
        <p:spPr>
          <a:xfrm>
            <a:off x="9318478" y="5274525"/>
            <a:ext cx="2159290" cy="995646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71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Picture  2"/>
          <p:cNvSpPr>
            <a:spLocks noGrp="1"/>
          </p:cNvSpPr>
          <p:nvPr>
            <p:ph type="pic" sz="quarter" idx="12"/>
          </p:nvPr>
        </p:nvSpPr>
        <p:spPr>
          <a:xfrm>
            <a:off x="5292779" y="2420953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1979545" y="4422046"/>
            <a:ext cx="7992419" cy="1137833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5" hasCustomPrompt="1"/>
          </p:nvPr>
        </p:nvSpPr>
        <p:spPr>
          <a:xfrm>
            <a:off x="2002548" y="5601016"/>
            <a:ext cx="7288208" cy="41741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16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3" name="Picture  2"/>
          <p:cNvSpPr>
            <a:spLocks noGrp="1"/>
          </p:cNvSpPr>
          <p:nvPr>
            <p:ph type="pic" sz="quarter" idx="12"/>
          </p:nvPr>
        </p:nvSpPr>
        <p:spPr>
          <a:xfrm>
            <a:off x="1418174" y="3644913"/>
            <a:ext cx="1636364" cy="1636364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0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90528" y="2249110"/>
            <a:ext cx="7755452" cy="70975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5" hasCustomPrompt="1"/>
          </p:nvPr>
        </p:nvSpPr>
        <p:spPr>
          <a:xfrm>
            <a:off x="3988269" y="5308492"/>
            <a:ext cx="6425731" cy="417418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1" name="Text  3"/>
          <p:cNvSpPr>
            <a:spLocks noGrp="1"/>
          </p:cNvSpPr>
          <p:nvPr>
            <p:ph type="body" sz="quarter" idx="16" hasCustomPrompt="1"/>
          </p:nvPr>
        </p:nvSpPr>
        <p:spPr>
          <a:xfrm>
            <a:off x="3988270" y="3733277"/>
            <a:ext cx="5743560" cy="1548000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90879"/>
            <a:ext cx="7373518" cy="1086939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1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1599088" y="4056334"/>
            <a:ext cx="7326591" cy="1554845"/>
          </a:xfrm>
        </p:spPr>
        <p:txBody>
          <a:bodyPr>
            <a:noAutofit/>
          </a:bodyPr>
          <a:lstStyle>
            <a:lvl1pPr algn="l">
              <a:lnSpc>
                <a:spcPct val="130000"/>
              </a:lnSpc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613822" y="3061608"/>
            <a:ext cx="6483311" cy="531290"/>
          </a:xfrm>
        </p:spPr>
        <p:txBody>
          <a:bodyPr anchor="ctr">
            <a:noAutofit/>
          </a:bodyPr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84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 1"/>
          <p:cNvSpPr>
            <a:spLocks noGrp="1"/>
          </p:cNvSpPr>
          <p:nvPr>
            <p:ph type="pic" sz="quarter" idx="32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6" name="Picture  2"/>
          <p:cNvSpPr>
            <a:spLocks noGrp="1"/>
          </p:cNvSpPr>
          <p:nvPr>
            <p:ph type="pic" sz="quarter" idx="10"/>
          </p:nvPr>
        </p:nvSpPr>
        <p:spPr>
          <a:xfrm>
            <a:off x="712833" y="3326020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 3"/>
          <p:cNvSpPr>
            <a:spLocks noGrp="1"/>
          </p:cNvSpPr>
          <p:nvPr>
            <p:ph type="pic" sz="quarter" idx="23"/>
          </p:nvPr>
        </p:nvSpPr>
        <p:spPr>
          <a:xfrm>
            <a:off x="2961483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Picture  4"/>
          <p:cNvSpPr>
            <a:spLocks noGrp="1"/>
          </p:cNvSpPr>
          <p:nvPr>
            <p:ph type="pic" sz="quarter" idx="24"/>
          </p:nvPr>
        </p:nvSpPr>
        <p:spPr>
          <a:xfrm>
            <a:off x="5259850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7" name="Picture  5"/>
          <p:cNvSpPr>
            <a:spLocks noGrp="1"/>
          </p:cNvSpPr>
          <p:nvPr>
            <p:ph type="pic" sz="quarter" idx="25"/>
          </p:nvPr>
        </p:nvSpPr>
        <p:spPr>
          <a:xfrm>
            <a:off x="7531381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Picture  6"/>
          <p:cNvSpPr>
            <a:spLocks noGrp="1"/>
          </p:cNvSpPr>
          <p:nvPr>
            <p:ph type="pic" sz="quarter" idx="26"/>
          </p:nvPr>
        </p:nvSpPr>
        <p:spPr>
          <a:xfrm>
            <a:off x="9850252" y="3318044"/>
            <a:ext cx="1628785" cy="17807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Text  1"/>
          <p:cNvSpPr>
            <a:spLocks noGrp="1"/>
          </p:cNvSpPr>
          <p:nvPr>
            <p:ph type="body" sz="quarter" idx="27" hasCustomPrompt="1"/>
          </p:nvPr>
        </p:nvSpPr>
        <p:spPr>
          <a:xfrm>
            <a:off x="618489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4" name="Text  2"/>
          <p:cNvSpPr>
            <a:spLocks noGrp="1"/>
          </p:cNvSpPr>
          <p:nvPr>
            <p:ph type="body" sz="quarter" idx="28" hasCustomPrompt="1"/>
          </p:nvPr>
        </p:nvSpPr>
        <p:spPr>
          <a:xfrm>
            <a:off x="2863439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5" name="Text  3"/>
          <p:cNvSpPr>
            <a:spLocks noGrp="1"/>
          </p:cNvSpPr>
          <p:nvPr>
            <p:ph type="body" sz="quarter" idx="29" hasCustomPrompt="1"/>
          </p:nvPr>
        </p:nvSpPr>
        <p:spPr>
          <a:xfrm>
            <a:off x="5161806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6" name="Text  4"/>
          <p:cNvSpPr>
            <a:spLocks noGrp="1"/>
          </p:cNvSpPr>
          <p:nvPr>
            <p:ph type="body" sz="quarter" idx="30" hasCustomPrompt="1"/>
          </p:nvPr>
        </p:nvSpPr>
        <p:spPr>
          <a:xfrm>
            <a:off x="7433336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7" name="Text  5"/>
          <p:cNvSpPr>
            <a:spLocks noGrp="1"/>
          </p:cNvSpPr>
          <p:nvPr>
            <p:ph type="body" sz="quarter" idx="31" hasCustomPrompt="1"/>
          </p:nvPr>
        </p:nvSpPr>
        <p:spPr>
          <a:xfrm>
            <a:off x="9752207" y="5285385"/>
            <a:ext cx="1890183" cy="84931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40" name="Text  6"/>
          <p:cNvSpPr>
            <a:spLocks noGrp="1"/>
          </p:cNvSpPr>
          <p:nvPr>
            <p:ph type="body" sz="quarter" idx="11" hasCustomPrompt="1"/>
          </p:nvPr>
        </p:nvSpPr>
        <p:spPr>
          <a:xfrm>
            <a:off x="2115057" y="2220420"/>
            <a:ext cx="8008658" cy="899721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9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43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9" name="Picture  2"/>
          <p:cNvSpPr>
            <a:spLocks noGrp="1"/>
          </p:cNvSpPr>
          <p:nvPr>
            <p:ph type="pic" sz="quarter" idx="13"/>
          </p:nvPr>
        </p:nvSpPr>
        <p:spPr>
          <a:xfrm>
            <a:off x="1897412" y="4130934"/>
            <a:ext cx="3550971" cy="2088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6344248" y="3911320"/>
            <a:ext cx="3844781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6344248" y="3543477"/>
            <a:ext cx="4301981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2987767" y="3525440"/>
            <a:ext cx="2540040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30" name="Line  1"/>
          <p:cNvCxnSpPr/>
          <p:nvPr/>
        </p:nvCxnSpPr>
        <p:spPr>
          <a:xfrm>
            <a:off x="5889171" y="3014856"/>
            <a:ext cx="0" cy="38431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/>
          <p:cNvSpPr>
            <a:spLocks noGrp="1"/>
          </p:cNvSpPr>
          <p:nvPr>
            <p:ph type="title" hasCustomPrompt="1"/>
          </p:nvPr>
        </p:nvSpPr>
        <p:spPr>
          <a:xfrm>
            <a:off x="2972273" y="1074212"/>
            <a:ext cx="6318483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96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4"/>
          </p:nvPr>
        </p:nvSpPr>
        <p:spPr>
          <a:xfrm>
            <a:off x="6344247" y="1179862"/>
            <a:ext cx="3204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Picture  2"/>
          <p:cNvSpPr>
            <a:spLocks noGrp="1"/>
          </p:cNvSpPr>
          <p:nvPr>
            <p:ph type="pic" sz="quarter" idx="13"/>
          </p:nvPr>
        </p:nvSpPr>
        <p:spPr>
          <a:xfrm>
            <a:off x="1870116" y="4130934"/>
            <a:ext cx="3550971" cy="180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6344249" y="3938616"/>
            <a:ext cx="3722315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6344249" y="3543477"/>
            <a:ext cx="4293816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1876195" y="3496526"/>
            <a:ext cx="3657692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244457" y="598898"/>
            <a:ext cx="3691115" cy="363538"/>
          </a:xfrm>
        </p:spPr>
        <p:txBody>
          <a:bodyPr anchor="ctr">
            <a:noAutofit/>
          </a:bodyPr>
          <a:lstStyle>
            <a:lvl1pPr algn="l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 5"/>
          <p:cNvSpPr>
            <a:spLocks noGrp="1"/>
          </p:cNvSpPr>
          <p:nvPr>
            <p:ph type="body" sz="quarter" idx="18" hasCustomPrompt="1"/>
          </p:nvPr>
        </p:nvSpPr>
        <p:spPr>
          <a:xfrm>
            <a:off x="1698171" y="994040"/>
            <a:ext cx="3769958" cy="1580335"/>
          </a:xfrm>
        </p:spPr>
        <p:txBody>
          <a:bodyPr>
            <a:noAutofit/>
          </a:bodyPr>
          <a:lstStyle>
            <a:lvl1pPr algn="r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 6"/>
          <p:cNvSpPr>
            <a:spLocks noGrp="1"/>
          </p:cNvSpPr>
          <p:nvPr>
            <p:ph type="body" sz="quarter" idx="19" hasCustomPrompt="1"/>
          </p:nvPr>
        </p:nvSpPr>
        <p:spPr>
          <a:xfrm>
            <a:off x="1527801" y="598898"/>
            <a:ext cx="3949500" cy="363538"/>
          </a:xfrm>
        </p:spPr>
        <p:txBody>
          <a:bodyPr>
            <a:noAutofit/>
          </a:bodyPr>
          <a:lstStyle>
            <a:lvl1pPr algn="r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42" name="Line  1"/>
          <p:cNvCxnSpPr/>
          <p:nvPr/>
        </p:nvCxnSpPr>
        <p:spPr>
          <a:xfrm>
            <a:off x="5889171" y="-110492"/>
            <a:ext cx="0" cy="7092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18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 1"/>
          <p:cNvSpPr>
            <a:spLocks noGrp="1"/>
          </p:cNvSpPr>
          <p:nvPr>
            <p:ph type="pic" sz="quarter" idx="14"/>
          </p:nvPr>
        </p:nvSpPr>
        <p:spPr>
          <a:xfrm>
            <a:off x="6344247" y="1248102"/>
            <a:ext cx="3204000" cy="180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ext  1"/>
          <p:cNvSpPr>
            <a:spLocks noGrp="1"/>
          </p:cNvSpPr>
          <p:nvPr>
            <p:ph type="body" sz="quarter" idx="17" hasCustomPrompt="1"/>
          </p:nvPr>
        </p:nvSpPr>
        <p:spPr>
          <a:xfrm>
            <a:off x="7543967" y="4135720"/>
            <a:ext cx="3792775" cy="1539794"/>
          </a:xfrm>
        </p:spPr>
        <p:txBody>
          <a:bodyPr>
            <a:noAutofit/>
          </a:bodyPr>
          <a:lstStyle>
            <a:lvl1pPr algn="l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Text  2"/>
          <p:cNvSpPr>
            <a:spLocks noGrp="1"/>
          </p:cNvSpPr>
          <p:nvPr>
            <p:ph type="body" sz="quarter" idx="16" hasCustomPrompt="1"/>
          </p:nvPr>
        </p:nvSpPr>
        <p:spPr>
          <a:xfrm>
            <a:off x="7543967" y="3740581"/>
            <a:ext cx="3792775" cy="363538"/>
          </a:xfrm>
        </p:spPr>
        <p:txBody>
          <a:bodyPr>
            <a:noAutofit/>
          </a:bodyPr>
          <a:lstStyle>
            <a:lvl1pPr algn="l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 3"/>
          <p:cNvSpPr>
            <a:spLocks noGrp="1"/>
          </p:cNvSpPr>
          <p:nvPr>
            <p:ph type="body" sz="quarter" idx="20" hasCustomPrompt="1"/>
          </p:nvPr>
        </p:nvSpPr>
        <p:spPr>
          <a:xfrm>
            <a:off x="1876195" y="3946907"/>
            <a:ext cx="3657692" cy="442093"/>
          </a:xfrm>
        </p:spPr>
        <p:txBody>
          <a:bodyPr>
            <a:noAutofit/>
          </a:bodyPr>
          <a:lstStyle>
            <a:lvl1pPr algn="r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 4"/>
          <p:cNvSpPr>
            <a:spLocks noGrp="1"/>
          </p:cNvSpPr>
          <p:nvPr>
            <p:ph type="body" sz="quarter" idx="15" hasCustomPrompt="1"/>
          </p:nvPr>
        </p:nvSpPr>
        <p:spPr>
          <a:xfrm>
            <a:off x="6244457" y="598898"/>
            <a:ext cx="3691115" cy="363538"/>
          </a:xfrm>
        </p:spPr>
        <p:txBody>
          <a:bodyPr anchor="ctr">
            <a:noAutofit/>
          </a:bodyPr>
          <a:lstStyle>
            <a:lvl1pPr algn="l">
              <a:defRPr sz="1800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3" name="Text  5"/>
          <p:cNvSpPr>
            <a:spLocks noGrp="1"/>
          </p:cNvSpPr>
          <p:nvPr>
            <p:ph type="body" sz="quarter" idx="18" hasCustomPrompt="1"/>
          </p:nvPr>
        </p:nvSpPr>
        <p:spPr>
          <a:xfrm>
            <a:off x="1347106" y="994040"/>
            <a:ext cx="4121023" cy="1580335"/>
          </a:xfrm>
        </p:spPr>
        <p:txBody>
          <a:bodyPr>
            <a:noAutofit/>
          </a:bodyPr>
          <a:lstStyle>
            <a:lvl1pPr algn="r">
              <a:defRPr sz="1300" b="0" baseline="0"/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4" name="Text  6"/>
          <p:cNvSpPr>
            <a:spLocks noGrp="1"/>
          </p:cNvSpPr>
          <p:nvPr>
            <p:ph type="body" sz="quarter" idx="19" hasCustomPrompt="1"/>
          </p:nvPr>
        </p:nvSpPr>
        <p:spPr>
          <a:xfrm>
            <a:off x="791248" y="598898"/>
            <a:ext cx="4686053" cy="363538"/>
          </a:xfrm>
        </p:spPr>
        <p:txBody>
          <a:bodyPr>
            <a:noAutofit/>
          </a:bodyPr>
          <a:lstStyle>
            <a:lvl1pPr algn="r">
              <a:defRPr sz="1600" b="0" baseline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cxnSp>
        <p:nvCxnSpPr>
          <p:cNvPr id="31" name="Line  1"/>
          <p:cNvCxnSpPr>
            <a:cxnSpLocks/>
          </p:cNvCxnSpPr>
          <p:nvPr/>
        </p:nvCxnSpPr>
        <p:spPr>
          <a:xfrm>
            <a:off x="5889171" y="0"/>
            <a:ext cx="0" cy="6199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5040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2"/>
          </p:nvPr>
        </p:nvSpPr>
        <p:spPr>
          <a:xfrm>
            <a:off x="6829779" y="0"/>
            <a:ext cx="536222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94860" y="1735360"/>
            <a:ext cx="5024248" cy="98054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4886" y="2878467"/>
            <a:ext cx="4384221" cy="120221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0" name="Text  3"/>
          <p:cNvSpPr>
            <a:spLocks noGrp="1"/>
          </p:cNvSpPr>
          <p:nvPr>
            <p:ph type="body" sz="quarter" idx="14" hasCustomPrompt="1"/>
          </p:nvPr>
        </p:nvSpPr>
        <p:spPr>
          <a:xfrm>
            <a:off x="1536126" y="4243244"/>
            <a:ext cx="4384221" cy="1202217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94857" y="518615"/>
            <a:ext cx="4838443" cy="105418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0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 1"/>
          <p:cNvSpPr>
            <a:spLocks noGrp="1"/>
          </p:cNvSpPr>
          <p:nvPr>
            <p:ph type="pic" sz="quarter" idx="11"/>
          </p:nvPr>
        </p:nvSpPr>
        <p:spPr>
          <a:xfrm>
            <a:off x="7656042" y="0"/>
            <a:ext cx="4535959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6" name="Text  1"/>
          <p:cNvSpPr>
            <a:spLocks noGrp="1"/>
          </p:cNvSpPr>
          <p:nvPr>
            <p:ph type="body" sz="quarter" idx="10" hasCustomPrompt="1"/>
          </p:nvPr>
        </p:nvSpPr>
        <p:spPr>
          <a:xfrm>
            <a:off x="820536" y="2439070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7" name="Text  2"/>
          <p:cNvSpPr>
            <a:spLocks noGrp="1"/>
          </p:cNvSpPr>
          <p:nvPr>
            <p:ph type="body" sz="quarter" idx="12" hasCustomPrompt="1"/>
          </p:nvPr>
        </p:nvSpPr>
        <p:spPr>
          <a:xfrm>
            <a:off x="831361" y="2984024"/>
            <a:ext cx="5275351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8" name="Text  3"/>
          <p:cNvSpPr>
            <a:spLocks noGrp="1"/>
          </p:cNvSpPr>
          <p:nvPr>
            <p:ph type="body" sz="quarter" idx="13" hasCustomPrompt="1"/>
          </p:nvPr>
        </p:nvSpPr>
        <p:spPr>
          <a:xfrm>
            <a:off x="820536" y="3537443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9" name="Text  4"/>
          <p:cNvSpPr>
            <a:spLocks noGrp="1"/>
          </p:cNvSpPr>
          <p:nvPr>
            <p:ph type="body" sz="quarter" idx="14" hasCustomPrompt="1"/>
          </p:nvPr>
        </p:nvSpPr>
        <p:spPr>
          <a:xfrm>
            <a:off x="823358" y="4073932"/>
            <a:ext cx="52818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0" name="Text  5"/>
          <p:cNvSpPr>
            <a:spLocks noGrp="1"/>
          </p:cNvSpPr>
          <p:nvPr>
            <p:ph type="body" sz="quarter" idx="15" hasCustomPrompt="1"/>
          </p:nvPr>
        </p:nvSpPr>
        <p:spPr>
          <a:xfrm>
            <a:off x="828540" y="4618886"/>
            <a:ext cx="5284174" cy="525663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831826" y="752193"/>
            <a:ext cx="6020532" cy="1450508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06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sz="quarter" idx="12"/>
          </p:nvPr>
        </p:nvSpPr>
        <p:spPr>
          <a:xfrm>
            <a:off x="6829779" y="0"/>
            <a:ext cx="536222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907511" y="2911016"/>
            <a:ext cx="5357732" cy="1306142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71116" y="1731613"/>
            <a:ext cx="4838443" cy="1054182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02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85028" y="2277771"/>
            <a:ext cx="7335863" cy="837436"/>
          </a:xfrm>
        </p:spPr>
        <p:txBody>
          <a:bodyPr>
            <a:noAutofit/>
          </a:bodyPr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6" name="Text  2"/>
          <p:cNvSpPr>
            <a:spLocks noGrp="1"/>
          </p:cNvSpPr>
          <p:nvPr>
            <p:ph type="body" sz="quarter" idx="12" hasCustomPrompt="1"/>
          </p:nvPr>
        </p:nvSpPr>
        <p:spPr>
          <a:xfrm>
            <a:off x="1659338" y="331327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7" name="Text  3"/>
          <p:cNvSpPr>
            <a:spLocks noGrp="1"/>
          </p:cNvSpPr>
          <p:nvPr>
            <p:ph type="body" sz="quarter" idx="13" hasCustomPrompt="1"/>
          </p:nvPr>
        </p:nvSpPr>
        <p:spPr>
          <a:xfrm>
            <a:off x="1656819" y="4313282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8" name="Text  4"/>
          <p:cNvSpPr>
            <a:spLocks noGrp="1"/>
          </p:cNvSpPr>
          <p:nvPr>
            <p:ph type="body" sz="quarter" idx="14" hasCustomPrompt="1"/>
          </p:nvPr>
        </p:nvSpPr>
        <p:spPr>
          <a:xfrm>
            <a:off x="1660378" y="528868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9" name="Text  5"/>
          <p:cNvSpPr>
            <a:spLocks noGrp="1"/>
          </p:cNvSpPr>
          <p:nvPr>
            <p:ph type="body" sz="quarter" idx="15" hasCustomPrompt="1"/>
          </p:nvPr>
        </p:nvSpPr>
        <p:spPr>
          <a:xfrm>
            <a:off x="7131638" y="3309830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0" name="Text  6"/>
          <p:cNvSpPr>
            <a:spLocks noGrp="1"/>
          </p:cNvSpPr>
          <p:nvPr>
            <p:ph type="body" sz="quarter" idx="16" hasCustomPrompt="1"/>
          </p:nvPr>
        </p:nvSpPr>
        <p:spPr>
          <a:xfrm>
            <a:off x="7131638" y="431335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31" name="Text  7"/>
          <p:cNvSpPr>
            <a:spLocks noGrp="1"/>
          </p:cNvSpPr>
          <p:nvPr>
            <p:ph type="body" sz="quarter" idx="17" hasCustomPrompt="1"/>
          </p:nvPr>
        </p:nvSpPr>
        <p:spPr>
          <a:xfrm>
            <a:off x="7131638" y="5288683"/>
            <a:ext cx="4061056" cy="57817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67099"/>
            <a:ext cx="8563772" cy="12265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33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885029" y="2277771"/>
            <a:ext cx="7458872" cy="837436"/>
          </a:xfrm>
        </p:spPr>
        <p:txBody>
          <a:bodyPr>
            <a:noAutofit/>
          </a:bodyPr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85030" y="1067099"/>
            <a:ext cx="8563772" cy="12265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52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B230B-98F6-D211-F0C5-ED46A2751AC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854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 1"/>
          <p:cNvSpPr>
            <a:spLocks noGrp="1"/>
          </p:cNvSpPr>
          <p:nvPr>
            <p:ph type="pic" sz="quarter" idx="10"/>
          </p:nvPr>
        </p:nvSpPr>
        <p:spPr>
          <a:xfrm>
            <a:off x="0" y="-11113"/>
            <a:ext cx="12192000" cy="1068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1746913" y="1074212"/>
            <a:ext cx="8679976" cy="108693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33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4731393" y="4"/>
            <a:ext cx="7460609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639208" y="2144304"/>
            <a:ext cx="3409049" cy="348036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16629" y="563336"/>
            <a:ext cx="3695729" cy="1397554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96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 1"/>
          <p:cNvSpPr>
            <a:spLocks noGrp="1"/>
          </p:cNvSpPr>
          <p:nvPr>
            <p:ph type="pic" idx="1"/>
          </p:nvPr>
        </p:nvSpPr>
        <p:spPr>
          <a:xfrm>
            <a:off x="3" y="4"/>
            <a:ext cx="4852663" cy="68579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5" name="Text  1"/>
          <p:cNvSpPr>
            <a:spLocks noGrp="1"/>
          </p:cNvSpPr>
          <p:nvPr>
            <p:ph type="body" sz="quarter" idx="11" hasCustomPrompt="1"/>
          </p:nvPr>
        </p:nvSpPr>
        <p:spPr>
          <a:xfrm>
            <a:off x="5759116" y="2349135"/>
            <a:ext cx="5172863" cy="3480365"/>
          </a:xfrm>
        </p:spPr>
        <p:txBody>
          <a:bodyPr>
            <a:noAutofit/>
          </a:bodyPr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 dirty="0"/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5759116" y="592119"/>
            <a:ext cx="5611360" cy="156900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add title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5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2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add title</a:t>
            </a:r>
            <a:endParaRPr lang="ru-RU"/>
          </a:p>
        </p:txBody>
      </p:sp>
      <p:sp>
        <p:nvSpPr>
          <p:cNvPr id="3" name="Text  1"/>
          <p:cNvSpPr>
            <a:spLocks noGrp="1"/>
          </p:cNvSpPr>
          <p:nvPr>
            <p:ph type="body" idx="1"/>
          </p:nvPr>
        </p:nvSpPr>
        <p:spPr>
          <a:xfrm>
            <a:off x="838200" y="1312333"/>
            <a:ext cx="10515600" cy="486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ru-RU" dirty="0"/>
          </a:p>
        </p:txBody>
      </p:sp>
    </p:spTree>
    <p:custDataLst>
      <p:tags r:id="rId32"/>
    </p:custDataLst>
    <p:extLst>
      <p:ext uri="{BB962C8B-B14F-4D97-AF65-F5344CB8AC3E}">
        <p14:creationId xmlns:p14="http://schemas.microsoft.com/office/powerpoint/2010/main" val="314986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685800" rtl="0" eaLnBrk="1" latinLnBrk="0" hangingPunct="1">
        <a:lnSpc>
          <a:spcPct val="13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8.jp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jpg"/><Relationship Id="rId12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6.jpg"/><Relationship Id="rId11" Type="http://schemas.openxmlformats.org/officeDocument/2006/relationships/image" Target="../media/image9.jpg"/><Relationship Id="rId5" Type="http://schemas.openxmlformats.org/officeDocument/2006/relationships/image" Target="../media/image7.jpg"/><Relationship Id="rId10" Type="http://schemas.openxmlformats.org/officeDocument/2006/relationships/image" Target="../media/image2.jpg"/><Relationship Id="rId4" Type="http://schemas.openxmlformats.org/officeDocument/2006/relationships/image" Target="../media/image8.jpg"/><Relationship Id="rId9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slide" Target="slide8.xml"/><Relationship Id="rId18" Type="http://schemas.openxmlformats.org/officeDocument/2006/relationships/image" Target="../media/image8.jpg"/><Relationship Id="rId3" Type="http://schemas.openxmlformats.org/officeDocument/2006/relationships/notesSlide" Target="../notesSlides/notesSlide2.xml"/><Relationship Id="rId7" Type="http://schemas.openxmlformats.org/officeDocument/2006/relationships/slide" Target="slide5.xml"/><Relationship Id="rId12" Type="http://schemas.openxmlformats.org/officeDocument/2006/relationships/image" Target="../media/image5.jpg"/><Relationship Id="rId1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jpg"/><Relationship Id="rId20" Type="http://schemas.openxmlformats.org/officeDocument/2006/relationships/image" Target="../media/image9.jpg"/><Relationship Id="rId1" Type="http://schemas.openxmlformats.org/officeDocument/2006/relationships/tags" Target="../tags/tag35.xml"/><Relationship Id="rId6" Type="http://schemas.openxmlformats.org/officeDocument/2006/relationships/image" Target="../media/image2.jpg"/><Relationship Id="rId11" Type="http://schemas.openxmlformats.org/officeDocument/2006/relationships/slide" Target="slide7.xml"/><Relationship Id="rId5" Type="http://schemas.openxmlformats.org/officeDocument/2006/relationships/slide" Target="slide4.xml"/><Relationship Id="rId15" Type="http://schemas.openxmlformats.org/officeDocument/2006/relationships/slide" Target="slide9.xml"/><Relationship Id="rId10" Type="http://schemas.openxmlformats.org/officeDocument/2006/relationships/image" Target="../media/image4.jpg"/><Relationship Id="rId19" Type="http://schemas.openxmlformats.org/officeDocument/2006/relationships/slide" Target="slide3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9.jp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2.jp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.jp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4.jp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5.jp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6.jp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7.jp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 1"/>
          <p:cNvSpPr/>
          <p:nvPr/>
        </p:nvSpPr>
        <p:spPr>
          <a:xfrm>
            <a:off x="1094050" y="3241145"/>
            <a:ext cx="7729228" cy="300453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15" name="Rounded Rectangle  1">
            <a:hlinkClick r:id="rId4" action="ppaction://hlinksldjump"/>
          </p:cNvPr>
          <p:cNvSpPr/>
          <p:nvPr/>
        </p:nvSpPr>
        <p:spPr>
          <a:xfrm>
            <a:off x="1785387" y="5385099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Text  1"/>
          <p:cNvSpPr>
            <a:spLocks noGrp="1"/>
          </p:cNvSpPr>
          <p:nvPr>
            <p:ph type="body" sz="quarter" idx="4294967295"/>
          </p:nvPr>
        </p:nvSpPr>
        <p:spPr>
          <a:xfrm>
            <a:off x="1710122" y="4460330"/>
            <a:ext cx="6621836" cy="1117754"/>
          </a:xfrm>
        </p:spPr>
        <p:txBody>
          <a:bodyPr/>
          <a:lstStyle/>
          <a:p>
            <a:r>
              <a:rPr lang="lt-LT" dirty="0">
                <a:solidFill>
                  <a:schemeClr val="bg1"/>
                </a:solidFill>
              </a:rPr>
              <a:t>Nagrinėdami žolių nuotraukas išsiaiškinsite, kuo jos panašios ir kuo skiriasi, išmoksite jas atpažinti gamtoje.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710121" y="3241145"/>
            <a:ext cx="5368315" cy="1117260"/>
          </a:xfrm>
        </p:spPr>
        <p:txBody>
          <a:bodyPr/>
          <a:lstStyle/>
          <a:p>
            <a:r>
              <a:rPr lang="lt-LT" dirty="0"/>
              <a:t>Žolės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67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sz="16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44989"/>
            <a:ext cx="3100000" cy="3600000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Veronika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33655"/>
              <a:ext cx="2124000" cy="21161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1552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Zalcialunkis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Veronika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49089"/>
              <a:ext cx="2123999" cy="2100756"/>
            </a:xfrm>
            <a:prstGeom prst="rect">
              <a:avLst/>
            </a:prstGeom>
          </p:spPr>
        </p:pic>
      </p:grpSp>
      <p:grpSp>
        <p:nvGrpSpPr>
          <p:cNvPr id="91" name="Sudela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Vėdrynas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2658" y="3649089"/>
              <a:ext cx="2116414" cy="2116414"/>
            </a:xfrm>
            <a:prstGeom prst="rect">
              <a:avLst/>
            </a:prstGeom>
          </p:spPr>
        </p:pic>
      </p:grpSp>
      <p:grpSp>
        <p:nvGrpSpPr>
          <p:cNvPr id="88" name="Seivamedis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Plukė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42328"/>
              <a:ext cx="2116162" cy="2101421"/>
            </a:xfrm>
            <a:prstGeom prst="rect">
              <a:avLst/>
            </a:prstGeom>
          </p:spPr>
        </p:pic>
      </p:grpSp>
      <p:grpSp>
        <p:nvGrpSpPr>
          <p:cNvPr id="85" name="Salteksnis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Motiejukas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5" y="3642328"/>
              <a:ext cx="2116162" cy="2116162"/>
            </a:xfrm>
            <a:prstGeom prst="rect">
              <a:avLst/>
            </a:prstGeom>
          </p:spPr>
        </p:pic>
      </p:grpSp>
      <p:grpSp>
        <p:nvGrpSpPr>
          <p:cNvPr id="82" name="Putinas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Rasakila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608" y="826089"/>
              <a:ext cx="2116162" cy="2124000"/>
            </a:xfrm>
            <a:prstGeom prst="rect">
              <a:avLst/>
            </a:prstGeom>
          </p:spPr>
        </p:pic>
      </p:grpSp>
      <p:grpSp>
        <p:nvGrpSpPr>
          <p:cNvPr id="79" name="Ozeksnis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Kraujažolė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3615" y="809840"/>
              <a:ext cx="2116162" cy="2124000"/>
            </a:xfrm>
            <a:prstGeom prst="rect">
              <a:avLst/>
            </a:prstGeom>
          </p:spPr>
        </p:pic>
      </p:grpSp>
      <p:grpSp>
        <p:nvGrpSpPr>
          <p:cNvPr id="74" name="Lazdynas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Linažolė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4" y="814382"/>
              <a:ext cx="2116573" cy="2116573"/>
            </a:xfrm>
            <a:prstGeom prst="rect">
              <a:avLst/>
            </a:prstGeom>
          </p:spPr>
        </p:pic>
      </p:grpSp>
      <p:grpSp>
        <p:nvGrpSpPr>
          <p:cNvPr id="12" name="Ersketis">
            <a:extLst>
              <a:ext uri="{FF2B5EF4-FFF2-40B4-BE49-F238E27FC236}">
                <a16:creationId xmlns:a16="http://schemas.microsoft.com/office/drawing/2014/main" id="{B69E779F-CE88-04A1-63BD-384298E88795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764704"/>
            <a:chExt cx="2232248" cy="25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6BC5F-3FCA-EE13-28D0-C38A5181369D}"/>
                </a:ext>
              </a:extLst>
            </p:cNvPr>
            <p:cNvSpPr/>
            <p:nvPr/>
          </p:nvSpPr>
          <p:spPr>
            <a:xfrm>
              <a:off x="623392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72CCF-3C47-5327-655D-49666D780505}"/>
                </a:ext>
              </a:extLst>
            </p:cNvPr>
            <p:cNvSpPr txBox="1"/>
            <p:nvPr/>
          </p:nvSpPr>
          <p:spPr>
            <a:xfrm>
              <a:off x="623393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Dobilas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1F0327-6925-2E44-D1C7-F5F065A3B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9518" y="816876"/>
              <a:ext cx="2119079" cy="2134108"/>
            </a:xfrm>
            <a:prstGeom prst="rect">
              <a:avLst/>
            </a:prstGeom>
          </p:spPr>
        </p:pic>
      </p:grpSp>
      <p:grpSp>
        <p:nvGrpSpPr>
          <p:cNvPr id="41" name="Lazdynas_hide">
            <a:extLst>
              <a:ext uri="{FF2B5EF4-FFF2-40B4-BE49-F238E27FC236}">
                <a16:creationId xmlns:a16="http://schemas.microsoft.com/office/drawing/2014/main" id="{F85764E9-3A8B-C8C8-DAE2-D60FA39F5F93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6C1B6A-D7AB-AA87-543A-CAA559A3817E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0A08F8-E529-EC5E-3644-1501CC2AADD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B13E770-C9A1-9B3E-3225-8167AF25CF7C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4" y="814382"/>
              <a:ext cx="2116573" cy="2116573"/>
            </a:xfrm>
            <a:prstGeom prst="rect">
              <a:avLst/>
            </a:prstGeom>
          </p:spPr>
        </p:pic>
      </p:grpSp>
      <p:grpSp>
        <p:nvGrpSpPr>
          <p:cNvPr id="49" name="Ozeksnis_hide">
            <a:extLst>
              <a:ext uri="{FF2B5EF4-FFF2-40B4-BE49-F238E27FC236}">
                <a16:creationId xmlns:a16="http://schemas.microsoft.com/office/drawing/2014/main" id="{FB983EC2-C7BC-A561-8423-86E5FDF48368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E28707-109F-B0A2-022B-5FE554789334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8BA853-5208-D23C-9337-6D1C4A4F5DE5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3E243B0-CDB1-5D0B-1ACF-AA0F1F11DC13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3615" y="809840"/>
              <a:ext cx="2116162" cy="2124000"/>
            </a:xfrm>
            <a:prstGeom prst="rect">
              <a:avLst/>
            </a:prstGeom>
          </p:spPr>
        </p:pic>
      </p:grpSp>
      <p:grpSp>
        <p:nvGrpSpPr>
          <p:cNvPr id="53" name="Putinas_hide">
            <a:extLst>
              <a:ext uri="{FF2B5EF4-FFF2-40B4-BE49-F238E27FC236}">
                <a16:creationId xmlns:a16="http://schemas.microsoft.com/office/drawing/2014/main" id="{98176DB2-C3CF-2880-57E6-4ED942D2EC3C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BAC260-E86D-908B-C417-55D37050F626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06F23B-07A7-A163-E5C0-2513202AE1AA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A806EDA-E5D4-4D62-0C79-0E713B0F1137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9921" y="826089"/>
              <a:ext cx="2116162" cy="2124000"/>
            </a:xfrm>
            <a:prstGeom prst="rect">
              <a:avLst/>
            </a:prstGeom>
          </p:spPr>
        </p:pic>
      </p:grpSp>
      <p:grpSp>
        <p:nvGrpSpPr>
          <p:cNvPr id="61" name="Salteksnis_hide">
            <a:extLst>
              <a:ext uri="{FF2B5EF4-FFF2-40B4-BE49-F238E27FC236}">
                <a16:creationId xmlns:a16="http://schemas.microsoft.com/office/drawing/2014/main" id="{35BEDA7D-126F-BEDB-D7D8-DBB95AB060B3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3F34F6E-1666-19D9-9389-847171DBD0A0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982882-9FAD-B01C-26BD-0C814BB86A90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2862A62-4F6B-9C2B-737E-B3279E1AA5CB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5" y="3642328"/>
              <a:ext cx="2116162" cy="2116162"/>
            </a:xfrm>
            <a:prstGeom prst="rect">
              <a:avLst/>
            </a:prstGeom>
          </p:spPr>
        </p:pic>
      </p:grpSp>
      <p:grpSp>
        <p:nvGrpSpPr>
          <p:cNvPr id="69" name="Seivamedis_hide">
            <a:extLst>
              <a:ext uri="{FF2B5EF4-FFF2-40B4-BE49-F238E27FC236}">
                <a16:creationId xmlns:a16="http://schemas.microsoft.com/office/drawing/2014/main" id="{B7D39E33-EEFA-57E9-C24B-EE5CB0811661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8E692D-A726-D545-9814-1DDE80D8675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58D803-8005-0D89-CBE6-7E64609AD8A7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7E14BA5-8132-5511-D3A4-11BC0844EA5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50842"/>
              <a:ext cx="2116162" cy="2092907"/>
            </a:xfrm>
            <a:prstGeom prst="rect">
              <a:avLst/>
            </a:prstGeom>
          </p:spPr>
        </p:pic>
      </p:grpSp>
      <p:grpSp>
        <p:nvGrpSpPr>
          <p:cNvPr id="77" name="Sudela_hide">
            <a:extLst>
              <a:ext uri="{FF2B5EF4-FFF2-40B4-BE49-F238E27FC236}">
                <a16:creationId xmlns:a16="http://schemas.microsoft.com/office/drawing/2014/main" id="{75BFD979-FF19-A675-96F6-B471BCDCA85F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A4332C-6DF7-5226-48AD-30145FE38A62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8892184-4953-5EF7-89F8-EED8A014D0AA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11DA79E-1934-3123-AFC4-1231ACA02DD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2658" y="3649089"/>
              <a:ext cx="2116414" cy="2116414"/>
            </a:xfrm>
            <a:prstGeom prst="rect">
              <a:avLst/>
            </a:prstGeom>
          </p:spPr>
        </p:pic>
      </p:grpSp>
      <p:grpSp>
        <p:nvGrpSpPr>
          <p:cNvPr id="89" name="Zalcialunkis_hide">
            <a:extLst>
              <a:ext uri="{FF2B5EF4-FFF2-40B4-BE49-F238E27FC236}">
                <a16:creationId xmlns:a16="http://schemas.microsoft.com/office/drawing/2014/main" id="{6A928CF3-F2BC-D3CE-6C28-D457AB37BA35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A16AA-3DAF-382E-D21F-E2004FF5A8CC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06AAFC-AD9D-4852-1752-1B48E482D8E4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3D1249F4-6622-F70B-0B94-22F4C9D6108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42328"/>
              <a:ext cx="2123999" cy="2107517"/>
            </a:xfrm>
            <a:prstGeom prst="rect">
              <a:avLst/>
            </a:prstGeom>
          </p:spPr>
        </p:pic>
      </p:grpSp>
      <p:grpSp>
        <p:nvGrpSpPr>
          <p:cNvPr id="7" name="Ersketis_hide">
            <a:extLst>
              <a:ext uri="{FF2B5EF4-FFF2-40B4-BE49-F238E27FC236}">
                <a16:creationId xmlns:a16="http://schemas.microsoft.com/office/drawing/2014/main" id="{A2F3B2B3-D068-A6BB-2EFA-02D06C1927EB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764704"/>
            <a:chExt cx="2232248" cy="259228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8C57FB-7B87-23EC-08F0-73DB8B56EA26}"/>
                </a:ext>
              </a:extLst>
            </p:cNvPr>
            <p:cNvSpPr/>
            <p:nvPr/>
          </p:nvSpPr>
          <p:spPr>
            <a:xfrm>
              <a:off x="623392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B93CF-4AB6-1D19-48C8-AFB24B67D772}"/>
                </a:ext>
              </a:extLst>
            </p:cNvPr>
            <p:cNvSpPr txBox="1"/>
            <p:nvPr/>
          </p:nvSpPr>
          <p:spPr>
            <a:xfrm>
              <a:off x="623393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C96473-79DF-828C-0D42-240FEDCE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434" y="816877"/>
              <a:ext cx="2094591" cy="2112058"/>
            </a:xfrm>
            <a:prstGeom prst="rect">
              <a:avLst/>
            </a:prstGeom>
          </p:spPr>
        </p:pic>
      </p:grpSp>
      <p:sp>
        <p:nvSpPr>
          <p:cNvPr id="28" name="Rounded Rectangle  1">
            <a:hlinkClick r:id="rId12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3"/>
            <a:ext cx="10694428" cy="406212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chemeClr val="bg1"/>
                </a:solidFill>
              </a:rPr>
              <a:t>Pamėginkite pagal paveikslėlį atsiminti augalo pavadinimą. Paspauskite nuotrauką pasitikrinimui.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552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7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7BC4ACBA-9C68-FB17-49E3-2F15AAE194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SPRING_QUIZ_SHAPE1">
            <a:extLst>
              <a:ext uri="{FF2B5EF4-FFF2-40B4-BE49-F238E27FC236}">
                <a16:creationId xmlns:a16="http://schemas.microsoft.com/office/drawing/2014/main" id="{31933E7A-3AEB-C62B-48B7-6B460685D14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5570" y="1851660"/>
            <a:ext cx="6883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>
            <a:extLst>
              <a:ext uri="{FF2B5EF4-FFF2-40B4-BE49-F238E27FC236}">
                <a16:creationId xmlns:a16="http://schemas.microsoft.com/office/drawing/2014/main" id="{E8DD1C24-D096-62F8-58FA-4DF7E4106B79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2" name="ISPRING_QUIZ_SHAPE3">
            <a:extLst>
              <a:ext uri="{FF2B5EF4-FFF2-40B4-BE49-F238E27FC236}">
                <a16:creationId xmlns:a16="http://schemas.microsoft.com/office/drawing/2014/main" id="{602CDFE0-0F33-D4D9-A0ED-DA91119FBCF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>
            <a:extLst>
              <a:ext uri="{FF2B5EF4-FFF2-40B4-BE49-F238E27FC236}">
                <a16:creationId xmlns:a16="http://schemas.microsoft.com/office/drawing/2014/main" id="{053E8F85-82FE-BE01-EE48-13142D6AD73E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95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Toliau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3072"/>
            <a:ext cx="10766436" cy="411177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/>
          <p:nvPr/>
        </p:nvGrpSpPr>
        <p:grpSpPr>
          <a:xfrm>
            <a:off x="3511094" y="753684"/>
            <a:ext cx="2232248" cy="2592288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Linažolė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hlinkClick r:id="rId5" action="ppaction://hlinksldjump"/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4" y="814382"/>
              <a:ext cx="2116573" cy="2116573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/>
          <p:nvPr/>
        </p:nvGrpSpPr>
        <p:grpSpPr>
          <a:xfrm>
            <a:off x="6452267" y="749873"/>
            <a:ext cx="2232248" cy="2592288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Kraujažolė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hlinkClick r:id="rId7" action="ppaction://hlinksldjump"/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3615" y="809840"/>
              <a:ext cx="2116162" cy="2124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/>
          <p:nvPr/>
        </p:nvGrpSpPr>
        <p:grpSpPr>
          <a:xfrm>
            <a:off x="9318565" y="743549"/>
            <a:ext cx="2232248" cy="2592288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err="1">
                  <a:solidFill>
                    <a:schemeClr val="bg1"/>
                  </a:solidFill>
                </a:rPr>
                <a:t>Rasakila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hlinkClick r:id="rId9" action="ppaction://hlinksldjump"/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81919" y="830995"/>
              <a:ext cx="2112166" cy="211998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/>
          <p:nvPr/>
        </p:nvGrpSpPr>
        <p:grpSpPr>
          <a:xfrm>
            <a:off x="623392" y="3584036"/>
            <a:ext cx="2232248" cy="2592288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Motiejukas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hlinkClick r:id="rId11" action="ppaction://hlinksldjump"/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5" y="3642328"/>
              <a:ext cx="2116162" cy="2116162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/>
          <p:nvPr/>
        </p:nvGrpSpPr>
        <p:grpSpPr>
          <a:xfrm>
            <a:off x="3511094" y="3573016"/>
            <a:ext cx="2232248" cy="2592288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Plukė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hlinkClick r:id="rId13" action="ppaction://hlinksldjump"/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50842"/>
              <a:ext cx="2116162" cy="2092907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/>
          <p:nvPr/>
        </p:nvGrpSpPr>
        <p:grpSpPr>
          <a:xfrm>
            <a:off x="6448660" y="3584036"/>
            <a:ext cx="2232248" cy="2592288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Vėdrynas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hlinkClick r:id="rId15" action="ppaction://hlinksldjump"/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2658" y="3649089"/>
              <a:ext cx="2116414" cy="211641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181EE3-4171-3E2D-B1AD-F2D287DE2709}"/>
              </a:ext>
            </a:extLst>
          </p:cNvPr>
          <p:cNvGrpSpPr/>
          <p:nvPr/>
        </p:nvGrpSpPr>
        <p:grpSpPr>
          <a:xfrm>
            <a:off x="9318565" y="3584036"/>
            <a:ext cx="2232248" cy="2592288"/>
            <a:chOff x="9318565" y="3584036"/>
            <a:chExt cx="2232248" cy="259228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B28492-D21E-0E74-C37C-A7CA27350095}"/>
                </a:ext>
              </a:extLst>
            </p:cNvPr>
            <p:cNvSpPr/>
            <p:nvPr/>
          </p:nvSpPr>
          <p:spPr>
            <a:xfrm>
              <a:off x="9318565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855964-CA62-66AF-5394-B5445334981C}"/>
                </a:ext>
              </a:extLst>
            </p:cNvPr>
            <p:cNvSpPr txBox="1"/>
            <p:nvPr/>
          </p:nvSpPr>
          <p:spPr>
            <a:xfrm>
              <a:off x="9318566" y="5788654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Veronika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5" name="Picture 94">
              <a:hlinkClick r:id="rId17" action="ppaction://hlinksldjump"/>
              <a:extLst>
                <a:ext uri="{FF2B5EF4-FFF2-40B4-BE49-F238E27FC236}">
                  <a16:creationId xmlns:a16="http://schemas.microsoft.com/office/drawing/2014/main" id="{5A72CC54-9468-7AC1-5EE3-80CC8642BB85}"/>
                </a:ext>
              </a:extLst>
            </p:cNvPr>
            <p:cNvPicPr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3633654"/>
              <a:ext cx="2123999" cy="211619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AF44CF-35C6-6D9A-8844-15CE3F113908}"/>
              </a:ext>
            </a:extLst>
          </p:cNvPr>
          <p:cNvGrpSpPr/>
          <p:nvPr/>
        </p:nvGrpSpPr>
        <p:grpSpPr>
          <a:xfrm>
            <a:off x="623392" y="764704"/>
            <a:ext cx="2232248" cy="2592288"/>
            <a:chOff x="623392" y="764704"/>
            <a:chExt cx="2232248" cy="25922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46BC5F-3FCA-EE13-28D0-C38A5181369D}"/>
                </a:ext>
              </a:extLst>
            </p:cNvPr>
            <p:cNvSpPr/>
            <p:nvPr/>
          </p:nvSpPr>
          <p:spPr>
            <a:xfrm>
              <a:off x="623392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572CCF-3C47-5327-655D-49666D780505}"/>
                </a:ext>
              </a:extLst>
            </p:cNvPr>
            <p:cNvSpPr txBox="1"/>
            <p:nvPr/>
          </p:nvSpPr>
          <p:spPr>
            <a:xfrm>
              <a:off x="623393" y="2969322"/>
              <a:ext cx="22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>
                  <a:solidFill>
                    <a:schemeClr val="bg1"/>
                  </a:solidFill>
                </a:rPr>
                <a:t>Dobilas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>
              <a:hlinkClick r:id="rId19" action="ppaction://hlinksldjump"/>
              <a:extLst>
                <a:ext uri="{FF2B5EF4-FFF2-40B4-BE49-F238E27FC236}">
                  <a16:creationId xmlns:a16="http://schemas.microsoft.com/office/drawing/2014/main" id="{4CDBA560-BBE5-2919-7AA0-0F6C82A56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250" y="827898"/>
              <a:ext cx="2101716" cy="211662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003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sz="16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9CC2A6-307D-94BE-9331-98B3F1F2416B}"/>
              </a:ext>
            </a:extLst>
          </p:cNvPr>
          <p:cNvGrpSpPr/>
          <p:nvPr/>
        </p:nvGrpSpPr>
        <p:grpSpPr>
          <a:xfrm>
            <a:off x="4546000" y="1614169"/>
            <a:ext cx="3100000" cy="3600000"/>
            <a:chOff x="4546000" y="1614169"/>
            <a:chExt cx="3100000" cy="3600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78B1C1-8CF9-71CD-E197-49EDA66674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000" y="1614169"/>
              <a:ext cx="3100000" cy="3600000"/>
              <a:chOff x="623392" y="404664"/>
              <a:chExt cx="2232248" cy="259228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B46BC5F-3FCA-EE13-28D0-C38A5181369D}"/>
                  </a:ext>
                </a:extLst>
              </p:cNvPr>
              <p:cNvSpPr/>
              <p:nvPr/>
            </p:nvSpPr>
            <p:spPr>
              <a:xfrm>
                <a:off x="623392" y="404664"/>
                <a:ext cx="2232248" cy="259228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572CCF-3C47-5327-655D-49666D780505}"/>
                  </a:ext>
                </a:extLst>
              </p:cNvPr>
              <p:cNvSpPr txBox="1"/>
              <p:nvPr/>
            </p:nvSpPr>
            <p:spPr>
              <a:xfrm>
                <a:off x="623393" y="2609282"/>
                <a:ext cx="2214450" cy="31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lt-LT" dirty="0">
                    <a:solidFill>
                      <a:schemeClr val="bg1"/>
                    </a:solidFill>
                  </a:rPr>
                  <a:t>Dobilas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977E62-286E-0ED4-525E-D67E80AB6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36012" y="1686621"/>
              <a:ext cx="2939213" cy="296005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5821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sz="16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92CAEC-2151-53C2-BAE2-A5DFE759DA5A}"/>
              </a:ext>
            </a:extLst>
          </p:cNvPr>
          <p:cNvGrpSpPr>
            <a:grpSpLocks noChangeAspect="1"/>
          </p:cNvGrpSpPr>
          <p:nvPr/>
        </p:nvGrpSpPr>
        <p:grpSpPr>
          <a:xfrm>
            <a:off x="4526720" y="1772816"/>
            <a:ext cx="3100000" cy="3600000"/>
            <a:chOff x="3511094" y="753684"/>
            <a:chExt cx="2232248" cy="25922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27BFEA-8607-3356-3F8A-CCEACD2148C9}"/>
                </a:ext>
              </a:extLst>
            </p:cNvPr>
            <p:cNvSpPr/>
            <p:nvPr/>
          </p:nvSpPr>
          <p:spPr>
            <a:xfrm>
              <a:off x="3511094" y="75368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232526-BDD8-6DA8-3A6B-E91FF9926362}"/>
                </a:ext>
              </a:extLst>
            </p:cNvPr>
            <p:cNvSpPr txBox="1"/>
            <p:nvPr/>
          </p:nvSpPr>
          <p:spPr>
            <a:xfrm>
              <a:off x="3511095" y="2958302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Linažolė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5F9384-50F2-2A0C-0B71-16A3A227ACD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69495" y="814382"/>
              <a:ext cx="2116573" cy="211657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633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sz="16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53557D-3F6E-F73E-6F7E-AE9CA7AD8F64}"/>
              </a:ext>
            </a:extLst>
          </p:cNvPr>
          <p:cNvGrpSpPr>
            <a:grpSpLocks noChangeAspect="1"/>
          </p:cNvGrpSpPr>
          <p:nvPr/>
        </p:nvGrpSpPr>
        <p:grpSpPr>
          <a:xfrm>
            <a:off x="4526720" y="1626179"/>
            <a:ext cx="3100000" cy="3600000"/>
            <a:chOff x="6452267" y="749873"/>
            <a:chExt cx="2232248" cy="2592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E48847-ADAD-3900-0E85-6E1E32333A07}"/>
                </a:ext>
              </a:extLst>
            </p:cNvPr>
            <p:cNvSpPr/>
            <p:nvPr/>
          </p:nvSpPr>
          <p:spPr>
            <a:xfrm>
              <a:off x="6452267" y="749873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E7BFE7-A4B5-A8EB-5B1B-30972A3D74A6}"/>
                </a:ext>
              </a:extLst>
            </p:cNvPr>
            <p:cNvSpPr txBox="1"/>
            <p:nvPr/>
          </p:nvSpPr>
          <p:spPr>
            <a:xfrm>
              <a:off x="6452268" y="2954491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 err="1">
                  <a:solidFill>
                    <a:schemeClr val="bg1"/>
                  </a:solidFill>
                </a:rPr>
                <a:t>Kraujažolė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A79F4B5-76BC-FD1E-1421-13FA57F1FE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3615" y="809840"/>
              <a:ext cx="2116162" cy="21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6348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sz="16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A07BC2-9798-CA61-AE67-D44C3A2E4235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0106"/>
            <a:ext cx="3100000" cy="3600000"/>
            <a:chOff x="9318565" y="764704"/>
            <a:chExt cx="2232248" cy="2592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04F102-F9CE-8F8F-C408-743963A1E8CF}"/>
                </a:ext>
              </a:extLst>
            </p:cNvPr>
            <p:cNvSpPr/>
            <p:nvPr/>
          </p:nvSpPr>
          <p:spPr>
            <a:xfrm>
              <a:off x="9318565" y="764704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F1C07A-FD0A-4414-C312-A30EABFFC8CF}"/>
                </a:ext>
              </a:extLst>
            </p:cNvPr>
            <p:cNvSpPr txBox="1"/>
            <p:nvPr/>
          </p:nvSpPr>
          <p:spPr>
            <a:xfrm>
              <a:off x="9318566" y="2969322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 err="1">
                  <a:solidFill>
                    <a:schemeClr val="bg1"/>
                  </a:solidFill>
                </a:rPr>
                <a:t>Rasakila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84E6F00-CED2-A17C-8A6A-A8CEDA5FD14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6002" y="830559"/>
              <a:ext cx="2124000" cy="213186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3635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dirty="0">
                <a:solidFill>
                  <a:schemeClr val="bg1"/>
                </a:solidFill>
              </a:rPr>
              <a:t>Tai tik dalis medžių, augančių mus supančioje gamtoje. Įsidėmėkite augalus ir jų pavadinimus. Vėliau galėsite pasitikrinti žinias.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5FA248E-37E3-80EF-BBC6-62870097C4F5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9000"/>
            <a:ext cx="3100000" cy="3600000"/>
            <a:chOff x="623392" y="3584036"/>
            <a:chExt cx="2232248" cy="25922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0E0EEF-D465-EDAC-5815-B8098D695818}"/>
                </a:ext>
              </a:extLst>
            </p:cNvPr>
            <p:cNvSpPr/>
            <p:nvPr/>
          </p:nvSpPr>
          <p:spPr>
            <a:xfrm>
              <a:off x="623392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0CF95E-16AD-44C5-3FF7-AACE5E47AFB4}"/>
                </a:ext>
              </a:extLst>
            </p:cNvPr>
            <p:cNvSpPr txBox="1"/>
            <p:nvPr/>
          </p:nvSpPr>
          <p:spPr>
            <a:xfrm>
              <a:off x="623393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Motiejukas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B3EADD6-AAD0-6192-A32A-2ADDD15F419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8194" y="3642328"/>
              <a:ext cx="2116162" cy="211616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127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sz="16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450EA6-7C3C-A776-4F70-5258E581E452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6179"/>
            <a:ext cx="3100000" cy="3600000"/>
            <a:chOff x="3511094" y="3573016"/>
            <a:chExt cx="2232248" cy="2592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382B67-420C-7C14-C45E-F718FDF1B2DE}"/>
                </a:ext>
              </a:extLst>
            </p:cNvPr>
            <p:cNvSpPr/>
            <p:nvPr/>
          </p:nvSpPr>
          <p:spPr>
            <a:xfrm>
              <a:off x="3511094" y="357301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2EBA9E-83CC-C88D-0A88-F812DD047574}"/>
                </a:ext>
              </a:extLst>
            </p:cNvPr>
            <p:cNvSpPr txBox="1"/>
            <p:nvPr/>
          </p:nvSpPr>
          <p:spPr>
            <a:xfrm>
              <a:off x="3511095" y="577763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Plukė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63C7A2D-D2BD-A582-F91B-3F01B2003A8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71522" y="3650842"/>
              <a:ext cx="2116162" cy="209290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0704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 1">
            <a:hlinkClick r:id="rId4" action="ppaction://hlinksldjump"/>
            <a:extLst>
              <a:ext uri="{FF2B5EF4-FFF2-40B4-BE49-F238E27FC236}">
                <a16:creationId xmlns:a16="http://schemas.microsoft.com/office/drawing/2014/main" id="{56179FCA-F1F9-53B9-D9A0-289B012B331B}"/>
              </a:ext>
            </a:extLst>
          </p:cNvPr>
          <p:cNvSpPr/>
          <p:nvPr/>
        </p:nvSpPr>
        <p:spPr>
          <a:xfrm>
            <a:off x="10495439" y="6309320"/>
            <a:ext cx="1080278" cy="3829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36000" anchor="ctr"/>
          <a:lstStyle/>
          <a:p>
            <a:pPr algn="ctr" defTabSz="1828434"/>
            <a:r>
              <a:rPr lang="lt-LT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Medium" panose="02000000000000000000" pitchFamily="2" charset="0"/>
                <a:cs typeface="Roboto Medium" panose="02000000000000000000" pitchFamily="2" charset="0"/>
              </a:rPr>
              <a:t>Atgal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0" name="Rectangle  1">
            <a:extLst>
              <a:ext uri="{FF2B5EF4-FFF2-40B4-BE49-F238E27FC236}">
                <a16:creationId xmlns:a16="http://schemas.microsoft.com/office/drawing/2014/main" id="{4F1FE409-FA3D-A7C0-9C53-C8173F6A2E5A}"/>
              </a:ext>
            </a:extLst>
          </p:cNvPr>
          <p:cNvSpPr/>
          <p:nvPr/>
        </p:nvSpPr>
        <p:spPr>
          <a:xfrm>
            <a:off x="577725" y="163072"/>
            <a:ext cx="10997991" cy="385608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7" tIns="34293" rIns="68587" bIns="34293" anchor="ctr"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ru-RU" altLang="ru-RU" sz="2700">
              <a:solidFill>
                <a:srgbClr val="FFFFFF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  <p:sp>
        <p:nvSpPr>
          <p:cNvPr id="71" name="Text  1">
            <a:extLst>
              <a:ext uri="{FF2B5EF4-FFF2-40B4-BE49-F238E27FC236}">
                <a16:creationId xmlns:a16="http://schemas.microsoft.com/office/drawing/2014/main" id="{BFEC0EB4-FE23-8787-ECA9-6E43780FD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148" y="168712"/>
            <a:ext cx="10694428" cy="385609"/>
          </a:xfrm>
        </p:spPr>
        <p:txBody>
          <a:bodyPr>
            <a:normAutofit fontScale="85000" lnSpcReduction="10000"/>
          </a:bodyPr>
          <a:lstStyle/>
          <a:p>
            <a:r>
              <a:rPr lang="lt-LT" sz="1600" dirty="0">
                <a:solidFill>
                  <a:schemeClr val="bg1"/>
                </a:solidFill>
              </a:rPr>
              <a:t>Tai tik dalis žolių, augančių mus supančioje gamtoje. Įsidėmėkite augalus ir jų pavadinimus. Vėliau galėsite pasitikrinti žinias.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7C69B7-E7FD-6487-0C21-E876AFC982C9}"/>
              </a:ext>
            </a:extLst>
          </p:cNvPr>
          <p:cNvGrpSpPr>
            <a:grpSpLocks noChangeAspect="1"/>
          </p:cNvGrpSpPr>
          <p:nvPr/>
        </p:nvGrpSpPr>
        <p:grpSpPr>
          <a:xfrm>
            <a:off x="4546000" y="1629000"/>
            <a:ext cx="3100000" cy="3600000"/>
            <a:chOff x="6448660" y="3584036"/>
            <a:chExt cx="2232248" cy="259228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21CB417-C7EF-2ED6-41F1-7519FD5E4EB7}"/>
                </a:ext>
              </a:extLst>
            </p:cNvPr>
            <p:cNvSpPr/>
            <p:nvPr/>
          </p:nvSpPr>
          <p:spPr>
            <a:xfrm>
              <a:off x="6448660" y="3584036"/>
              <a:ext cx="2232248" cy="25922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1611B7-0115-905E-58D5-11BAFBBC7F3D}"/>
                </a:ext>
              </a:extLst>
            </p:cNvPr>
            <p:cNvSpPr txBox="1"/>
            <p:nvPr/>
          </p:nvSpPr>
          <p:spPr>
            <a:xfrm>
              <a:off x="6448661" y="5788654"/>
              <a:ext cx="2214450" cy="31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lt-LT" dirty="0">
                  <a:solidFill>
                    <a:schemeClr val="bg1"/>
                  </a:solidFill>
                </a:rPr>
                <a:t>Vėdrynas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FC359EB-E10F-F5B6-95D9-2699113C28B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12658" y="3649089"/>
              <a:ext cx="2116414" cy="211641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6259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Birds_folotia"/>
  <p:tag name="ISPRING_UUID" val="{756E3A8D-2245-4E28-BA64-7DFBF0D551EA}"/>
  <p:tag name="ISPRING_PROJECT_VERSION" val="9.3"/>
  <p:tag name="ISPRING_PROJECT_FOLDER_UPDATED" val="1"/>
  <p:tag name="ISPRING_ULTRA_SCORM_COURSE_ID" val="BFB59279-FA65-4BA8-8ADB-D3279AB2A042"/>
  <p:tag name="ISPRING_CMI5_LAUNCH_METHOD" val="any window"/>
  <p:tag name="ISPRINGCLOUDFOLDERID" val="1"/>
  <p:tag name="ISPRINGONLINEFOLDERID" val="1"/>
  <p:tag name="ISPRING_OUTPUT_FOLDER" val="[[&quot;\uFFFD|\uFFFD:{58CA99C4-64CC-4176-8941-5595AEF30950}&quot;,&quot;H:\\PPT things\\Konversijos\\Augalai&quot;]]"/>
  <p:tag name="ISPRING_SCORM_RATE_SLIDES" val="0"/>
  <p:tag name="ISPRING_SCORM_PASSING_SCORE" val="80.000000"/>
  <p:tag name="ISPRING_CURRENT_PLAYER_ID" val="none"/>
  <p:tag name="ISPRING_FIRST_PUBLISH" val="1"/>
  <p:tag name="ISPRING_PLAYERS_CUSTOMIZATION_2" val="UEsDBBQAAgAIAFFlnVQ92yQU2AIAAPkHAAAPAAAAbm9uZS9wbGF5ZXIueG1spVVbb9owFH6mUv9D5PfGMLStQqHVVAntYa0qsdtbZBKTuHVsz3ZI6a/fsXOBpIFtGhLIOTnf53P5ziG6fSl4sKPaMCmWaBZOUUBFIlMmsiX69nV1dY1uby4vIsXJnuqApUskpKAoSKlJNFMWcI/E5kt0ZAiBFAVKM6mZ3QPtFGi7S+YzdHkxARdhlii3Vi0wrqoqZAYQIjOSl47EhIkssNLUUGGpxnUEKGixC/tnNHwLKbDdK2qOkMr++8UNScfxYliPpJqHUmf43XQ6wz/vv6yTnBbkigljiUigXlDEia/ihiTP9zItOTXONonqINfUWheEt00iu2CzaxEYnSxR7RAX1BiSURNykSHc+bWcLUGNaa0xEWksyI5lxOUWm8bLt+hAYnKpbVLaBv1M9xtJdBp39iP/CI9EHG05MXnDZ3q5eP5n1iTj/WL3PBqLz6jccGZyeHUMOVjHk8D9W6PC19gr9gEUu3IkKND0V8k0Tf3j90730xmq7xIl5z660FQJ2OC0IomVen8HCBBsI5aw00dY6yP0IAf3hwc4PLadOZCgNsstJbbUtC3RJNqxlMoHorXv082WcEMjPLA2YNxHR7jOtenOoRNRbgv+/i+a4vwGPXkyUpxriof8Z08+A0dXESZS+rJi8NrSAmpqKRTb2UKreOiuO4Rjyk1xNEI900H/0JQnGHtLdEZh4lNiCT7Y8SnoRsvKgDJKpUD8bynevu/iwsPABq3p+hHhkVUQJaWxsmCvvtm9HWEXvqtn5Ht5EZz6tKBPinWQj9NziHoUoENxL6R2MLbnsDAYO0ardUtx1RhCBWtrZLu502ClOdOjm692HzlDrGrLcHNRW6raqxVwqQY+Kd2Sktu741z669JDB7mOb8oxrh+gU1mt2SsNKpa6P8PZHAoc5JRlOcjmw/X8iIHLhPD+9d506satFG0dwhD7p/rXd6LdyY1CanGdEFLUyB+OvwFQSwMEFAACAAgASFXTVIE6yCr/AwAA5w4AABgAAABub25lL2NvbW1vbl9tZXNzYWdlcy5sbmetV1FvqzYUfr/S/Q8W0n3bere3PbSpgLiZFYK54DTtXpALTmpdwBmYdNmv37EhXXK3ipBWqqJi5O8cf993zjHXt3+VBdqJupGqunF+vfrFQaLKVC6rzY2zZHc//+agRvMq54WqxI1TKQfdTj5/ui54tWn5RsD/nz8hdF2KpoHHZmKe/n1GMr9xIi91fR8nCfECnLoxcdPA9XCQeq4/TxlNPTwjoTOZKaTh71mgJ7GRVQVJILW2C00hc3H9tUcdF4QyRhdp5IY4cCae0lqVyOP1ZWihe09mLiM0TL0lAIeJMwn5Tm64BgrRUwvwVXMZdoIZI+EMEN0sgw3ySRZS71EitAYuLkUNyBQ7k+RyBhmNDvQxtR3L3XJKKNAWxx1rFhJO2OZSoYrXtSVuBGAUuI84ThMfA6iBpixNllFEY4ankKFxiyzbohNENqhSGjXtdqtqLXIkK2sofsJwqUZxk8xJmEJ4e75+mQSEPaYLarhmbV0hCP5hQUIaL9zgBH29fh/8Pbjif3S5B5dcpsvKZRiyjOdd5n6MYWGargj73Zn4teCG/Repn5FMtrWpbbHjRdvJ1LegoXCHhuFGUV9+h7w9nn0f2u3TkMU06LychviBQe3C77h9UYzvnUnkJmTuxowyMrh9Gcc4ZF0hpiSxjvXpIgqwdeyjatEz3wnT/HZSvFh/ikrLuu975kWmYKFqBxWe0oUL7Mc4YTHxjbJQ+qqu9z91tm/1s6ohXINy2fCnAjQxMY0c5v22Fg2E7kRRplSggHJVclldDYWGM0JdAjHJisZwLlxpUSOOtrxpXlSdn5zvONAQMAl9ChT67AjclPkrMOQoYWrVtcj0MBhk6VpmekVWJJzSVcqsH4wYZdtoILzcFkILm600R+FZ1+LFWoEyhYCub1mD6FamQYIWUCruDMNEegAPgPfomB107kzofMyORwyjBH6G9hzNNHDnwToHa2bcOKHY9+3GKLeTqm1gxagJBrKnb67GhUnwtyU4hrjBGxXQoR769UbuBORR56IeDAQV6uMpTNL025L8kd65JLCN6EeZ+d7OBp7veJWZS0fG20agPbzLZW7fGYvZ+H+28m/EdV+QX/paDqf44cvYfE7K/w33ca1FudVDoQ1hffqXZGHK6c0Uzjn6ZfFfR/eHKHM07N+tz8mlYoxGg0m8k6nz1frQTKxTzu6S1iiXt8ejmXXSxhhhAT65ZQNkIUsJF4ozMJcLbBhNoNl0zefkJCvVFrk1ViG/2wYEg6ktxX+n4bqG7wazWvDmQGzXAG/fk0V3uLgLGo2Yiq/eOFufI2tcrlKy9GzOSUrv7mAirddDOxiBs3/IhYR3xVaqEpZ+yPT1qbGfpNdfj75Q/wFQSwMEFAACAAgASFXTVLYHNBeiAAAAhQEAACkAAABub25lL3BsYXliYWNrX2FuZF9uYXZpZ2F0aW9uX3NldHRpbmdzLnhtbHWQQQqDMBBF957CGxS6DoGuS1uhXmDErwRiIplR8PZNhFixdvve/5nJKIaIcT3roiwVTeLfQkF0R5ahLl+QNNOMmzMDifEuYgHn4JlKFev9WAUwnKwq5394Hl9ZWraHeL/HwZwXajNAX88Kq0klR7PpV1YvI3QXEAccYMrBUWNxx9J4Cu1zC+Sd/vpUjl+bBjx8C83pfq8ZQV12tIg3y6f/AFBLAwQUAAIACABIVdNU9SowEDcDAADODgAAIgAAAG5vbmUvZmxhc2hfcHVibGlzaGluZ19zZXR0aW5ncy54bWzll+tv0zAQwL/3r7CC+EgzxFNT2mn0IVWwFS0Btk/Ijd3mNMcOfrR0fz3nuO066CB7SQM+VE3su9+d787nODn4Xgoy59qAkp3oeXsvIlzmioGcdaJP2fDZ24gYSyWjQkneiaSKyEG3lVRuIsAUKbcWRQ1BjDT7le1EhbXVfhwvFos2mEr7WSWcRb5p56qMK80Nl5bruBJ0iX92WXETrQgNAPgrlVypdVstQpJAOlLMCU6AdaJjdHYoqCmiOEhMaH4+08pJ1lNCaaJnk0705MXLV6/f9NcygdKHkksfDtPFQT9s9ylj4B2gIoULTgoOswI9xWAtgNnCP8VeOol/ZdTksGbqGT2Fi5d2BccJ5XTOV8ZwhFpL8wL1relOqTA8ibeH1mLgQ0hzC3P07FI9+Dt1QqSuqpS2XasdIn4aXFPiazDJVG0ZW72TiRIY29opLJNywtkxLXmIdnoOcohCzyMypSWIZScaV1ySlEpMLlgqIN/oGjcxFmyd1OFK+lADFeSTBKw+To7S6NJ6WFReUG34tlfrGeMjm3e/KCcYWSpHBJxzYhXB6LoSnwpOtlNAplqV9SiWiCVGAFqcA19wdlCHagW8ztAZmigdamIpVoLbYOGbgwsy4VOlkcvpHAsXx8EEfvtG4Ioacwmlax+fph9G/cHX0XF/cPrUL5CyOZX5DeFYTrys7IPw6ZJIZdd6GI6cOsPrpDBg9VyTtbVvn4ZNRWOe7ykbV/gGSifofeI3AdlCP2DKH8bKTRL/Rw8amy3ovN7ofvPWaNzigCkJTJzIsSWBXHXABsCcSqKkWBKaY1M2vm3MQTmDI6FBBLS5vYdBH8u0fpvBHJuk0ozr3yPZUmKjzIdKlz6ZjPjzrxP1exnGLBucHPay0edRdvY1G5xm4TTaqMc7u2cS+6a+u8f7Q+MxtviPh+no/eFJNs5GTRJwjLFolKhB2gg3biI1ft9E6iQcTR+3jqVGLmCrmYWtg81GQAlYC4+ocO7ycRCK7p4L56/ZN//A6h/fl2Hj9aeDo9G78Yf+/74L7hqH8La+OsVXrjdJvPMe5GdKkFDi7cqfjZvLU/fVy70k3j3VaiHt6h202/oBUEsDBBQAAgAIAEhV01QeKeLtFgEAANcCAAAcAAAAbm9uZS9mbGFzaF9za2luX3NldHRpbmdzLnhtbI2SQW6DMBBF9z0FontQ06RpJcdSU9RN1TZScoEBBmTFeJBtkLh9HRMCTRM1rKz//2PGM2ZmL1TQojaC1Cp8CPldELCMJOktWitUaQ7KoAUiX4VpYy2pKCNlUdlIka5Ahvz+3X8s9sn/KHI1b2UKyHAss5g9r5ObkGON+XqZvL1cA2ooMUoh25eaGpW7/ON88bRMJvnjcToQZn5PBxpLWwva8gKkQRaPQh8w0OKrEhVYN2hnWDRD9JLVQ5Ko3mg0bmDeHIg/+tjERkJ3+pmZdnPmXEN2okI+u4R4p8cUtKL06q6rkRcaXZEzsU+iglTiB3Ypgc6/TpGhs6t+j7tLNhV+Uo7cHKb57VbK4onq1zMuw53dg+Y/UEsDBBQAAgAIAEhV01RoNL7qMgMAAHYOAAAhAAAAbm9uZS9odG1sX3B1Ymxpc2hpbmdfc2V0dGluZ3MueG1s3VdtT9swEP7eX2Fl4uOaTXsVaosYLVrFaBEJG3xCbuw2Jxw780u78ut3jlsorLDAqED7ULU53z13fu78uGnt/CoEmXJtQMl29Lb5JiJcZoqBnLSjk3T/9eeIGEslo0JJ3o6kishOp9Eq3UiAyRNuLboagjDSbJe2HeXWlttxPJvNmmBK7VeVcBbxTTNTRVxqbri0XMeloHP8svOSm2iBUAMAP4WSi7BOo0FIKyAdKuYEJ8Da0QCL/WoLEcXBYUSzi4lWTrI9JZQmejJqR6/evf/w8VN36RNAulBw6dkwHTR6s92mjIHPT0UCl5zkHCY5FopczYDZ3P+KvXcr/hOjQg5bph5jT+HepV2A44JyOuOLZGih1tIsx3hrOmMqDG/Fq6alG3gGaWZhipVdh4d6x06IxJWl0rZjtUOIW8YlSnwHTGusVpItnslICaS2KgqnpBhxNqAFzsTRvozImBYg5u1oWHJJEiqxo2CpgOwqwriRsWCrTu4vvHc1UEFOJODIcXKYRNc5w1aynGrDV2tZrhjPZ9b5oZxgZK4cEXDBiVUEOXUF/so5WSWejLUqKqugxhIjADNOgc8426kIWgDelegMUxQOI3H+SsFtyPDTwSUZ8bHSiMvpFKcV7WACfvNBwCU15hqULmvcSr71u73z/qDbO93yG6RsSmX2QHAcIl6UdiP4dE6ksss4pCOjzvCqKQxYtVZnb83Ht+FqjrHPT9SNG/gGCifoU8JfEbICvcGWbybLQxr/1wpqp83ptDro/vBW0HjEAVsSMHEhQ7UCudC9GoAZlURJMSc0Qyk2XjamoJxBSxCIAG0eX2GIxzGtniYwRZFUmnF9PySbSxTKbF/pwjeTEX/ptaPuXoqcpb3j3b20/72fnp2nvdM03EFX4fFa9WzFXsrXK7u/Km4L++j5lP1oN+kf7B6nw7Rfh/cBUlCrP72kFtywjtfwoI7XcbiRjlZuo1oloMJMwolBjRFQAI7AC5qXtf8E4N6BCSP2xPPyAk7Jf7/rtb0269SBJLwAH7RpmahNQNI77H8ZfutulAmoR8XzjsK/MhGelm9G8Y23l1a89jWngfab74qdxm9QSwMEFAACAAgASFXTVIwdZetqAAAA5QAAABwAAABub25lL2h0bWxfc2tpbl9zZXR0aW5ncy5qc29uq+ZSAAKlHCUFK4VqMBvMTyotKcnP00vOzytJzSvRy8svyk0Eq1FSdgMDJR2civPLUosIKE1LTE5FMdTUyMLJBadKhIkmTuYuzpbI6goS01P1khKTs9OL8kvzUiDKjE1MzcxdlMCqarlqAVBLAwQUAAIACABIVdNUvH0190oAAABJAAAAFwAAAG5vbmUvbG9jYWxfc2V0dGluZ3MueG1ss7GvyM1RKEstKs7Mz7NVMtQzUFJIzUvOT8nMS7dVCg1x07VQUiguScxLSczJz0u1VcrLV1Kwt+OyyclPTswJTi0pASos1rfjAgBQSwMEFAACAAgAnFPTVLjnPPJeAAAAYwAAABwAAAB1bml2ZXJzYWwvbG9jYWxfc2V0dGluZ3MueG1sDcq9DkBADADg3VM03f1tBsdmtOABGhqR9FpxR3h7t33D1/avF3j4Coepw7qoEFhX2w7dHS7zkDcIIZJuJKbsUA2h77JWbCWZOMYUA5xCH18z+4TII/k0h1sEyy77AVBLAQIAABQAAgAIAFFlnVQ92yQU2AIAAPkHAAAPAAAAAAAAAAEAAAAAAAAAAABub25lL3BsYXllci54bWxQSwECAAAUAAIACABIVdNUgTrIKv8DAADnDgAAGAAAAAAAAAABAAAAAAAFAwAAbm9uZS9jb21tb25fbWVzc2FnZXMubG5nUEsBAgAAFAACAAgASFXTVLYHNBeiAAAAhQEAACkAAAAAAAAAAQAAAAAAOgcAAG5vbmUvcGxheWJhY2tfYW5kX25hdmlnYXRpb25fc2V0dGluZ3MueG1sUEsBAgAAFAACAAgASFXTVPUqMBA3AwAAzg4AACIAAAAAAAAAAQAAAAAAIwgAAG5vbmUvZmxhc2hfcHVibGlzaGluZ19zZXR0aW5ncy54bWxQSwECAAAUAAIACABIVdNUHini7RYBAADXAgAAHAAAAAAAAAABAAAAAACaCwAAbm9uZS9mbGFzaF9za2luX3NldHRpbmdzLnhtbFBLAQIAABQAAgAIAEhV01RoNL7qMgMAAHYOAAAhAAAAAAAAAAEAAAAAAOoMAABub25lL2h0bWxfcHVibGlzaGluZ19zZXR0aW5ncy54bWxQSwECAAAUAAIACABIVdNUjB1l62oAAADlAAAAHAAAAAAAAAABAAAAAABbEAAAbm9uZS9odG1sX3NraW5fc2V0dGluZ3MuanNvblBLAQIAABQAAgAIAEhV01S8fTX3SgAAAEkAAAAXAAAAAAAAAAEAAAAAAP8QAABub25lL2xvY2FsX3NldHRpbmdzLnhtbFBLAQIAABQAAgAIAJxT01S45zzyXgAAAGMAAAAcAAAAAAAAAAEAAAAAAH4RAAB1bml2ZXJzYWwvbG9jYWxfc2V0dGluZ3MueG1sUEsFBgAAAAAJAAkAnAIAABYSAAAAAA=="/>
  <p:tag name="ISPRING_LMS_API_VERSION" val="SCORM 1.2"/>
  <p:tag name="ISPRING_RESOURCE_FOLDER" val="H:\PPT things\Konversijos\Augalai\zoles\src\zoles\"/>
  <p:tag name="ISPRING_PRESENTATION_PATH" val="H:\PPT things\Konversijos\Augalai\zoles\src\zoles.pptx"/>
  <p:tag name="ISPRING_SCREEN_RECS_UPDATED" val="H:\PPT things\Konversijos\Augalai\zoles\src\zoles\"/>
  <p:tag name="ISPRING_ULTRA_SCORM_COURCE_TITLE" val="zolės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PRESENTATION_TITLE" val="zolės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JMVVlawMBTyeutY8UCcWw&quot;,&quot;gi&quot;:&quot;RPe0UadmYi2e9jIzwaGOtg&quot;,&quot;ti&quot;:&quot;backgrounds&quot;,&quot;vs&quot;:{&quot;f&quot;:[],&quot;i&quot;:{&quot;d&quot;:&quot;GJMVVlawMBTyeutY8UCcWw&quot;,&quot;p&quot;:true}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CBE134B-C0ED-4B8C-83CE-5178481198DA}:2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E07F005-7A30-4B0B-8153-88726D49DA75}:2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A717EE50-FD17-4953-9874-7E9781D0925F}:2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85144093-50B4-4A1A-8376-93F701FE38A6}:2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4CA4EDEA-F3DC-4981-8A71-07A790649A69}:2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30F0D574-42A9-45B4-B394-1407DEE35CB8}:2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196BFA05-66B3-456C-9C45-3FAFD06D4DD0}:26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DC5EDD67-648D-4865-93BE-3EE1D1ECB0C6}:26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F6D00C8B-B358-40B7-9E3E-579319978070}:26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2FFD5ACE-5493-4E6F-9F60-CCC72FA6CBA1}:2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GENSWF_SLIDE_UID" val="{4C17F2FD-A128-4A67-A203-E846145E46DD}:26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6429504B-51D0-496D-BFC5-49F87FBAC49D}:270"/>
  <p:tag name="ISPRING_QUIZ_FULL_PATH" val="H:\PPT things\Konversijos\Augalai\zoles\src\zoles\quiz\quiz1.quiz"/>
  <p:tag name="ISPRING_QUIZ_RELATIVE_PATH" val="zoles\quiz\quiz1.qui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JMVVlawMBTyeutY8UCcWw&quot;,&quot;gi&quot;:&quot;RPe0UadmYi2e9jIzwaGOtg&quot;,&quot;ti&quot;:&quot;backgrounds&quot;,&quot;vs&quot;:{&quot;f&quot;:[],&quot;i&quot;:{&quot;d&quot;:&quot;GJMVVlawMBTyeutY8UCcWw&quot;,&quot;p&quot;:true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Violet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A78607E8-47B3-4CBF-A85B-998527710DB5}" vid="{1D0BFE77-01D0-44EE-8C1B-B73CD6939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4559</TotalTime>
  <Words>276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 Light</vt:lpstr>
      <vt:lpstr>Roboto</vt:lpstr>
      <vt:lpstr>Roboto Medium</vt:lpstr>
      <vt:lpstr>Segoe UI</vt:lpstr>
      <vt:lpstr>Segoe UI Semibold</vt:lpstr>
      <vt:lpstr>Theme</vt:lpstr>
      <vt:lpstr>Žolės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zolės</dc:title>
  <dc:creator>sofia.chervakova</dc:creator>
  <cp:lastModifiedBy>Tomas Blazauskas</cp:lastModifiedBy>
  <cp:revision>356</cp:revision>
  <dcterms:created xsi:type="dcterms:W3CDTF">2010-08-27T06:57:10Z</dcterms:created>
  <dcterms:modified xsi:type="dcterms:W3CDTF">2022-06-19T19:26:43Z</dcterms:modified>
</cp:coreProperties>
</file>