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242" d="100"/>
          <a:sy n="242" d="100"/>
        </p:scale>
        <p:origin x="5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E4BA4-5B75-41E7-B5BB-833A085A028E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0B839-6D64-4E7C-B42D-EA8FF9AF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62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0B839-6D64-4E7C-B42D-EA8FF9AF05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4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0B839-6D64-4E7C-B42D-EA8FF9AF05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8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1D68-4D6B-662C-4C82-E5151644A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BD845-40F9-03F4-A29B-48127D447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9588-C2D4-9206-1C43-47995EF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526C-6775-B47C-DAAD-C0F5C4FF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2E91-BFE9-B7F4-2B64-E43E8AB4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4474-D857-D936-F068-46D63645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17E3F-9153-AB97-A53F-D87946E7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B461-7800-114D-83AF-A9E45A93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2ACE-E0F0-735F-8009-51C42CAC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6EE1-68EC-211B-4C4A-FA2FEB5A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0F5D3-0446-3E28-D984-78815001F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628D1-9799-ECD9-FF86-9C2430C48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62EC-1188-BF16-B37D-BAE42D25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6E8A-463B-0C0F-5FF2-AF3B5F1E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A3C1C-3542-348C-1BF2-8B77A21D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0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0BF5-D32A-0E2F-23CA-6614BD5E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B54E-E7BE-A06B-8072-36B572AF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68CD-A816-0004-4E4D-A265C786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F8108-5E4E-71D4-159B-B816DCAE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4A92-15C2-DE0D-DF3F-C96CBBB9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C0CC-DC11-30DA-E8DB-BC33D625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D3C67-7B29-6B48-20DB-5BEA2F1D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9EE5D-84D6-4E41-29AB-716346C6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E13B-9DED-7C2D-ADBB-D49D0435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4EEC-35A7-30C8-098A-BAEC4F03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A0D0-72A1-C00D-9C21-CCAE67A0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3D6C6-64E2-08CC-A6A3-B666BCDE4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008A3-38E3-03CC-B7EC-428B9415E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2E997-AFE0-6158-7947-6C7A1D19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000A5-18D5-C8F5-1BFE-7A09C427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21776-7F3C-244E-0640-D8DAF4B4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0F5F-8CEA-4E5F-30DF-3BB50622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D7D34-AC7B-A341-8B77-555CC0F3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5DD9E-5E2A-AAC3-728D-2B4B843EF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45183-07D9-DFBB-EFD3-4B5009564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9D0F-B8F6-511C-B4CB-C8A97D9C3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BC359-9A0C-24FD-D69D-A202A260E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94992-0155-A5B8-C023-9EE6F4DE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6AA98-2017-4222-EBE5-DD114C97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3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180E-F721-C67C-5F6A-F35E0015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C9CC-C36E-A1E0-F873-3C159DE1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3E167-1622-6269-1090-F1ABEF5D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7DCDA-AB1D-925E-B4E3-87962C9E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6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844AB-E6B1-93F6-30C7-616796CB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E5295-D4B5-4EE7-D862-CA70C663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0477D-D36E-079E-6CEF-E268EDB2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1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F87D-D09C-6BB1-42B8-E89A3C1D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EB79-12D4-5882-BE12-EC68D8BB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BC1E1-9E4E-F903-22A8-389F50CA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30A9-4434-3C3A-9DBD-1119B962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6731-0F3B-88E7-7FC5-F50F11155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28DA-FF26-7D78-2F3F-294C9A25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2EBF-C32F-C892-8BB5-18E40A01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77692-3D5E-4457-AB8D-EA602837A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5CA72-F62C-9AF8-D46C-511892FB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8CF23-797E-6014-B37C-48DC31CC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6F9BB-1304-22F2-D8F9-66FA22D1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4B92C-D17D-B1D5-81D8-5E14268A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A1894-A5A7-591E-B10E-5BDCD333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8D32-21A5-8D01-467B-9AF984B44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5668-44ED-DC73-2C61-364C05BEC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FC82E-B725-43E1-9C19-979D9F10627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E5698-68F4-990A-600B-01F8D7C26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E7D5-7038-61CD-7559-56D9A642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F62F2-6545-4DE3-B526-A9E9DF3B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6484E-B3DE-43AA-01BB-ED61FC46FE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C525F-C89D-BE73-337C-0120B1C90C7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" y="0"/>
            <a:ext cx="12187065" cy="6858000"/>
          </a:xfrm>
          <a:prstGeom prst="rect">
            <a:avLst/>
          </a:prstGeom>
        </p:spPr>
      </p:pic>
      <p:pic>
        <p:nvPicPr>
          <p:cNvPr id="9" name="Picture 8" descr="A robot standing on a grid&#10;&#10;Description automatically generated">
            <a:extLst>
              <a:ext uri="{FF2B5EF4-FFF2-40B4-BE49-F238E27FC236}">
                <a16:creationId xmlns:a16="http://schemas.microsoft.com/office/drawing/2014/main" id="{FFC2B9A0-6CC3-2E46-D22B-435A68370C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: Rounded Corner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3FFE50-9DC1-DEE9-78F6-4565E5E982D5}"/>
              </a:ext>
            </a:extLst>
          </p:cNvPr>
          <p:cNvSpPr/>
          <p:nvPr/>
        </p:nvSpPr>
        <p:spPr>
          <a:xfrm>
            <a:off x="9398696" y="5729361"/>
            <a:ext cx="2074588" cy="61091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t-LT"/>
              <a:t>Pradėti</a:t>
            </a:r>
            <a:r>
              <a:rPr lang="en-US"/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40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PRING_QUIZ_SHAPE0">
            <a:extLst>
              <a:ext uri="{FF2B5EF4-FFF2-40B4-BE49-F238E27FC236}">
                <a16:creationId xmlns:a16="http://schemas.microsoft.com/office/drawing/2014/main" id="{B385525C-D083-8539-3230-D3EA0B42A8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SPRING_QUIZ_SHAPE1">
            <a:extLst>
              <a:ext uri="{FF2B5EF4-FFF2-40B4-BE49-F238E27FC236}">
                <a16:creationId xmlns:a16="http://schemas.microsoft.com/office/drawing/2014/main" id="{A78769FD-0910-BE1B-431A-7E3B37AC6F6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5120" y="1851660"/>
            <a:ext cx="6464300" cy="44450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2" name="ISPRING_QUIZ_SHAPE2">
            <a:extLst>
              <a:ext uri="{FF2B5EF4-FFF2-40B4-BE49-F238E27FC236}">
                <a16:creationId xmlns:a16="http://schemas.microsoft.com/office/drawing/2014/main" id="{B32C938B-69D5-2891-1D17-7257DBCE1504}"/>
              </a:ext>
            </a:extLst>
          </p:cNvPr>
          <p:cNvSpPr txBox="1"/>
          <p:nvPr/>
        </p:nvSpPr>
        <p:spPr>
          <a:xfrm>
            <a:off x="731520" y="411480"/>
            <a:ext cx="10728960" cy="553998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30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Quiz</a:t>
            </a:r>
          </a:p>
        </p:txBody>
      </p:sp>
      <p:pic>
        <p:nvPicPr>
          <p:cNvPr id="14" name="ISPRING_QUIZ_SHAPE3">
            <a:extLst>
              <a:ext uri="{FF2B5EF4-FFF2-40B4-BE49-F238E27FC236}">
                <a16:creationId xmlns:a16="http://schemas.microsoft.com/office/drawing/2014/main" id="{2E044881-21F3-A26E-711D-76121AE572A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7855" y="48260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5" name="ISPRING_QUIZ_SHAPE4">
            <a:extLst>
              <a:ext uri="{FF2B5EF4-FFF2-40B4-BE49-F238E27FC236}">
                <a16:creationId xmlns:a16="http://schemas.microsoft.com/office/drawing/2014/main" id="{618B77BD-A57C-9612-8E66-38984BB6868C}"/>
              </a:ext>
            </a:extLst>
          </p:cNvPr>
          <p:cNvSpPr txBox="1"/>
          <p:nvPr/>
        </p:nvSpPr>
        <p:spPr>
          <a:xfrm>
            <a:off x="731520" y="1097280"/>
            <a:ext cx="1072896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Click the </a:t>
            </a:r>
            <a:r>
              <a:rPr lang="en-US" sz="22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Quiz</a:t>
            </a:r>
            <a:r>
              <a:rPr lang="en-US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button to edit this object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968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0F950D62-9ACB-46A0-B64B-94D0A0D82B20}"/>
  <p:tag name="ISPRING_PROJECT_VERSION" val="9.3"/>
  <p:tag name="ISPRING_PROJECT_FOLDER_UPDATED" val="1"/>
  <p:tag name="ISPRING-SUITE_ISPRING_CURRENT_PLAYER_ID" val="none"/>
  <p:tag name="ISPRING_PRESENTATION_COURSE_TITLE" val="kvizas_1"/>
  <p:tag name="ISPRING_LMS_API_VERSION" val="SCORM 2004 (4th edition)"/>
  <p:tag name="ISPRING_ULTRA_SCORM_COURSE_ID" val="A7083C5D-350E-47C4-8A33-C02FD6483B8B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|\uFFFD:{58CA99C4-64CC-4176-8941-5595AEF30950}&quot;,&quot;H:\\xamppV8\\htdocs\\robotukas\\source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none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FIT_TO_WINDOW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,&quot;uploadSources&quot;:true}}"/>
  <p:tag name="ISPRING_SCORM_RATE_SLIDES" val="0"/>
  <p:tag name="ISPRING_PRESENTATION_TITLE" val="kvizas_1"/>
  <p:tag name="ISPRING_FIRST_PUBLISH" val="1"/>
  <p:tag name="ISPRING-SUITE_ISPRING_PLAYERS_CUSTOMIZATION_2" val="{&quot;none&quot;:{&quot;skinSettings&quot;:{&quot;borderRadius&quot;:10,&quot;colors&quot;:{&quot;asideBackground&quot;:{&quot;color&quot;:&quot;#FFFFFF&quot;,&quot;opacity&quot;:1,&quot;type&quot;:&quot;SOLID&quot;},&quot;pageBackground&quot;:{&quot;color&quot;:&quot;#FFFFFF&quot;,&quot;opacity&quot;:1,&quot;type&quot;:&quot;SOLID&quot;},&quot;playerText&quot;:{&quot;color&quot;:&quot;#34383D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},&quot;enablePlaybackRateControl&quot;:false,&quot;fontFamily&quot;:&quot;Arial&quot;,&quot;version&quot;:&quot;1.1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PLAYER_SCENARIO_NOT_SUPPORTED&quot;:&quot;The role-play is not supported in the accessibility mode&quot;,&quot;PB_ACCESSIBLE_SKIN_ENABLE_ACCESSIBILITY_MODE&quot;:&quot;Turn on accessibility mode&quot;,&quot;PB_ACCESSIBLE_SKIN_ENABLE_NORMAL_MODE&quot;:&quot;Turn off accessibility mode&quot;,&quot;PB_ACCESSIBLE_VIDEO_NARRATION_LABEL&quot;:&quot;Video narration&quot;,&quot;PB_ACCESSIBLE_WATERMARK_SKIN_CREATED_WITH&quot;:&quot;Created with iSpring evaluation version&quot;,&quot;PB_BACK_TO_APP_BUTTON_LABEL&quot;:&quot;Go back&quot;,&quot;PB_CONTROL_PANEL_NEXT&quot;:&quot;Next&quot;,&quot;PB_CONTROL_PANEL_PREV&quot;:&quot;&quot;,&quot;PB_CURRENT_SLIDE_IS_NOT_COMPLETED&quot;:&quot;Complete the slide to go to the next one.&quot;,&quot;PB_DOMAIN_RESTRICTION&quot;:&quot;Sorry, the content author has prohibited sharing the presentation on this domain.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QUIZ_SLIDE_WINDOW_TEXT&quot;:&quot;To advance to the next slide, complete this quiz.&quot;,&quot;PB_RESTRICTION_MESSAGE_BOX_TITLE&quot;:&quot;Navigation is limited&quot;,&quot;PB_RESUME_PRESENTATION_WINDOW_TEXT&quot;:&quot;Do you want to resume where you left off?&quot;,&quot;PB_RESUME_PRESENTATION_WINDOW_TITLE&quot;:&quot;Resume Presentation&quot;,&quot;PB_SCENARIO_SLIDE_WINDOW_TEXT&quot;:&quot;To advance to the next slide, complete this role-play.&quot;,&quot;PB_SUBTITLES_MENU_CAPTION&quot;:&quot;Subtitles&quot;,&quot;PB_SUBTITLES_OFF&quot;:&quot;Off&quot;,&quot;PB_TIME_RESTRICTION&quot;:&quot;Sorry, the content author has prohibited viewing the presentation at this time.&quot;},&quot;playbackAndNavigationSettings&quot;:{&quot;autoStart&quot;:true,&quot;saveAnimationStates&quot;:false,&quot;loopPresentation&quot;:false,&quot;autoPlayAnimations&quot;:false,&quot;autoPlayAnimationsTime&quot;:1,&quot;navigationType&quot;:&quot;FREE&quot;,&quot;resumeMode&quot;:&quot;ALWAYS_START_OVER&quot;,&quot;enableKeyboardNavigation&quot;:false},&quot;keyboardSettings&quot;:&quot;&quot;,&quot;skinVersion&quot;:3,&quot;skinCompatibleVersion&quot;:0,&quot;publishSettings&quot;:{&quot;backgroundColor&quot;:&quot;#FFFFFF&quot;,&quot;playerDimensions&quot;:{&quot;height&quot;:0,&quot;width&quot;:0},&quot;playerModule&quot;:&quot;NoneHtml&quot;,&quot;presentationContent&quot;:{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nPFnsbi&quot;,&quot;fontFamily&quot;:&quot;Arial&quot;,&quot;isBold&quot;:false,&quot;isItalic&quot;:true,&quot;isSemibold&quot;:true,&quot;substituteFontFamily&quot;:&quot;Arial&quot;}],&quot;interactivity&quot;:{&quot;fullSupport&quot;:true}}}},&quot;ceipData&quot;:{&quot;playerMessages&quot;:&quot;builtin.en&quot;,&quot;playerNavigationAcceleration&quot;:false,&quot;playerNavigationAutoStart&quot;:true,&quot;playerNavigationEnableKeyboardNavigation&quot;:false,&quot;playerNavigationOnRestart&quot;:&quot;never&quot;,&quot;playerNavigationSaveAnimationStates&quot;:false,&quot;playerNavigationType&quot;:&quot;free&quot;,&quot;playerTheme&quot;:&quot;custom&quot;,&quot;playerThemeBorderRadius&quot;:10,&quot;playerThemeColorScheme&quot;:&quot;custom&quot;,&quot;playerThemeFont&quot;:&quot;Arial&quot;}}}"/>
  <p:tag name="ISPRING_SCORM_PASSING_SCORE" val="70.000000"/>
  <p:tag name="ISPRING_RESOURCE_FOLDER" val="H:\xamppV8\htdocs\robotukas\sources\kvizas_2\"/>
  <p:tag name="ISPRING_PRESENTATION_PATH" val="H:\xamppV8\htdocs\robotukas\sources\kvizas_2.pptx"/>
  <p:tag name="ISPRING_SCREEN_RECS_UPDATED" val="H:\xamppV8\htdocs\robotukas\sources\kvizas_2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C4ED775-0DEB-4FCD-81D7-5BA43EE3F70E}:2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xCFCzjyO3lmbpYcFqxJlHw&quot;,&quot;gi&quot;:&quot;RPe0UadmYi2e9jIzwaGOtg&quot;,&quot;ti&quot;:&quot;backgrounds&quot;,&quot;vs&quot;:{&quot;f&quot;:[407],&quot;i&quot;:{&quot;d&quot;:&quot;xCFCzjyO3lmbpYcFqxJlHw&quot;,&quot;p&quot;:true}},&quot;at&quot;:&quot;DEFAULT&quot;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ONTENTLIB_ASSET_META" val="{&quot;ai&quot;:&quot;yrQgX5bfI85zGmee_3f_fg&quot;,&quot;gi&quot;:&quot;RPe0UadmYi2e9jIzwaGOtg&quot;,&quot;ti&quot;:&quot;backgrounds&quot;,&quot;vs&quot;:{&quot;f&quot;:[407],&quot;i&quot;:{&quot;d&quot;:&quot;yrQgX5bfI85zGmee_3f_fg&quot;,&quot;p&quot;:true}},&quot;at&quot;:&quot;DEFAULT&quot;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GENSWF_SLIDE_UID" val="{C55BB3CF-5EAD-4EDD-8F19-6D929BBC0273}:256"/>
  <p:tag name="ISPRING_QUIZ_FULL_PATH" val="H:\xamppV8\htdocs\robotukas\sources\kvizas_2\quiz\quiz1.quiz"/>
  <p:tag name="ISPRING_QUIZ_RELATIVE_PATH" val="kvizas_2\quiz\quiz1.quiz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14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Segoe UI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kvizas_1</dc:title>
  <dc:creator>Tomas Blažauskas</dc:creator>
  <cp:lastModifiedBy>Tomas Blažauskas</cp:lastModifiedBy>
  <cp:revision>19</cp:revision>
  <dcterms:created xsi:type="dcterms:W3CDTF">2024-04-26T15:36:51Z</dcterms:created>
  <dcterms:modified xsi:type="dcterms:W3CDTF">2024-04-27T13:34:07Z</dcterms:modified>
</cp:coreProperties>
</file>