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0"/>
  </p:notesMasterIdLst>
  <p:sldIdLst>
    <p:sldId id="256" r:id="rId2"/>
    <p:sldId id="257" r:id="rId3"/>
    <p:sldId id="296" r:id="rId4"/>
    <p:sldId id="299" r:id="rId5"/>
    <p:sldId id="297" r:id="rId6"/>
    <p:sldId id="298" r:id="rId7"/>
    <p:sldId id="292" r:id="rId8"/>
    <p:sldId id="29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57" autoAdjust="0"/>
  </p:normalViewPr>
  <p:slideViewPr>
    <p:cSldViewPr snapToGrid="0">
      <p:cViewPr varScale="1">
        <p:scale>
          <a:sx n="140" d="100"/>
          <a:sy n="140" d="100"/>
        </p:scale>
        <p:origin x="105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03B14-A6E5-44A6-98B8-FA9AB7519AC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2803D47-4C90-402C-B243-A675E3F4E60E}">
      <dgm:prSet phldrT="[Text]"/>
      <dgm:spPr/>
      <dgm:t>
        <a:bodyPr/>
        <a:lstStyle/>
        <a:p>
          <a:r>
            <a:rPr lang="lt-LT" dirty="0"/>
            <a:t>Maintenance</a:t>
          </a:r>
          <a:endParaRPr lang="en-US" dirty="0"/>
        </a:p>
      </dgm:t>
    </dgm:pt>
    <dgm:pt modelId="{B3175DA4-8668-4C57-B407-3AF85AFA32BD}" type="parTrans" cxnId="{DAA5BD0C-2336-4375-B5E0-3ADAA1F10EF6}">
      <dgm:prSet/>
      <dgm:spPr/>
      <dgm:t>
        <a:bodyPr/>
        <a:lstStyle/>
        <a:p>
          <a:endParaRPr lang="en-US"/>
        </a:p>
      </dgm:t>
    </dgm:pt>
    <dgm:pt modelId="{2455F4A6-FE77-4F35-8026-5214BE8CB41E}" type="sibTrans" cxnId="{DAA5BD0C-2336-4375-B5E0-3ADAA1F10EF6}">
      <dgm:prSet/>
      <dgm:spPr/>
      <dgm:t>
        <a:bodyPr/>
        <a:lstStyle/>
        <a:p>
          <a:endParaRPr lang="en-US"/>
        </a:p>
      </dgm:t>
    </dgm:pt>
    <dgm:pt modelId="{07D0DC10-5B68-4B32-9BC2-3ED8476E026A}">
      <dgm:prSet phldrT="[Text]"/>
      <dgm:spPr/>
      <dgm:t>
        <a:bodyPr/>
        <a:lstStyle/>
        <a:p>
          <a:r>
            <a:rPr lang="lt-LT" dirty="0"/>
            <a:t>Verification</a:t>
          </a:r>
          <a:endParaRPr lang="en-US" dirty="0"/>
        </a:p>
      </dgm:t>
    </dgm:pt>
    <dgm:pt modelId="{981E17D0-3FD2-4721-9595-9AC9D28A17CB}" type="parTrans" cxnId="{D80A7D49-7117-4587-9706-1F7CE82A6F7A}">
      <dgm:prSet/>
      <dgm:spPr/>
      <dgm:t>
        <a:bodyPr/>
        <a:lstStyle/>
        <a:p>
          <a:endParaRPr lang="en-US"/>
        </a:p>
      </dgm:t>
    </dgm:pt>
    <dgm:pt modelId="{3B657452-6A76-4A76-804D-24847F94A419}" type="sibTrans" cxnId="{D80A7D49-7117-4587-9706-1F7CE82A6F7A}">
      <dgm:prSet/>
      <dgm:spPr/>
      <dgm:t>
        <a:bodyPr/>
        <a:lstStyle/>
        <a:p>
          <a:endParaRPr lang="en-US"/>
        </a:p>
      </dgm:t>
    </dgm:pt>
    <dgm:pt modelId="{7855DB71-D586-4AA0-8897-D179499B29B5}">
      <dgm:prSet phldrT="[Text]"/>
      <dgm:spPr/>
      <dgm:t>
        <a:bodyPr/>
        <a:lstStyle/>
        <a:p>
          <a:r>
            <a:rPr lang="lt-LT" dirty="0"/>
            <a:t>Implementation</a:t>
          </a:r>
          <a:endParaRPr lang="en-US" dirty="0"/>
        </a:p>
      </dgm:t>
    </dgm:pt>
    <dgm:pt modelId="{45CF9DFB-250D-40F3-A691-C642DCF14C9A}" type="parTrans" cxnId="{3C068CEF-E796-4E73-86F6-439B2FCC1D30}">
      <dgm:prSet/>
      <dgm:spPr/>
      <dgm:t>
        <a:bodyPr/>
        <a:lstStyle/>
        <a:p>
          <a:endParaRPr lang="en-US"/>
        </a:p>
      </dgm:t>
    </dgm:pt>
    <dgm:pt modelId="{0862E32D-3E92-4F95-9BD3-CCB4F34215B4}" type="sibTrans" cxnId="{3C068CEF-E796-4E73-86F6-439B2FCC1D30}">
      <dgm:prSet/>
      <dgm:spPr/>
      <dgm:t>
        <a:bodyPr/>
        <a:lstStyle/>
        <a:p>
          <a:endParaRPr lang="en-US"/>
        </a:p>
      </dgm:t>
    </dgm:pt>
    <dgm:pt modelId="{43B339BB-2887-44AD-A91C-EDC552AF4B16}">
      <dgm:prSet phldrT="[Text]"/>
      <dgm:spPr/>
      <dgm:t>
        <a:bodyPr/>
        <a:lstStyle/>
        <a:p>
          <a:r>
            <a:rPr lang="lt-LT" dirty="0"/>
            <a:t>Requirements</a:t>
          </a:r>
          <a:endParaRPr lang="en-US" dirty="0"/>
        </a:p>
      </dgm:t>
    </dgm:pt>
    <dgm:pt modelId="{4BCAB17A-3401-42AA-975D-13F8997F2135}" type="parTrans" cxnId="{54E31D35-E9EA-4316-89B0-25EFCC648C96}">
      <dgm:prSet/>
      <dgm:spPr/>
      <dgm:t>
        <a:bodyPr/>
        <a:lstStyle/>
        <a:p>
          <a:endParaRPr lang="en-US"/>
        </a:p>
      </dgm:t>
    </dgm:pt>
    <dgm:pt modelId="{83A6A8BA-43C3-48B4-8BF8-948EFD004BFA}" type="sibTrans" cxnId="{54E31D35-E9EA-4316-89B0-25EFCC648C96}">
      <dgm:prSet/>
      <dgm:spPr/>
      <dgm:t>
        <a:bodyPr/>
        <a:lstStyle/>
        <a:p>
          <a:endParaRPr lang="en-US"/>
        </a:p>
      </dgm:t>
    </dgm:pt>
    <dgm:pt modelId="{90D190B1-FD2C-4E7E-8889-2B66274EC0B6}">
      <dgm:prSet phldrT="[Text]"/>
      <dgm:spPr/>
      <dgm:t>
        <a:bodyPr/>
        <a:lstStyle/>
        <a:p>
          <a:r>
            <a:rPr lang="lt-LT" dirty="0"/>
            <a:t>Design</a:t>
          </a:r>
          <a:endParaRPr lang="en-US" dirty="0"/>
        </a:p>
      </dgm:t>
    </dgm:pt>
    <dgm:pt modelId="{F9C031D3-B763-4970-9E02-33458E460846}" type="parTrans" cxnId="{69C92569-E2A9-4162-AABD-A3B49EEFF17C}">
      <dgm:prSet/>
      <dgm:spPr/>
      <dgm:t>
        <a:bodyPr/>
        <a:lstStyle/>
        <a:p>
          <a:endParaRPr lang="en-US"/>
        </a:p>
      </dgm:t>
    </dgm:pt>
    <dgm:pt modelId="{7D6FC4F3-FE1B-4643-B2CE-F099279B4D57}" type="sibTrans" cxnId="{69C92569-E2A9-4162-AABD-A3B49EEFF17C}">
      <dgm:prSet/>
      <dgm:spPr/>
      <dgm:t>
        <a:bodyPr/>
        <a:lstStyle/>
        <a:p>
          <a:endParaRPr lang="en-US"/>
        </a:p>
      </dgm:t>
    </dgm:pt>
    <dgm:pt modelId="{8CE22776-378C-4DD7-BD95-9938B039704E}" type="pres">
      <dgm:prSet presAssocID="{DAF03B14-A6E5-44A6-98B8-FA9AB7519ACD}" presName="rootnode" presStyleCnt="0">
        <dgm:presLayoutVars>
          <dgm:chMax/>
          <dgm:chPref/>
          <dgm:dir/>
          <dgm:animLvl val="lvl"/>
        </dgm:presLayoutVars>
      </dgm:prSet>
      <dgm:spPr/>
    </dgm:pt>
    <dgm:pt modelId="{2A06B7E4-445E-4B8E-A046-8350B972C173}" type="pres">
      <dgm:prSet presAssocID="{F2803D47-4C90-402C-B243-A675E3F4E60E}" presName="composite" presStyleCnt="0"/>
      <dgm:spPr/>
    </dgm:pt>
    <dgm:pt modelId="{8FA16E64-89F1-4AFE-BDF7-C0100DA46968}" type="pres">
      <dgm:prSet presAssocID="{F2803D47-4C90-402C-B243-A675E3F4E60E}" presName="LShape" presStyleLbl="alignNode1" presStyleIdx="0" presStyleCnt="9"/>
      <dgm:spPr/>
    </dgm:pt>
    <dgm:pt modelId="{E4F6E4DC-C09F-4DC8-9CF9-7F6C66EC4000}" type="pres">
      <dgm:prSet presAssocID="{F2803D47-4C90-402C-B243-A675E3F4E60E}" presName="ParentText" presStyleLbl="revTx" presStyleIdx="0" presStyleCnt="5">
        <dgm:presLayoutVars>
          <dgm:chMax val="0"/>
          <dgm:chPref val="0"/>
          <dgm:bulletEnabled val="1"/>
        </dgm:presLayoutVars>
      </dgm:prSet>
      <dgm:spPr/>
    </dgm:pt>
    <dgm:pt modelId="{69616DFE-4697-480A-ADEB-006724904149}" type="pres">
      <dgm:prSet presAssocID="{F2803D47-4C90-402C-B243-A675E3F4E60E}" presName="Triangle" presStyleLbl="alignNode1" presStyleIdx="1" presStyleCnt="9"/>
      <dgm:spPr/>
    </dgm:pt>
    <dgm:pt modelId="{1FCA1E3C-4B30-486E-9174-CD50C65EF948}" type="pres">
      <dgm:prSet presAssocID="{2455F4A6-FE77-4F35-8026-5214BE8CB41E}" presName="sibTrans" presStyleCnt="0"/>
      <dgm:spPr/>
    </dgm:pt>
    <dgm:pt modelId="{61CC1C69-1BDA-41B1-BD91-715FD3912950}" type="pres">
      <dgm:prSet presAssocID="{2455F4A6-FE77-4F35-8026-5214BE8CB41E}" presName="space" presStyleCnt="0"/>
      <dgm:spPr/>
    </dgm:pt>
    <dgm:pt modelId="{720C58CA-FF78-4637-9454-FA325FB92F5E}" type="pres">
      <dgm:prSet presAssocID="{07D0DC10-5B68-4B32-9BC2-3ED8476E026A}" presName="composite" presStyleCnt="0"/>
      <dgm:spPr/>
    </dgm:pt>
    <dgm:pt modelId="{634F338A-7CD2-496B-A10E-D1093363E0E4}" type="pres">
      <dgm:prSet presAssocID="{07D0DC10-5B68-4B32-9BC2-3ED8476E026A}" presName="LShape" presStyleLbl="alignNode1" presStyleIdx="2" presStyleCnt="9"/>
      <dgm:spPr/>
    </dgm:pt>
    <dgm:pt modelId="{55E179FC-D1E9-437B-99A3-AD15EE17BF8F}" type="pres">
      <dgm:prSet presAssocID="{07D0DC10-5B68-4B32-9BC2-3ED8476E026A}" presName="ParentText" presStyleLbl="revTx" presStyleIdx="1" presStyleCnt="5">
        <dgm:presLayoutVars>
          <dgm:chMax val="0"/>
          <dgm:chPref val="0"/>
          <dgm:bulletEnabled val="1"/>
        </dgm:presLayoutVars>
      </dgm:prSet>
      <dgm:spPr/>
    </dgm:pt>
    <dgm:pt modelId="{C6C02A0C-E5AC-4550-A35B-83572995622F}" type="pres">
      <dgm:prSet presAssocID="{07D0DC10-5B68-4B32-9BC2-3ED8476E026A}" presName="Triangle" presStyleLbl="alignNode1" presStyleIdx="3" presStyleCnt="9"/>
      <dgm:spPr/>
    </dgm:pt>
    <dgm:pt modelId="{E1E854EB-0FB1-4C83-A738-29484430E2EF}" type="pres">
      <dgm:prSet presAssocID="{3B657452-6A76-4A76-804D-24847F94A419}" presName="sibTrans" presStyleCnt="0"/>
      <dgm:spPr/>
    </dgm:pt>
    <dgm:pt modelId="{10207267-0158-4F20-84C5-E9D8F0A9A6E8}" type="pres">
      <dgm:prSet presAssocID="{3B657452-6A76-4A76-804D-24847F94A419}" presName="space" presStyleCnt="0"/>
      <dgm:spPr/>
    </dgm:pt>
    <dgm:pt modelId="{CFCDFB7D-0CF4-4771-BD99-8D7561C10E09}" type="pres">
      <dgm:prSet presAssocID="{7855DB71-D586-4AA0-8897-D179499B29B5}" presName="composite" presStyleCnt="0"/>
      <dgm:spPr/>
    </dgm:pt>
    <dgm:pt modelId="{979AD54B-A7B5-4FD7-A448-3F42CBF6AE7C}" type="pres">
      <dgm:prSet presAssocID="{7855DB71-D586-4AA0-8897-D179499B29B5}" presName="LShape" presStyleLbl="alignNode1" presStyleIdx="4" presStyleCnt="9"/>
      <dgm:spPr/>
    </dgm:pt>
    <dgm:pt modelId="{04FAE965-D6F6-4981-BCC7-31FF53A955FD}" type="pres">
      <dgm:prSet presAssocID="{7855DB71-D586-4AA0-8897-D179499B29B5}" presName="ParentText" presStyleLbl="revTx" presStyleIdx="2" presStyleCnt="5">
        <dgm:presLayoutVars>
          <dgm:chMax val="0"/>
          <dgm:chPref val="0"/>
          <dgm:bulletEnabled val="1"/>
        </dgm:presLayoutVars>
      </dgm:prSet>
      <dgm:spPr/>
    </dgm:pt>
    <dgm:pt modelId="{C250917D-9CD6-48D0-95F9-58E2314B4D7A}" type="pres">
      <dgm:prSet presAssocID="{7855DB71-D586-4AA0-8897-D179499B29B5}" presName="Triangle" presStyleLbl="alignNode1" presStyleIdx="5" presStyleCnt="9"/>
      <dgm:spPr/>
    </dgm:pt>
    <dgm:pt modelId="{827F692C-DBBF-46D9-9158-1CCC36ECA306}" type="pres">
      <dgm:prSet presAssocID="{0862E32D-3E92-4F95-9BD3-CCB4F34215B4}" presName="sibTrans" presStyleCnt="0"/>
      <dgm:spPr/>
    </dgm:pt>
    <dgm:pt modelId="{61EE607D-5286-486E-87E7-C8D8C5168572}" type="pres">
      <dgm:prSet presAssocID="{0862E32D-3E92-4F95-9BD3-CCB4F34215B4}" presName="space" presStyleCnt="0"/>
      <dgm:spPr/>
    </dgm:pt>
    <dgm:pt modelId="{1EFDC5F0-AD7B-49BB-8AFE-E66E65CEBD50}" type="pres">
      <dgm:prSet presAssocID="{90D190B1-FD2C-4E7E-8889-2B66274EC0B6}" presName="composite" presStyleCnt="0"/>
      <dgm:spPr/>
    </dgm:pt>
    <dgm:pt modelId="{3C87185A-8320-4816-BF22-0152EF7D86E2}" type="pres">
      <dgm:prSet presAssocID="{90D190B1-FD2C-4E7E-8889-2B66274EC0B6}" presName="LShape" presStyleLbl="alignNode1" presStyleIdx="6" presStyleCnt="9"/>
      <dgm:spPr/>
    </dgm:pt>
    <dgm:pt modelId="{00C07322-5AC2-4EB8-BFD0-4B01E2F0BB09}" type="pres">
      <dgm:prSet presAssocID="{90D190B1-FD2C-4E7E-8889-2B66274EC0B6}" presName="ParentText" presStyleLbl="revTx" presStyleIdx="3" presStyleCnt="5">
        <dgm:presLayoutVars>
          <dgm:chMax val="0"/>
          <dgm:chPref val="0"/>
          <dgm:bulletEnabled val="1"/>
        </dgm:presLayoutVars>
      </dgm:prSet>
      <dgm:spPr/>
    </dgm:pt>
    <dgm:pt modelId="{C4349A5C-530E-4842-99E5-7DB3C0818A1E}" type="pres">
      <dgm:prSet presAssocID="{90D190B1-FD2C-4E7E-8889-2B66274EC0B6}" presName="Triangle" presStyleLbl="alignNode1" presStyleIdx="7" presStyleCnt="9"/>
      <dgm:spPr/>
    </dgm:pt>
    <dgm:pt modelId="{91989628-2BCF-4680-92B8-5134BDBBCD3C}" type="pres">
      <dgm:prSet presAssocID="{7D6FC4F3-FE1B-4643-B2CE-F099279B4D57}" presName="sibTrans" presStyleCnt="0"/>
      <dgm:spPr/>
    </dgm:pt>
    <dgm:pt modelId="{0427BDEB-60E5-45E0-BB23-3DD174F7E5EE}" type="pres">
      <dgm:prSet presAssocID="{7D6FC4F3-FE1B-4643-B2CE-F099279B4D57}" presName="space" presStyleCnt="0"/>
      <dgm:spPr/>
    </dgm:pt>
    <dgm:pt modelId="{A3A2A928-0A16-45AB-9448-907171429A9B}" type="pres">
      <dgm:prSet presAssocID="{43B339BB-2887-44AD-A91C-EDC552AF4B16}" presName="composite" presStyleCnt="0"/>
      <dgm:spPr/>
    </dgm:pt>
    <dgm:pt modelId="{8BAA9727-2A35-4DE7-BF18-7CDEC0B09C6B}" type="pres">
      <dgm:prSet presAssocID="{43B339BB-2887-44AD-A91C-EDC552AF4B16}" presName="LShape" presStyleLbl="alignNode1" presStyleIdx="8" presStyleCnt="9"/>
      <dgm:spPr/>
    </dgm:pt>
    <dgm:pt modelId="{3A9ED688-A313-4C83-AC05-488766732BA0}" type="pres">
      <dgm:prSet presAssocID="{43B339BB-2887-44AD-A91C-EDC552AF4B16}" presName="ParentText" presStyleLbl="revTx" presStyleIdx="4" presStyleCnt="5">
        <dgm:presLayoutVars>
          <dgm:chMax val="0"/>
          <dgm:chPref val="0"/>
          <dgm:bulletEnabled val="1"/>
        </dgm:presLayoutVars>
      </dgm:prSet>
      <dgm:spPr/>
    </dgm:pt>
  </dgm:ptLst>
  <dgm:cxnLst>
    <dgm:cxn modelId="{5AF8B005-E599-4816-AF0D-3D76FFC58480}" type="presOf" srcId="{07D0DC10-5B68-4B32-9BC2-3ED8476E026A}" destId="{55E179FC-D1E9-437B-99A3-AD15EE17BF8F}" srcOrd="0" destOrd="0" presId="urn:microsoft.com/office/officeart/2009/3/layout/StepUpProcess"/>
    <dgm:cxn modelId="{DAA5BD0C-2336-4375-B5E0-3ADAA1F10EF6}" srcId="{DAF03B14-A6E5-44A6-98B8-FA9AB7519ACD}" destId="{F2803D47-4C90-402C-B243-A675E3F4E60E}" srcOrd="0" destOrd="0" parTransId="{B3175DA4-8668-4C57-B407-3AF85AFA32BD}" sibTransId="{2455F4A6-FE77-4F35-8026-5214BE8CB41E}"/>
    <dgm:cxn modelId="{A39B4B14-596A-4622-A380-03165385F6E2}" type="presOf" srcId="{DAF03B14-A6E5-44A6-98B8-FA9AB7519ACD}" destId="{8CE22776-378C-4DD7-BD95-9938B039704E}" srcOrd="0" destOrd="0" presId="urn:microsoft.com/office/officeart/2009/3/layout/StepUpProcess"/>
    <dgm:cxn modelId="{54E31D35-E9EA-4316-89B0-25EFCC648C96}" srcId="{DAF03B14-A6E5-44A6-98B8-FA9AB7519ACD}" destId="{43B339BB-2887-44AD-A91C-EDC552AF4B16}" srcOrd="4" destOrd="0" parTransId="{4BCAB17A-3401-42AA-975D-13F8997F2135}" sibTransId="{83A6A8BA-43C3-48B4-8BF8-948EFD004BFA}"/>
    <dgm:cxn modelId="{F1396160-516A-4F08-B4E6-912C66755451}" type="presOf" srcId="{7855DB71-D586-4AA0-8897-D179499B29B5}" destId="{04FAE965-D6F6-4981-BCC7-31FF53A955FD}" srcOrd="0" destOrd="0" presId="urn:microsoft.com/office/officeart/2009/3/layout/StepUpProcess"/>
    <dgm:cxn modelId="{69C92569-E2A9-4162-AABD-A3B49EEFF17C}" srcId="{DAF03B14-A6E5-44A6-98B8-FA9AB7519ACD}" destId="{90D190B1-FD2C-4E7E-8889-2B66274EC0B6}" srcOrd="3" destOrd="0" parTransId="{F9C031D3-B763-4970-9E02-33458E460846}" sibTransId="{7D6FC4F3-FE1B-4643-B2CE-F099279B4D57}"/>
    <dgm:cxn modelId="{D80A7D49-7117-4587-9706-1F7CE82A6F7A}" srcId="{DAF03B14-A6E5-44A6-98B8-FA9AB7519ACD}" destId="{07D0DC10-5B68-4B32-9BC2-3ED8476E026A}" srcOrd="1" destOrd="0" parTransId="{981E17D0-3FD2-4721-9595-9AC9D28A17CB}" sibTransId="{3B657452-6A76-4A76-804D-24847F94A419}"/>
    <dgm:cxn modelId="{20B34C74-D93E-479E-A050-1FFA0C3E188A}" type="presOf" srcId="{43B339BB-2887-44AD-A91C-EDC552AF4B16}" destId="{3A9ED688-A313-4C83-AC05-488766732BA0}" srcOrd="0" destOrd="0" presId="urn:microsoft.com/office/officeart/2009/3/layout/StepUpProcess"/>
    <dgm:cxn modelId="{98417883-7AB6-40E6-8BB2-2D1A49AF3CE2}" type="presOf" srcId="{90D190B1-FD2C-4E7E-8889-2B66274EC0B6}" destId="{00C07322-5AC2-4EB8-BFD0-4B01E2F0BB09}" srcOrd="0" destOrd="0" presId="urn:microsoft.com/office/officeart/2009/3/layout/StepUpProcess"/>
    <dgm:cxn modelId="{3C068CEF-E796-4E73-86F6-439B2FCC1D30}" srcId="{DAF03B14-A6E5-44A6-98B8-FA9AB7519ACD}" destId="{7855DB71-D586-4AA0-8897-D179499B29B5}" srcOrd="2" destOrd="0" parTransId="{45CF9DFB-250D-40F3-A691-C642DCF14C9A}" sibTransId="{0862E32D-3E92-4F95-9BD3-CCB4F34215B4}"/>
    <dgm:cxn modelId="{11FBB6FB-C7B6-40DE-967E-16A94973FACF}" type="presOf" srcId="{F2803D47-4C90-402C-B243-A675E3F4E60E}" destId="{E4F6E4DC-C09F-4DC8-9CF9-7F6C66EC4000}" srcOrd="0" destOrd="0" presId="urn:microsoft.com/office/officeart/2009/3/layout/StepUpProcess"/>
    <dgm:cxn modelId="{252047A5-E96D-4B0A-ADEF-246A361257A4}" type="presParOf" srcId="{8CE22776-378C-4DD7-BD95-9938B039704E}" destId="{2A06B7E4-445E-4B8E-A046-8350B972C173}" srcOrd="0" destOrd="0" presId="urn:microsoft.com/office/officeart/2009/3/layout/StepUpProcess"/>
    <dgm:cxn modelId="{441C8E34-9E48-47DC-BA22-03CD706D7936}" type="presParOf" srcId="{2A06B7E4-445E-4B8E-A046-8350B972C173}" destId="{8FA16E64-89F1-4AFE-BDF7-C0100DA46968}" srcOrd="0" destOrd="0" presId="urn:microsoft.com/office/officeart/2009/3/layout/StepUpProcess"/>
    <dgm:cxn modelId="{9840ADAE-68DF-4671-A999-FB1040495E7D}" type="presParOf" srcId="{2A06B7E4-445E-4B8E-A046-8350B972C173}" destId="{E4F6E4DC-C09F-4DC8-9CF9-7F6C66EC4000}" srcOrd="1" destOrd="0" presId="urn:microsoft.com/office/officeart/2009/3/layout/StepUpProcess"/>
    <dgm:cxn modelId="{6E945725-7DB1-4554-B8A2-F0C9EC9C9F8D}" type="presParOf" srcId="{2A06B7E4-445E-4B8E-A046-8350B972C173}" destId="{69616DFE-4697-480A-ADEB-006724904149}" srcOrd="2" destOrd="0" presId="urn:microsoft.com/office/officeart/2009/3/layout/StepUpProcess"/>
    <dgm:cxn modelId="{7FD62F43-7EA5-4A4D-B737-884DB74E7356}" type="presParOf" srcId="{8CE22776-378C-4DD7-BD95-9938B039704E}" destId="{1FCA1E3C-4B30-486E-9174-CD50C65EF948}" srcOrd="1" destOrd="0" presId="urn:microsoft.com/office/officeart/2009/3/layout/StepUpProcess"/>
    <dgm:cxn modelId="{5EFDEEC9-A878-42B5-B6C1-FC6F50833CB9}" type="presParOf" srcId="{1FCA1E3C-4B30-486E-9174-CD50C65EF948}" destId="{61CC1C69-1BDA-41B1-BD91-715FD3912950}" srcOrd="0" destOrd="0" presId="urn:microsoft.com/office/officeart/2009/3/layout/StepUpProcess"/>
    <dgm:cxn modelId="{6C73827E-48ED-4993-B256-8FEB75D91E01}" type="presParOf" srcId="{8CE22776-378C-4DD7-BD95-9938B039704E}" destId="{720C58CA-FF78-4637-9454-FA325FB92F5E}" srcOrd="2" destOrd="0" presId="urn:microsoft.com/office/officeart/2009/3/layout/StepUpProcess"/>
    <dgm:cxn modelId="{73866C28-3592-4662-8086-E88A2AF60C7A}" type="presParOf" srcId="{720C58CA-FF78-4637-9454-FA325FB92F5E}" destId="{634F338A-7CD2-496B-A10E-D1093363E0E4}" srcOrd="0" destOrd="0" presId="urn:microsoft.com/office/officeart/2009/3/layout/StepUpProcess"/>
    <dgm:cxn modelId="{60F014C0-DCCF-4823-BE0C-1B136241A956}" type="presParOf" srcId="{720C58CA-FF78-4637-9454-FA325FB92F5E}" destId="{55E179FC-D1E9-437B-99A3-AD15EE17BF8F}" srcOrd="1" destOrd="0" presId="urn:microsoft.com/office/officeart/2009/3/layout/StepUpProcess"/>
    <dgm:cxn modelId="{F07D94AB-65EC-4231-8999-49C2EF3AC647}" type="presParOf" srcId="{720C58CA-FF78-4637-9454-FA325FB92F5E}" destId="{C6C02A0C-E5AC-4550-A35B-83572995622F}" srcOrd="2" destOrd="0" presId="urn:microsoft.com/office/officeart/2009/3/layout/StepUpProcess"/>
    <dgm:cxn modelId="{3480FDF4-8125-4652-9E2B-B6839E84C2A7}" type="presParOf" srcId="{8CE22776-378C-4DD7-BD95-9938B039704E}" destId="{E1E854EB-0FB1-4C83-A738-29484430E2EF}" srcOrd="3" destOrd="0" presId="urn:microsoft.com/office/officeart/2009/3/layout/StepUpProcess"/>
    <dgm:cxn modelId="{241E7F2B-0259-452A-8DD0-C98EAE959E34}" type="presParOf" srcId="{E1E854EB-0FB1-4C83-A738-29484430E2EF}" destId="{10207267-0158-4F20-84C5-E9D8F0A9A6E8}" srcOrd="0" destOrd="0" presId="urn:microsoft.com/office/officeart/2009/3/layout/StepUpProcess"/>
    <dgm:cxn modelId="{73D72A07-33FA-4A2A-B27B-A02324787249}" type="presParOf" srcId="{8CE22776-378C-4DD7-BD95-9938B039704E}" destId="{CFCDFB7D-0CF4-4771-BD99-8D7561C10E09}" srcOrd="4" destOrd="0" presId="urn:microsoft.com/office/officeart/2009/3/layout/StepUpProcess"/>
    <dgm:cxn modelId="{03C3924D-5B77-42FB-AED7-AFC39CC2E84D}" type="presParOf" srcId="{CFCDFB7D-0CF4-4771-BD99-8D7561C10E09}" destId="{979AD54B-A7B5-4FD7-A448-3F42CBF6AE7C}" srcOrd="0" destOrd="0" presId="urn:microsoft.com/office/officeart/2009/3/layout/StepUpProcess"/>
    <dgm:cxn modelId="{01DA28E0-7B32-4F3A-8360-64D4DA765692}" type="presParOf" srcId="{CFCDFB7D-0CF4-4771-BD99-8D7561C10E09}" destId="{04FAE965-D6F6-4981-BCC7-31FF53A955FD}" srcOrd="1" destOrd="0" presId="urn:microsoft.com/office/officeart/2009/3/layout/StepUpProcess"/>
    <dgm:cxn modelId="{0CED301F-1D7A-4540-85F3-B7EA42CDFAEB}" type="presParOf" srcId="{CFCDFB7D-0CF4-4771-BD99-8D7561C10E09}" destId="{C250917D-9CD6-48D0-95F9-58E2314B4D7A}" srcOrd="2" destOrd="0" presId="urn:microsoft.com/office/officeart/2009/3/layout/StepUpProcess"/>
    <dgm:cxn modelId="{DF083220-9A2A-4668-A455-48C81D07123F}" type="presParOf" srcId="{8CE22776-378C-4DD7-BD95-9938B039704E}" destId="{827F692C-DBBF-46D9-9158-1CCC36ECA306}" srcOrd="5" destOrd="0" presId="urn:microsoft.com/office/officeart/2009/3/layout/StepUpProcess"/>
    <dgm:cxn modelId="{0FD67381-3FFC-434D-96AF-64990ED1AD15}" type="presParOf" srcId="{827F692C-DBBF-46D9-9158-1CCC36ECA306}" destId="{61EE607D-5286-486E-87E7-C8D8C5168572}" srcOrd="0" destOrd="0" presId="urn:microsoft.com/office/officeart/2009/3/layout/StepUpProcess"/>
    <dgm:cxn modelId="{8B269EDA-1FF1-4771-8E8E-EE6254AD2CB9}" type="presParOf" srcId="{8CE22776-378C-4DD7-BD95-9938B039704E}" destId="{1EFDC5F0-AD7B-49BB-8AFE-E66E65CEBD50}" srcOrd="6" destOrd="0" presId="urn:microsoft.com/office/officeart/2009/3/layout/StepUpProcess"/>
    <dgm:cxn modelId="{7409C211-F193-432F-BD0B-02887455A5EE}" type="presParOf" srcId="{1EFDC5F0-AD7B-49BB-8AFE-E66E65CEBD50}" destId="{3C87185A-8320-4816-BF22-0152EF7D86E2}" srcOrd="0" destOrd="0" presId="urn:microsoft.com/office/officeart/2009/3/layout/StepUpProcess"/>
    <dgm:cxn modelId="{D14908B0-537C-4EC9-9D92-3FA99BAD9C81}" type="presParOf" srcId="{1EFDC5F0-AD7B-49BB-8AFE-E66E65CEBD50}" destId="{00C07322-5AC2-4EB8-BFD0-4B01E2F0BB09}" srcOrd="1" destOrd="0" presId="urn:microsoft.com/office/officeart/2009/3/layout/StepUpProcess"/>
    <dgm:cxn modelId="{00B7CFA5-290D-48B7-9E07-522DC17CF7FF}" type="presParOf" srcId="{1EFDC5F0-AD7B-49BB-8AFE-E66E65CEBD50}" destId="{C4349A5C-530E-4842-99E5-7DB3C0818A1E}" srcOrd="2" destOrd="0" presId="urn:microsoft.com/office/officeart/2009/3/layout/StepUpProcess"/>
    <dgm:cxn modelId="{24712FAC-9144-4E41-8FD1-28C537BAE37F}" type="presParOf" srcId="{8CE22776-378C-4DD7-BD95-9938B039704E}" destId="{91989628-2BCF-4680-92B8-5134BDBBCD3C}" srcOrd="7" destOrd="0" presId="urn:microsoft.com/office/officeart/2009/3/layout/StepUpProcess"/>
    <dgm:cxn modelId="{0F1034DB-7405-43A6-9466-3017BD26E43E}" type="presParOf" srcId="{91989628-2BCF-4680-92B8-5134BDBBCD3C}" destId="{0427BDEB-60E5-45E0-BB23-3DD174F7E5EE}" srcOrd="0" destOrd="0" presId="urn:microsoft.com/office/officeart/2009/3/layout/StepUpProcess"/>
    <dgm:cxn modelId="{873BC6B0-C81C-4270-B6FE-EDD8009C9209}" type="presParOf" srcId="{8CE22776-378C-4DD7-BD95-9938B039704E}" destId="{A3A2A928-0A16-45AB-9448-907171429A9B}" srcOrd="8" destOrd="0" presId="urn:microsoft.com/office/officeart/2009/3/layout/StepUpProcess"/>
    <dgm:cxn modelId="{AD5297C3-47EB-4139-82FE-5D27E1560D5F}" type="presParOf" srcId="{A3A2A928-0A16-45AB-9448-907171429A9B}" destId="{8BAA9727-2A35-4DE7-BF18-7CDEC0B09C6B}" srcOrd="0" destOrd="0" presId="urn:microsoft.com/office/officeart/2009/3/layout/StepUpProcess"/>
    <dgm:cxn modelId="{45A99BCC-B3E8-4BD7-B4A7-CDF43632560D}" type="presParOf" srcId="{A3A2A928-0A16-45AB-9448-907171429A9B}" destId="{3A9ED688-A313-4C83-AC05-488766732BA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03B14-A6E5-44A6-98B8-FA9AB7519AC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2803D47-4C90-402C-B243-A675E3F4E60E}">
      <dgm:prSet phldrT="[Text]"/>
      <dgm:spPr/>
      <dgm:t>
        <a:bodyPr/>
        <a:lstStyle/>
        <a:p>
          <a:r>
            <a:rPr lang="lt-LT" dirty="0"/>
            <a:t>Maintenance</a:t>
          </a:r>
          <a:endParaRPr lang="en-US" dirty="0"/>
        </a:p>
      </dgm:t>
    </dgm:pt>
    <dgm:pt modelId="{B3175DA4-8668-4C57-B407-3AF85AFA32BD}" type="parTrans" cxnId="{DAA5BD0C-2336-4375-B5E0-3ADAA1F10EF6}">
      <dgm:prSet/>
      <dgm:spPr/>
      <dgm:t>
        <a:bodyPr/>
        <a:lstStyle/>
        <a:p>
          <a:endParaRPr lang="en-US"/>
        </a:p>
      </dgm:t>
    </dgm:pt>
    <dgm:pt modelId="{2455F4A6-FE77-4F35-8026-5214BE8CB41E}" type="sibTrans" cxnId="{DAA5BD0C-2336-4375-B5E0-3ADAA1F10EF6}">
      <dgm:prSet/>
      <dgm:spPr/>
      <dgm:t>
        <a:bodyPr/>
        <a:lstStyle/>
        <a:p>
          <a:endParaRPr lang="en-US"/>
        </a:p>
      </dgm:t>
    </dgm:pt>
    <dgm:pt modelId="{07D0DC10-5B68-4B32-9BC2-3ED8476E026A}">
      <dgm:prSet phldrT="[Text]"/>
      <dgm:spPr/>
      <dgm:t>
        <a:bodyPr/>
        <a:lstStyle/>
        <a:p>
          <a:r>
            <a:rPr lang="lt-LT" dirty="0"/>
            <a:t>Verification</a:t>
          </a:r>
          <a:endParaRPr lang="en-US" dirty="0"/>
        </a:p>
      </dgm:t>
    </dgm:pt>
    <dgm:pt modelId="{981E17D0-3FD2-4721-9595-9AC9D28A17CB}" type="parTrans" cxnId="{D80A7D49-7117-4587-9706-1F7CE82A6F7A}">
      <dgm:prSet/>
      <dgm:spPr/>
      <dgm:t>
        <a:bodyPr/>
        <a:lstStyle/>
        <a:p>
          <a:endParaRPr lang="en-US"/>
        </a:p>
      </dgm:t>
    </dgm:pt>
    <dgm:pt modelId="{3B657452-6A76-4A76-804D-24847F94A419}" type="sibTrans" cxnId="{D80A7D49-7117-4587-9706-1F7CE82A6F7A}">
      <dgm:prSet/>
      <dgm:spPr/>
      <dgm:t>
        <a:bodyPr/>
        <a:lstStyle/>
        <a:p>
          <a:endParaRPr lang="en-US"/>
        </a:p>
      </dgm:t>
    </dgm:pt>
    <dgm:pt modelId="{7855DB71-D586-4AA0-8897-D179499B29B5}">
      <dgm:prSet phldrT="[Text]"/>
      <dgm:spPr/>
      <dgm:t>
        <a:bodyPr/>
        <a:lstStyle/>
        <a:p>
          <a:r>
            <a:rPr lang="lt-LT" dirty="0"/>
            <a:t>Implementation</a:t>
          </a:r>
          <a:endParaRPr lang="en-US" dirty="0"/>
        </a:p>
      </dgm:t>
    </dgm:pt>
    <dgm:pt modelId="{45CF9DFB-250D-40F3-A691-C642DCF14C9A}" type="parTrans" cxnId="{3C068CEF-E796-4E73-86F6-439B2FCC1D30}">
      <dgm:prSet/>
      <dgm:spPr/>
      <dgm:t>
        <a:bodyPr/>
        <a:lstStyle/>
        <a:p>
          <a:endParaRPr lang="en-US"/>
        </a:p>
      </dgm:t>
    </dgm:pt>
    <dgm:pt modelId="{0862E32D-3E92-4F95-9BD3-CCB4F34215B4}" type="sibTrans" cxnId="{3C068CEF-E796-4E73-86F6-439B2FCC1D30}">
      <dgm:prSet/>
      <dgm:spPr/>
      <dgm:t>
        <a:bodyPr/>
        <a:lstStyle/>
        <a:p>
          <a:endParaRPr lang="en-US"/>
        </a:p>
      </dgm:t>
    </dgm:pt>
    <dgm:pt modelId="{43B339BB-2887-44AD-A91C-EDC552AF4B16}">
      <dgm:prSet phldrT="[Text]"/>
      <dgm:spPr/>
      <dgm:t>
        <a:bodyPr/>
        <a:lstStyle/>
        <a:p>
          <a:r>
            <a:rPr lang="lt-LT" dirty="0"/>
            <a:t>Requirements</a:t>
          </a:r>
          <a:endParaRPr lang="en-US" dirty="0"/>
        </a:p>
      </dgm:t>
    </dgm:pt>
    <dgm:pt modelId="{4BCAB17A-3401-42AA-975D-13F8997F2135}" type="parTrans" cxnId="{54E31D35-E9EA-4316-89B0-25EFCC648C96}">
      <dgm:prSet/>
      <dgm:spPr/>
      <dgm:t>
        <a:bodyPr/>
        <a:lstStyle/>
        <a:p>
          <a:endParaRPr lang="en-US"/>
        </a:p>
      </dgm:t>
    </dgm:pt>
    <dgm:pt modelId="{83A6A8BA-43C3-48B4-8BF8-948EFD004BFA}" type="sibTrans" cxnId="{54E31D35-E9EA-4316-89B0-25EFCC648C96}">
      <dgm:prSet/>
      <dgm:spPr/>
      <dgm:t>
        <a:bodyPr/>
        <a:lstStyle/>
        <a:p>
          <a:endParaRPr lang="en-US"/>
        </a:p>
      </dgm:t>
    </dgm:pt>
    <dgm:pt modelId="{90D190B1-FD2C-4E7E-8889-2B66274EC0B6}">
      <dgm:prSet phldrT="[Text]"/>
      <dgm:spPr/>
      <dgm:t>
        <a:bodyPr/>
        <a:lstStyle/>
        <a:p>
          <a:r>
            <a:rPr lang="lt-LT" dirty="0"/>
            <a:t>Design</a:t>
          </a:r>
          <a:endParaRPr lang="en-US" dirty="0"/>
        </a:p>
      </dgm:t>
    </dgm:pt>
    <dgm:pt modelId="{F9C031D3-B763-4970-9E02-33458E460846}" type="parTrans" cxnId="{69C92569-E2A9-4162-AABD-A3B49EEFF17C}">
      <dgm:prSet/>
      <dgm:spPr/>
      <dgm:t>
        <a:bodyPr/>
        <a:lstStyle/>
        <a:p>
          <a:endParaRPr lang="en-US"/>
        </a:p>
      </dgm:t>
    </dgm:pt>
    <dgm:pt modelId="{7D6FC4F3-FE1B-4643-B2CE-F099279B4D57}" type="sibTrans" cxnId="{69C92569-E2A9-4162-AABD-A3B49EEFF17C}">
      <dgm:prSet/>
      <dgm:spPr/>
      <dgm:t>
        <a:bodyPr/>
        <a:lstStyle/>
        <a:p>
          <a:endParaRPr lang="en-US"/>
        </a:p>
      </dgm:t>
    </dgm:pt>
    <dgm:pt modelId="{8CE22776-378C-4DD7-BD95-9938B039704E}" type="pres">
      <dgm:prSet presAssocID="{DAF03B14-A6E5-44A6-98B8-FA9AB7519ACD}" presName="rootnode" presStyleCnt="0">
        <dgm:presLayoutVars>
          <dgm:chMax/>
          <dgm:chPref/>
          <dgm:dir/>
          <dgm:animLvl val="lvl"/>
        </dgm:presLayoutVars>
      </dgm:prSet>
      <dgm:spPr/>
    </dgm:pt>
    <dgm:pt modelId="{2A06B7E4-445E-4B8E-A046-8350B972C173}" type="pres">
      <dgm:prSet presAssocID="{F2803D47-4C90-402C-B243-A675E3F4E60E}" presName="composite" presStyleCnt="0"/>
      <dgm:spPr/>
    </dgm:pt>
    <dgm:pt modelId="{8FA16E64-89F1-4AFE-BDF7-C0100DA46968}" type="pres">
      <dgm:prSet presAssocID="{F2803D47-4C90-402C-B243-A675E3F4E60E}" presName="LShape" presStyleLbl="alignNode1" presStyleIdx="0" presStyleCnt="9"/>
      <dgm:spPr/>
    </dgm:pt>
    <dgm:pt modelId="{E4F6E4DC-C09F-4DC8-9CF9-7F6C66EC4000}" type="pres">
      <dgm:prSet presAssocID="{F2803D47-4C90-402C-B243-A675E3F4E60E}" presName="ParentText" presStyleLbl="revTx" presStyleIdx="0" presStyleCnt="5">
        <dgm:presLayoutVars>
          <dgm:chMax val="0"/>
          <dgm:chPref val="0"/>
          <dgm:bulletEnabled val="1"/>
        </dgm:presLayoutVars>
      </dgm:prSet>
      <dgm:spPr/>
    </dgm:pt>
    <dgm:pt modelId="{69616DFE-4697-480A-ADEB-006724904149}" type="pres">
      <dgm:prSet presAssocID="{F2803D47-4C90-402C-B243-A675E3F4E60E}" presName="Triangle" presStyleLbl="alignNode1" presStyleIdx="1" presStyleCnt="9"/>
      <dgm:spPr/>
    </dgm:pt>
    <dgm:pt modelId="{1FCA1E3C-4B30-486E-9174-CD50C65EF948}" type="pres">
      <dgm:prSet presAssocID="{2455F4A6-FE77-4F35-8026-5214BE8CB41E}" presName="sibTrans" presStyleCnt="0"/>
      <dgm:spPr/>
    </dgm:pt>
    <dgm:pt modelId="{61CC1C69-1BDA-41B1-BD91-715FD3912950}" type="pres">
      <dgm:prSet presAssocID="{2455F4A6-FE77-4F35-8026-5214BE8CB41E}" presName="space" presStyleCnt="0"/>
      <dgm:spPr/>
    </dgm:pt>
    <dgm:pt modelId="{720C58CA-FF78-4637-9454-FA325FB92F5E}" type="pres">
      <dgm:prSet presAssocID="{07D0DC10-5B68-4B32-9BC2-3ED8476E026A}" presName="composite" presStyleCnt="0"/>
      <dgm:spPr/>
    </dgm:pt>
    <dgm:pt modelId="{634F338A-7CD2-496B-A10E-D1093363E0E4}" type="pres">
      <dgm:prSet presAssocID="{07D0DC10-5B68-4B32-9BC2-3ED8476E026A}" presName="LShape" presStyleLbl="alignNode1" presStyleIdx="2" presStyleCnt="9"/>
      <dgm:spPr/>
    </dgm:pt>
    <dgm:pt modelId="{55E179FC-D1E9-437B-99A3-AD15EE17BF8F}" type="pres">
      <dgm:prSet presAssocID="{07D0DC10-5B68-4B32-9BC2-3ED8476E026A}" presName="ParentText" presStyleLbl="revTx" presStyleIdx="1" presStyleCnt="5">
        <dgm:presLayoutVars>
          <dgm:chMax val="0"/>
          <dgm:chPref val="0"/>
          <dgm:bulletEnabled val="1"/>
        </dgm:presLayoutVars>
      </dgm:prSet>
      <dgm:spPr/>
    </dgm:pt>
    <dgm:pt modelId="{C6C02A0C-E5AC-4550-A35B-83572995622F}" type="pres">
      <dgm:prSet presAssocID="{07D0DC10-5B68-4B32-9BC2-3ED8476E026A}" presName="Triangle" presStyleLbl="alignNode1" presStyleIdx="3" presStyleCnt="9"/>
      <dgm:spPr/>
    </dgm:pt>
    <dgm:pt modelId="{E1E854EB-0FB1-4C83-A738-29484430E2EF}" type="pres">
      <dgm:prSet presAssocID="{3B657452-6A76-4A76-804D-24847F94A419}" presName="sibTrans" presStyleCnt="0"/>
      <dgm:spPr/>
    </dgm:pt>
    <dgm:pt modelId="{10207267-0158-4F20-84C5-E9D8F0A9A6E8}" type="pres">
      <dgm:prSet presAssocID="{3B657452-6A76-4A76-804D-24847F94A419}" presName="space" presStyleCnt="0"/>
      <dgm:spPr/>
    </dgm:pt>
    <dgm:pt modelId="{CFCDFB7D-0CF4-4771-BD99-8D7561C10E09}" type="pres">
      <dgm:prSet presAssocID="{7855DB71-D586-4AA0-8897-D179499B29B5}" presName="composite" presStyleCnt="0"/>
      <dgm:spPr/>
    </dgm:pt>
    <dgm:pt modelId="{979AD54B-A7B5-4FD7-A448-3F42CBF6AE7C}" type="pres">
      <dgm:prSet presAssocID="{7855DB71-D586-4AA0-8897-D179499B29B5}" presName="LShape" presStyleLbl="alignNode1" presStyleIdx="4" presStyleCnt="9"/>
      <dgm:spPr/>
    </dgm:pt>
    <dgm:pt modelId="{04FAE965-D6F6-4981-BCC7-31FF53A955FD}" type="pres">
      <dgm:prSet presAssocID="{7855DB71-D586-4AA0-8897-D179499B29B5}" presName="ParentText" presStyleLbl="revTx" presStyleIdx="2" presStyleCnt="5">
        <dgm:presLayoutVars>
          <dgm:chMax val="0"/>
          <dgm:chPref val="0"/>
          <dgm:bulletEnabled val="1"/>
        </dgm:presLayoutVars>
      </dgm:prSet>
      <dgm:spPr/>
    </dgm:pt>
    <dgm:pt modelId="{C250917D-9CD6-48D0-95F9-58E2314B4D7A}" type="pres">
      <dgm:prSet presAssocID="{7855DB71-D586-4AA0-8897-D179499B29B5}" presName="Triangle" presStyleLbl="alignNode1" presStyleIdx="5" presStyleCnt="9"/>
      <dgm:spPr/>
    </dgm:pt>
    <dgm:pt modelId="{827F692C-DBBF-46D9-9158-1CCC36ECA306}" type="pres">
      <dgm:prSet presAssocID="{0862E32D-3E92-4F95-9BD3-CCB4F34215B4}" presName="sibTrans" presStyleCnt="0"/>
      <dgm:spPr/>
    </dgm:pt>
    <dgm:pt modelId="{61EE607D-5286-486E-87E7-C8D8C5168572}" type="pres">
      <dgm:prSet presAssocID="{0862E32D-3E92-4F95-9BD3-CCB4F34215B4}" presName="space" presStyleCnt="0"/>
      <dgm:spPr/>
    </dgm:pt>
    <dgm:pt modelId="{1EFDC5F0-AD7B-49BB-8AFE-E66E65CEBD50}" type="pres">
      <dgm:prSet presAssocID="{90D190B1-FD2C-4E7E-8889-2B66274EC0B6}" presName="composite" presStyleCnt="0"/>
      <dgm:spPr/>
    </dgm:pt>
    <dgm:pt modelId="{3C87185A-8320-4816-BF22-0152EF7D86E2}" type="pres">
      <dgm:prSet presAssocID="{90D190B1-FD2C-4E7E-8889-2B66274EC0B6}" presName="LShape" presStyleLbl="alignNode1" presStyleIdx="6" presStyleCnt="9"/>
      <dgm:spPr/>
    </dgm:pt>
    <dgm:pt modelId="{00C07322-5AC2-4EB8-BFD0-4B01E2F0BB09}" type="pres">
      <dgm:prSet presAssocID="{90D190B1-FD2C-4E7E-8889-2B66274EC0B6}" presName="ParentText" presStyleLbl="revTx" presStyleIdx="3" presStyleCnt="5">
        <dgm:presLayoutVars>
          <dgm:chMax val="0"/>
          <dgm:chPref val="0"/>
          <dgm:bulletEnabled val="1"/>
        </dgm:presLayoutVars>
      </dgm:prSet>
      <dgm:spPr/>
    </dgm:pt>
    <dgm:pt modelId="{C4349A5C-530E-4842-99E5-7DB3C0818A1E}" type="pres">
      <dgm:prSet presAssocID="{90D190B1-FD2C-4E7E-8889-2B66274EC0B6}" presName="Triangle" presStyleLbl="alignNode1" presStyleIdx="7" presStyleCnt="9"/>
      <dgm:spPr/>
    </dgm:pt>
    <dgm:pt modelId="{91989628-2BCF-4680-92B8-5134BDBBCD3C}" type="pres">
      <dgm:prSet presAssocID="{7D6FC4F3-FE1B-4643-B2CE-F099279B4D57}" presName="sibTrans" presStyleCnt="0"/>
      <dgm:spPr/>
    </dgm:pt>
    <dgm:pt modelId="{0427BDEB-60E5-45E0-BB23-3DD174F7E5EE}" type="pres">
      <dgm:prSet presAssocID="{7D6FC4F3-FE1B-4643-B2CE-F099279B4D57}" presName="space" presStyleCnt="0"/>
      <dgm:spPr/>
    </dgm:pt>
    <dgm:pt modelId="{A3A2A928-0A16-45AB-9448-907171429A9B}" type="pres">
      <dgm:prSet presAssocID="{43B339BB-2887-44AD-A91C-EDC552AF4B16}" presName="composite" presStyleCnt="0"/>
      <dgm:spPr/>
    </dgm:pt>
    <dgm:pt modelId="{8BAA9727-2A35-4DE7-BF18-7CDEC0B09C6B}" type="pres">
      <dgm:prSet presAssocID="{43B339BB-2887-44AD-A91C-EDC552AF4B16}" presName="LShape" presStyleLbl="alignNode1" presStyleIdx="8" presStyleCnt="9"/>
      <dgm:spPr/>
    </dgm:pt>
    <dgm:pt modelId="{3A9ED688-A313-4C83-AC05-488766732BA0}" type="pres">
      <dgm:prSet presAssocID="{43B339BB-2887-44AD-A91C-EDC552AF4B16}" presName="ParentText" presStyleLbl="revTx" presStyleIdx="4" presStyleCnt="5">
        <dgm:presLayoutVars>
          <dgm:chMax val="0"/>
          <dgm:chPref val="0"/>
          <dgm:bulletEnabled val="1"/>
        </dgm:presLayoutVars>
      </dgm:prSet>
      <dgm:spPr/>
    </dgm:pt>
  </dgm:ptLst>
  <dgm:cxnLst>
    <dgm:cxn modelId="{5AF8B005-E599-4816-AF0D-3D76FFC58480}" type="presOf" srcId="{07D0DC10-5B68-4B32-9BC2-3ED8476E026A}" destId="{55E179FC-D1E9-437B-99A3-AD15EE17BF8F}" srcOrd="0" destOrd="0" presId="urn:microsoft.com/office/officeart/2009/3/layout/StepUpProcess"/>
    <dgm:cxn modelId="{DAA5BD0C-2336-4375-B5E0-3ADAA1F10EF6}" srcId="{DAF03B14-A6E5-44A6-98B8-FA9AB7519ACD}" destId="{F2803D47-4C90-402C-B243-A675E3F4E60E}" srcOrd="0" destOrd="0" parTransId="{B3175DA4-8668-4C57-B407-3AF85AFA32BD}" sibTransId="{2455F4A6-FE77-4F35-8026-5214BE8CB41E}"/>
    <dgm:cxn modelId="{A39B4B14-596A-4622-A380-03165385F6E2}" type="presOf" srcId="{DAF03B14-A6E5-44A6-98B8-FA9AB7519ACD}" destId="{8CE22776-378C-4DD7-BD95-9938B039704E}" srcOrd="0" destOrd="0" presId="urn:microsoft.com/office/officeart/2009/3/layout/StepUpProcess"/>
    <dgm:cxn modelId="{54E31D35-E9EA-4316-89B0-25EFCC648C96}" srcId="{DAF03B14-A6E5-44A6-98B8-FA9AB7519ACD}" destId="{43B339BB-2887-44AD-A91C-EDC552AF4B16}" srcOrd="4" destOrd="0" parTransId="{4BCAB17A-3401-42AA-975D-13F8997F2135}" sibTransId="{83A6A8BA-43C3-48B4-8BF8-948EFD004BFA}"/>
    <dgm:cxn modelId="{F1396160-516A-4F08-B4E6-912C66755451}" type="presOf" srcId="{7855DB71-D586-4AA0-8897-D179499B29B5}" destId="{04FAE965-D6F6-4981-BCC7-31FF53A955FD}" srcOrd="0" destOrd="0" presId="urn:microsoft.com/office/officeart/2009/3/layout/StepUpProcess"/>
    <dgm:cxn modelId="{69C92569-E2A9-4162-AABD-A3B49EEFF17C}" srcId="{DAF03B14-A6E5-44A6-98B8-FA9AB7519ACD}" destId="{90D190B1-FD2C-4E7E-8889-2B66274EC0B6}" srcOrd="3" destOrd="0" parTransId="{F9C031D3-B763-4970-9E02-33458E460846}" sibTransId="{7D6FC4F3-FE1B-4643-B2CE-F099279B4D57}"/>
    <dgm:cxn modelId="{D80A7D49-7117-4587-9706-1F7CE82A6F7A}" srcId="{DAF03B14-A6E5-44A6-98B8-FA9AB7519ACD}" destId="{07D0DC10-5B68-4B32-9BC2-3ED8476E026A}" srcOrd="1" destOrd="0" parTransId="{981E17D0-3FD2-4721-9595-9AC9D28A17CB}" sibTransId="{3B657452-6A76-4A76-804D-24847F94A419}"/>
    <dgm:cxn modelId="{20B34C74-D93E-479E-A050-1FFA0C3E188A}" type="presOf" srcId="{43B339BB-2887-44AD-A91C-EDC552AF4B16}" destId="{3A9ED688-A313-4C83-AC05-488766732BA0}" srcOrd="0" destOrd="0" presId="urn:microsoft.com/office/officeart/2009/3/layout/StepUpProcess"/>
    <dgm:cxn modelId="{98417883-7AB6-40E6-8BB2-2D1A49AF3CE2}" type="presOf" srcId="{90D190B1-FD2C-4E7E-8889-2B66274EC0B6}" destId="{00C07322-5AC2-4EB8-BFD0-4B01E2F0BB09}" srcOrd="0" destOrd="0" presId="urn:microsoft.com/office/officeart/2009/3/layout/StepUpProcess"/>
    <dgm:cxn modelId="{3C068CEF-E796-4E73-86F6-439B2FCC1D30}" srcId="{DAF03B14-A6E5-44A6-98B8-FA9AB7519ACD}" destId="{7855DB71-D586-4AA0-8897-D179499B29B5}" srcOrd="2" destOrd="0" parTransId="{45CF9DFB-250D-40F3-A691-C642DCF14C9A}" sibTransId="{0862E32D-3E92-4F95-9BD3-CCB4F34215B4}"/>
    <dgm:cxn modelId="{11FBB6FB-C7B6-40DE-967E-16A94973FACF}" type="presOf" srcId="{F2803D47-4C90-402C-B243-A675E3F4E60E}" destId="{E4F6E4DC-C09F-4DC8-9CF9-7F6C66EC4000}" srcOrd="0" destOrd="0" presId="urn:microsoft.com/office/officeart/2009/3/layout/StepUpProcess"/>
    <dgm:cxn modelId="{252047A5-E96D-4B0A-ADEF-246A361257A4}" type="presParOf" srcId="{8CE22776-378C-4DD7-BD95-9938B039704E}" destId="{2A06B7E4-445E-4B8E-A046-8350B972C173}" srcOrd="0" destOrd="0" presId="urn:microsoft.com/office/officeart/2009/3/layout/StepUpProcess"/>
    <dgm:cxn modelId="{441C8E34-9E48-47DC-BA22-03CD706D7936}" type="presParOf" srcId="{2A06B7E4-445E-4B8E-A046-8350B972C173}" destId="{8FA16E64-89F1-4AFE-BDF7-C0100DA46968}" srcOrd="0" destOrd="0" presId="urn:microsoft.com/office/officeart/2009/3/layout/StepUpProcess"/>
    <dgm:cxn modelId="{9840ADAE-68DF-4671-A999-FB1040495E7D}" type="presParOf" srcId="{2A06B7E4-445E-4B8E-A046-8350B972C173}" destId="{E4F6E4DC-C09F-4DC8-9CF9-7F6C66EC4000}" srcOrd="1" destOrd="0" presId="urn:microsoft.com/office/officeart/2009/3/layout/StepUpProcess"/>
    <dgm:cxn modelId="{6E945725-7DB1-4554-B8A2-F0C9EC9C9F8D}" type="presParOf" srcId="{2A06B7E4-445E-4B8E-A046-8350B972C173}" destId="{69616DFE-4697-480A-ADEB-006724904149}" srcOrd="2" destOrd="0" presId="urn:microsoft.com/office/officeart/2009/3/layout/StepUpProcess"/>
    <dgm:cxn modelId="{7FD62F43-7EA5-4A4D-B737-884DB74E7356}" type="presParOf" srcId="{8CE22776-378C-4DD7-BD95-9938B039704E}" destId="{1FCA1E3C-4B30-486E-9174-CD50C65EF948}" srcOrd="1" destOrd="0" presId="urn:microsoft.com/office/officeart/2009/3/layout/StepUpProcess"/>
    <dgm:cxn modelId="{5EFDEEC9-A878-42B5-B6C1-FC6F50833CB9}" type="presParOf" srcId="{1FCA1E3C-4B30-486E-9174-CD50C65EF948}" destId="{61CC1C69-1BDA-41B1-BD91-715FD3912950}" srcOrd="0" destOrd="0" presId="urn:microsoft.com/office/officeart/2009/3/layout/StepUpProcess"/>
    <dgm:cxn modelId="{6C73827E-48ED-4993-B256-8FEB75D91E01}" type="presParOf" srcId="{8CE22776-378C-4DD7-BD95-9938B039704E}" destId="{720C58CA-FF78-4637-9454-FA325FB92F5E}" srcOrd="2" destOrd="0" presId="urn:microsoft.com/office/officeart/2009/3/layout/StepUpProcess"/>
    <dgm:cxn modelId="{73866C28-3592-4662-8086-E88A2AF60C7A}" type="presParOf" srcId="{720C58CA-FF78-4637-9454-FA325FB92F5E}" destId="{634F338A-7CD2-496B-A10E-D1093363E0E4}" srcOrd="0" destOrd="0" presId="urn:microsoft.com/office/officeart/2009/3/layout/StepUpProcess"/>
    <dgm:cxn modelId="{60F014C0-DCCF-4823-BE0C-1B136241A956}" type="presParOf" srcId="{720C58CA-FF78-4637-9454-FA325FB92F5E}" destId="{55E179FC-D1E9-437B-99A3-AD15EE17BF8F}" srcOrd="1" destOrd="0" presId="urn:microsoft.com/office/officeart/2009/3/layout/StepUpProcess"/>
    <dgm:cxn modelId="{F07D94AB-65EC-4231-8999-49C2EF3AC647}" type="presParOf" srcId="{720C58CA-FF78-4637-9454-FA325FB92F5E}" destId="{C6C02A0C-E5AC-4550-A35B-83572995622F}" srcOrd="2" destOrd="0" presId="urn:microsoft.com/office/officeart/2009/3/layout/StepUpProcess"/>
    <dgm:cxn modelId="{3480FDF4-8125-4652-9E2B-B6839E84C2A7}" type="presParOf" srcId="{8CE22776-378C-4DD7-BD95-9938B039704E}" destId="{E1E854EB-0FB1-4C83-A738-29484430E2EF}" srcOrd="3" destOrd="0" presId="urn:microsoft.com/office/officeart/2009/3/layout/StepUpProcess"/>
    <dgm:cxn modelId="{241E7F2B-0259-452A-8DD0-C98EAE959E34}" type="presParOf" srcId="{E1E854EB-0FB1-4C83-A738-29484430E2EF}" destId="{10207267-0158-4F20-84C5-E9D8F0A9A6E8}" srcOrd="0" destOrd="0" presId="urn:microsoft.com/office/officeart/2009/3/layout/StepUpProcess"/>
    <dgm:cxn modelId="{73D72A07-33FA-4A2A-B27B-A02324787249}" type="presParOf" srcId="{8CE22776-378C-4DD7-BD95-9938B039704E}" destId="{CFCDFB7D-0CF4-4771-BD99-8D7561C10E09}" srcOrd="4" destOrd="0" presId="urn:microsoft.com/office/officeart/2009/3/layout/StepUpProcess"/>
    <dgm:cxn modelId="{03C3924D-5B77-42FB-AED7-AFC39CC2E84D}" type="presParOf" srcId="{CFCDFB7D-0CF4-4771-BD99-8D7561C10E09}" destId="{979AD54B-A7B5-4FD7-A448-3F42CBF6AE7C}" srcOrd="0" destOrd="0" presId="urn:microsoft.com/office/officeart/2009/3/layout/StepUpProcess"/>
    <dgm:cxn modelId="{01DA28E0-7B32-4F3A-8360-64D4DA765692}" type="presParOf" srcId="{CFCDFB7D-0CF4-4771-BD99-8D7561C10E09}" destId="{04FAE965-D6F6-4981-BCC7-31FF53A955FD}" srcOrd="1" destOrd="0" presId="urn:microsoft.com/office/officeart/2009/3/layout/StepUpProcess"/>
    <dgm:cxn modelId="{0CED301F-1D7A-4540-85F3-B7EA42CDFAEB}" type="presParOf" srcId="{CFCDFB7D-0CF4-4771-BD99-8D7561C10E09}" destId="{C250917D-9CD6-48D0-95F9-58E2314B4D7A}" srcOrd="2" destOrd="0" presId="urn:microsoft.com/office/officeart/2009/3/layout/StepUpProcess"/>
    <dgm:cxn modelId="{DF083220-9A2A-4668-A455-48C81D07123F}" type="presParOf" srcId="{8CE22776-378C-4DD7-BD95-9938B039704E}" destId="{827F692C-DBBF-46D9-9158-1CCC36ECA306}" srcOrd="5" destOrd="0" presId="urn:microsoft.com/office/officeart/2009/3/layout/StepUpProcess"/>
    <dgm:cxn modelId="{0FD67381-3FFC-434D-96AF-64990ED1AD15}" type="presParOf" srcId="{827F692C-DBBF-46D9-9158-1CCC36ECA306}" destId="{61EE607D-5286-486E-87E7-C8D8C5168572}" srcOrd="0" destOrd="0" presId="urn:microsoft.com/office/officeart/2009/3/layout/StepUpProcess"/>
    <dgm:cxn modelId="{8B269EDA-1FF1-4771-8E8E-EE6254AD2CB9}" type="presParOf" srcId="{8CE22776-378C-4DD7-BD95-9938B039704E}" destId="{1EFDC5F0-AD7B-49BB-8AFE-E66E65CEBD50}" srcOrd="6" destOrd="0" presId="urn:microsoft.com/office/officeart/2009/3/layout/StepUpProcess"/>
    <dgm:cxn modelId="{7409C211-F193-432F-BD0B-02887455A5EE}" type="presParOf" srcId="{1EFDC5F0-AD7B-49BB-8AFE-E66E65CEBD50}" destId="{3C87185A-8320-4816-BF22-0152EF7D86E2}" srcOrd="0" destOrd="0" presId="urn:microsoft.com/office/officeart/2009/3/layout/StepUpProcess"/>
    <dgm:cxn modelId="{D14908B0-537C-4EC9-9D92-3FA99BAD9C81}" type="presParOf" srcId="{1EFDC5F0-AD7B-49BB-8AFE-E66E65CEBD50}" destId="{00C07322-5AC2-4EB8-BFD0-4B01E2F0BB09}" srcOrd="1" destOrd="0" presId="urn:microsoft.com/office/officeart/2009/3/layout/StepUpProcess"/>
    <dgm:cxn modelId="{00B7CFA5-290D-48B7-9E07-522DC17CF7FF}" type="presParOf" srcId="{1EFDC5F0-AD7B-49BB-8AFE-E66E65CEBD50}" destId="{C4349A5C-530E-4842-99E5-7DB3C0818A1E}" srcOrd="2" destOrd="0" presId="urn:microsoft.com/office/officeart/2009/3/layout/StepUpProcess"/>
    <dgm:cxn modelId="{24712FAC-9144-4E41-8FD1-28C537BAE37F}" type="presParOf" srcId="{8CE22776-378C-4DD7-BD95-9938B039704E}" destId="{91989628-2BCF-4680-92B8-5134BDBBCD3C}" srcOrd="7" destOrd="0" presId="urn:microsoft.com/office/officeart/2009/3/layout/StepUpProcess"/>
    <dgm:cxn modelId="{0F1034DB-7405-43A6-9466-3017BD26E43E}" type="presParOf" srcId="{91989628-2BCF-4680-92B8-5134BDBBCD3C}" destId="{0427BDEB-60E5-45E0-BB23-3DD174F7E5EE}" srcOrd="0" destOrd="0" presId="urn:microsoft.com/office/officeart/2009/3/layout/StepUpProcess"/>
    <dgm:cxn modelId="{873BC6B0-C81C-4270-B6FE-EDD8009C9209}" type="presParOf" srcId="{8CE22776-378C-4DD7-BD95-9938B039704E}" destId="{A3A2A928-0A16-45AB-9448-907171429A9B}" srcOrd="8" destOrd="0" presId="urn:microsoft.com/office/officeart/2009/3/layout/StepUpProcess"/>
    <dgm:cxn modelId="{AD5297C3-47EB-4139-82FE-5D27E1560D5F}" type="presParOf" srcId="{A3A2A928-0A16-45AB-9448-907171429A9B}" destId="{8BAA9727-2A35-4DE7-BF18-7CDEC0B09C6B}" srcOrd="0" destOrd="0" presId="urn:microsoft.com/office/officeart/2009/3/layout/StepUpProcess"/>
    <dgm:cxn modelId="{45A99BCC-B3E8-4BD7-B4A7-CDF43632560D}" type="presParOf" srcId="{A3A2A928-0A16-45AB-9448-907171429A9B}" destId="{3A9ED688-A313-4C83-AC05-488766732BA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16E64-89F1-4AFE-BDF7-C0100DA46968}">
      <dsp:nvSpPr>
        <dsp:cNvPr id="0" name=""/>
        <dsp:cNvSpPr/>
      </dsp:nvSpPr>
      <dsp:spPr>
        <a:xfrm rot="5400000">
          <a:off x="343160" y="2978362"/>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6E4DC-C09F-4DC8-9CF9-7F6C66EC4000}">
      <dsp:nvSpPr>
        <dsp:cNvPr id="0" name=""/>
        <dsp:cNvSpPr/>
      </dsp:nvSpPr>
      <dsp:spPr>
        <a:xfrm>
          <a:off x="170725" y="3491945"/>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Maintenance</a:t>
          </a:r>
          <a:endParaRPr lang="en-US" sz="1600" kern="1200" dirty="0"/>
        </a:p>
      </dsp:txBody>
      <dsp:txXfrm>
        <a:off x="170725" y="3491945"/>
        <a:ext cx="1551840" cy="1360278"/>
      </dsp:txXfrm>
    </dsp:sp>
    <dsp:sp modelId="{69616DFE-4697-480A-ADEB-006724904149}">
      <dsp:nvSpPr>
        <dsp:cNvPr id="0" name=""/>
        <dsp:cNvSpPr/>
      </dsp:nvSpPr>
      <dsp:spPr>
        <a:xfrm>
          <a:off x="1429765" y="2851814"/>
          <a:ext cx="292800" cy="29280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F338A-7CD2-496B-A10E-D1093363E0E4}">
      <dsp:nvSpPr>
        <dsp:cNvPr id="0" name=""/>
        <dsp:cNvSpPr/>
      </dsp:nvSpPr>
      <dsp:spPr>
        <a:xfrm rot="5400000">
          <a:off x="2242916" y="2508265"/>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179FC-D1E9-437B-99A3-AD15EE17BF8F}">
      <dsp:nvSpPr>
        <dsp:cNvPr id="0" name=""/>
        <dsp:cNvSpPr/>
      </dsp:nvSpPr>
      <dsp:spPr>
        <a:xfrm>
          <a:off x="2070480" y="3021848"/>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Verification</a:t>
          </a:r>
          <a:endParaRPr lang="en-US" sz="1600" kern="1200" dirty="0"/>
        </a:p>
      </dsp:txBody>
      <dsp:txXfrm>
        <a:off x="2070480" y="3021848"/>
        <a:ext cx="1551840" cy="1360278"/>
      </dsp:txXfrm>
    </dsp:sp>
    <dsp:sp modelId="{C6C02A0C-E5AC-4550-A35B-83572995622F}">
      <dsp:nvSpPr>
        <dsp:cNvPr id="0" name=""/>
        <dsp:cNvSpPr/>
      </dsp:nvSpPr>
      <dsp:spPr>
        <a:xfrm>
          <a:off x="3329521" y="2381717"/>
          <a:ext cx="292800" cy="29280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AD54B-A7B5-4FD7-A448-3F42CBF6AE7C}">
      <dsp:nvSpPr>
        <dsp:cNvPr id="0" name=""/>
        <dsp:cNvSpPr/>
      </dsp:nvSpPr>
      <dsp:spPr>
        <a:xfrm rot="5400000">
          <a:off x="4142671" y="2038169"/>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AE965-D6F6-4981-BCC7-31FF53A955FD}">
      <dsp:nvSpPr>
        <dsp:cNvPr id="0" name=""/>
        <dsp:cNvSpPr/>
      </dsp:nvSpPr>
      <dsp:spPr>
        <a:xfrm>
          <a:off x="3970236" y="2551752"/>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Implementation</a:t>
          </a:r>
          <a:endParaRPr lang="en-US" sz="1600" kern="1200" dirty="0"/>
        </a:p>
      </dsp:txBody>
      <dsp:txXfrm>
        <a:off x="3970236" y="2551752"/>
        <a:ext cx="1551840" cy="1360278"/>
      </dsp:txXfrm>
    </dsp:sp>
    <dsp:sp modelId="{C250917D-9CD6-48D0-95F9-58E2314B4D7A}">
      <dsp:nvSpPr>
        <dsp:cNvPr id="0" name=""/>
        <dsp:cNvSpPr/>
      </dsp:nvSpPr>
      <dsp:spPr>
        <a:xfrm>
          <a:off x="5229276" y="1911621"/>
          <a:ext cx="292800" cy="29280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7185A-8320-4816-BF22-0152EF7D86E2}">
      <dsp:nvSpPr>
        <dsp:cNvPr id="0" name=""/>
        <dsp:cNvSpPr/>
      </dsp:nvSpPr>
      <dsp:spPr>
        <a:xfrm rot="5400000">
          <a:off x="6042427" y="1568072"/>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07322-5AC2-4EB8-BFD0-4B01E2F0BB09}">
      <dsp:nvSpPr>
        <dsp:cNvPr id="0" name=""/>
        <dsp:cNvSpPr/>
      </dsp:nvSpPr>
      <dsp:spPr>
        <a:xfrm>
          <a:off x="5869991" y="2081656"/>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Design</a:t>
          </a:r>
          <a:endParaRPr lang="en-US" sz="1600" kern="1200" dirty="0"/>
        </a:p>
      </dsp:txBody>
      <dsp:txXfrm>
        <a:off x="5869991" y="2081656"/>
        <a:ext cx="1551840" cy="1360278"/>
      </dsp:txXfrm>
    </dsp:sp>
    <dsp:sp modelId="{C4349A5C-530E-4842-99E5-7DB3C0818A1E}">
      <dsp:nvSpPr>
        <dsp:cNvPr id="0" name=""/>
        <dsp:cNvSpPr/>
      </dsp:nvSpPr>
      <dsp:spPr>
        <a:xfrm>
          <a:off x="7129032" y="1441524"/>
          <a:ext cx="292800" cy="29280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A9727-2A35-4DE7-BF18-7CDEC0B09C6B}">
      <dsp:nvSpPr>
        <dsp:cNvPr id="0" name=""/>
        <dsp:cNvSpPr/>
      </dsp:nvSpPr>
      <dsp:spPr>
        <a:xfrm rot="5400000">
          <a:off x="7942182" y="1097976"/>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ED688-A313-4C83-AC05-488766732BA0}">
      <dsp:nvSpPr>
        <dsp:cNvPr id="0" name=""/>
        <dsp:cNvSpPr/>
      </dsp:nvSpPr>
      <dsp:spPr>
        <a:xfrm>
          <a:off x="7769747" y="1611559"/>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Requirements</a:t>
          </a:r>
          <a:endParaRPr lang="en-US" sz="1600" kern="1200" dirty="0"/>
        </a:p>
      </dsp:txBody>
      <dsp:txXfrm>
        <a:off x="7769747" y="1611559"/>
        <a:ext cx="1551840" cy="1360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16E64-89F1-4AFE-BDF7-C0100DA46968}">
      <dsp:nvSpPr>
        <dsp:cNvPr id="0" name=""/>
        <dsp:cNvSpPr/>
      </dsp:nvSpPr>
      <dsp:spPr>
        <a:xfrm rot="5400000">
          <a:off x="347176" y="2863817"/>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6E4DC-C09F-4DC8-9CF9-7F6C66EC4000}">
      <dsp:nvSpPr>
        <dsp:cNvPr id="0" name=""/>
        <dsp:cNvSpPr/>
      </dsp:nvSpPr>
      <dsp:spPr>
        <a:xfrm>
          <a:off x="174901" y="3376923"/>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Maintenance</a:t>
          </a:r>
          <a:endParaRPr lang="en-US" sz="1600" kern="1200" dirty="0"/>
        </a:p>
      </dsp:txBody>
      <dsp:txXfrm>
        <a:off x="174901" y="3376923"/>
        <a:ext cx="1550396" cy="1359013"/>
      </dsp:txXfrm>
    </dsp:sp>
    <dsp:sp modelId="{69616DFE-4697-480A-ADEB-006724904149}">
      <dsp:nvSpPr>
        <dsp:cNvPr id="0" name=""/>
        <dsp:cNvSpPr/>
      </dsp:nvSpPr>
      <dsp:spPr>
        <a:xfrm>
          <a:off x="1432771" y="2737387"/>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F338A-7CD2-496B-A10E-D1093363E0E4}">
      <dsp:nvSpPr>
        <dsp:cNvPr id="0" name=""/>
        <dsp:cNvSpPr/>
      </dsp:nvSpPr>
      <dsp:spPr>
        <a:xfrm rot="5400000">
          <a:off x="2245165" y="2394158"/>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179FC-D1E9-437B-99A3-AD15EE17BF8F}">
      <dsp:nvSpPr>
        <dsp:cNvPr id="0" name=""/>
        <dsp:cNvSpPr/>
      </dsp:nvSpPr>
      <dsp:spPr>
        <a:xfrm>
          <a:off x="2072890" y="2907263"/>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Verification</a:t>
          </a:r>
          <a:endParaRPr lang="en-US" sz="1600" kern="1200" dirty="0"/>
        </a:p>
      </dsp:txBody>
      <dsp:txXfrm>
        <a:off x="2072890" y="2907263"/>
        <a:ext cx="1550396" cy="1359013"/>
      </dsp:txXfrm>
    </dsp:sp>
    <dsp:sp modelId="{C6C02A0C-E5AC-4550-A35B-83572995622F}">
      <dsp:nvSpPr>
        <dsp:cNvPr id="0" name=""/>
        <dsp:cNvSpPr/>
      </dsp:nvSpPr>
      <dsp:spPr>
        <a:xfrm>
          <a:off x="3330759" y="2267728"/>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AD54B-A7B5-4FD7-A448-3F42CBF6AE7C}">
      <dsp:nvSpPr>
        <dsp:cNvPr id="0" name=""/>
        <dsp:cNvSpPr/>
      </dsp:nvSpPr>
      <dsp:spPr>
        <a:xfrm rot="5400000">
          <a:off x="4143153" y="1924499"/>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AE965-D6F6-4981-BCC7-31FF53A955FD}">
      <dsp:nvSpPr>
        <dsp:cNvPr id="0" name=""/>
        <dsp:cNvSpPr/>
      </dsp:nvSpPr>
      <dsp:spPr>
        <a:xfrm>
          <a:off x="3970878" y="2437604"/>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Implementation</a:t>
          </a:r>
          <a:endParaRPr lang="en-US" sz="1600" kern="1200" dirty="0"/>
        </a:p>
      </dsp:txBody>
      <dsp:txXfrm>
        <a:off x="3970878" y="2437604"/>
        <a:ext cx="1550396" cy="1359013"/>
      </dsp:txXfrm>
    </dsp:sp>
    <dsp:sp modelId="{C250917D-9CD6-48D0-95F9-58E2314B4D7A}">
      <dsp:nvSpPr>
        <dsp:cNvPr id="0" name=""/>
        <dsp:cNvSpPr/>
      </dsp:nvSpPr>
      <dsp:spPr>
        <a:xfrm>
          <a:off x="5228747" y="1798069"/>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7185A-8320-4816-BF22-0152EF7D86E2}">
      <dsp:nvSpPr>
        <dsp:cNvPr id="0" name=""/>
        <dsp:cNvSpPr/>
      </dsp:nvSpPr>
      <dsp:spPr>
        <a:xfrm rot="5400000">
          <a:off x="6041142" y="1454840"/>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07322-5AC2-4EB8-BFD0-4B01E2F0BB09}">
      <dsp:nvSpPr>
        <dsp:cNvPr id="0" name=""/>
        <dsp:cNvSpPr/>
      </dsp:nvSpPr>
      <dsp:spPr>
        <a:xfrm>
          <a:off x="5868867" y="1967945"/>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Design</a:t>
          </a:r>
          <a:endParaRPr lang="en-US" sz="1600" kern="1200" dirty="0"/>
        </a:p>
      </dsp:txBody>
      <dsp:txXfrm>
        <a:off x="5868867" y="1967945"/>
        <a:ext cx="1550396" cy="1359013"/>
      </dsp:txXfrm>
    </dsp:sp>
    <dsp:sp modelId="{C4349A5C-530E-4842-99E5-7DB3C0818A1E}">
      <dsp:nvSpPr>
        <dsp:cNvPr id="0" name=""/>
        <dsp:cNvSpPr/>
      </dsp:nvSpPr>
      <dsp:spPr>
        <a:xfrm>
          <a:off x="7126736" y="1328409"/>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A9727-2A35-4DE7-BF18-7CDEC0B09C6B}">
      <dsp:nvSpPr>
        <dsp:cNvPr id="0" name=""/>
        <dsp:cNvSpPr/>
      </dsp:nvSpPr>
      <dsp:spPr>
        <a:xfrm rot="5400000">
          <a:off x="7939130" y="985181"/>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ED688-A313-4C83-AC05-488766732BA0}">
      <dsp:nvSpPr>
        <dsp:cNvPr id="0" name=""/>
        <dsp:cNvSpPr/>
      </dsp:nvSpPr>
      <dsp:spPr>
        <a:xfrm>
          <a:off x="7766855" y="1498286"/>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lt-LT" sz="1600" kern="1200" dirty="0"/>
            <a:t>Requirements</a:t>
          </a:r>
          <a:endParaRPr lang="en-US" sz="1600" kern="1200" dirty="0"/>
        </a:p>
      </dsp:txBody>
      <dsp:txXfrm>
        <a:off x="7766855" y="1498286"/>
        <a:ext cx="1550396" cy="135901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Waterfall is pure example of a linear, sequencial model. Like a real waterfall which fills lower level pool before flowing further – each phase must be completed before starting another.</a:t>
            </a:r>
          </a:p>
          <a:p>
            <a:pPr fontAlgn="base"/>
            <a:r>
              <a:rPr lang="lt-LT" dirty="0"/>
              <a:t>The model is rarely used nowadays, but it is called a father of all models and it is necessary to understand this simple model before studying other</a:t>
            </a:r>
            <a:r>
              <a:rPr lang="en-US" dirty="0"/>
              <a:t> models</a:t>
            </a:r>
            <a:r>
              <a:rPr lang="lt-LT" dirty="0"/>
              <a:t>.</a:t>
            </a:r>
          </a:p>
          <a:p>
            <a:pPr fontAlgn="base"/>
            <a:r>
              <a:rPr lang="lt-LT" dirty="0"/>
              <a:t>The model was formaly presented in IEEE paper „Management the Development of Large System“ by Winston Royce. Actually, the idea of the article was to present an iterative model that relies on prototyping and Waterfall model served as </a:t>
            </a:r>
            <a:r>
              <a:rPr lang="en-US" dirty="0"/>
              <a:t>an example of a flawed, non-working model</a:t>
            </a:r>
            <a:r>
              <a:rPr lang="lt-LT" dirty="0"/>
              <a:t>. 2 things facilitated the spread of a model: (1) at that time t</a:t>
            </a:r>
            <a:r>
              <a:rPr lang="en-US" dirty="0"/>
              <a:t>here was a lack of easily understandable method</a:t>
            </a:r>
            <a:r>
              <a:rPr lang="lt-LT" dirty="0"/>
              <a:t>o</a:t>
            </a:r>
            <a:r>
              <a:rPr lang="en-US" dirty="0" err="1"/>
              <a:t>logies</a:t>
            </a:r>
            <a:r>
              <a:rPr lang="en-US" dirty="0"/>
              <a:t> to govern software development</a:t>
            </a:r>
            <a:r>
              <a:rPr lang="lt-LT" dirty="0"/>
              <a:t> and (2) the Department of Defence included th</a:t>
            </a:r>
            <a:r>
              <a:rPr lang="en-US" dirty="0"/>
              <a:t>at simplistic</a:t>
            </a:r>
            <a:r>
              <a:rPr lang="lt-LT" dirty="0"/>
              <a:t> model from the paper into standard MIL-STD-2167. Soon DoD updated the recommendations, but the waterfall model already gone viral.</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Each activity in watterfall model should finish completely before starting the new one. In the beginning the requirements are specified and the requirement specification documents are provided for a design phase. In a design phase the architect creates the whole software system design in a similar way the architect creates a complete building scheme. Therefore it relates to a Big UpFront Design term. The created design is provided to the Implementation phase. The outcome is a software which is tested in a verification phase. After product is verified and accepted – it is deployed and the maintenance phase starts. Such a model is really hard to use practically therefore a slight modification is proposed for that model. </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5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modification includes feedback loops – from one phase one can go back one phase.</a:t>
            </a:r>
            <a:r>
              <a:rPr lang="en-US" dirty="0"/>
              <a:t> For example, if in a design phase becomes apparent that some </a:t>
            </a:r>
            <a:r>
              <a:rPr lang="en-US" dirty="0" err="1"/>
              <a:t>functial</a:t>
            </a:r>
            <a:r>
              <a:rPr lang="en-US" dirty="0"/>
              <a:t> or non-</a:t>
            </a:r>
            <a:r>
              <a:rPr lang="en-US" dirty="0" err="1"/>
              <a:t>functial</a:t>
            </a:r>
            <a:r>
              <a:rPr lang="en-US" dirty="0"/>
              <a:t> requirements are not realistic then these requirements are negotiated with customer and updated. If, during the implementation a design mistake comes up, then the software design is tweaked and implementation continues. In such a way a design stays correct.</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02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There are several pre-conditions which need to be met so that the model could be implemented.</a:t>
            </a:r>
          </a:p>
          <a:p>
            <a:pPr fontAlgn="base"/>
            <a:r>
              <a:rPr lang="en-US" dirty="0"/>
              <a:t>The requirements should be known at the start of the project in order to do a big upfront design. The requirements should be stable to avoid the changes in the latest stages.</a:t>
            </a:r>
          </a:p>
          <a:p>
            <a:pPr fontAlgn="base"/>
            <a:r>
              <a:rPr lang="en-US" dirty="0"/>
              <a:t>For the purpose the software application domain must be well known.</a:t>
            </a:r>
          </a:p>
          <a:p>
            <a:pPr fontAlgn="base"/>
            <a:r>
              <a:rPr lang="en-US" dirty="0"/>
              <a:t>The technologies must be well understood in order to design everything upfront and avoid changes in later phases.</a:t>
            </a:r>
          </a:p>
          <a:p>
            <a:pPr fontAlgn="base"/>
            <a:r>
              <a:rPr lang="en-US" dirty="0"/>
              <a:t>These pre-conditions makes it challenging to implement waterfall model. Still some researchers and practitioners discuss that this model is good for large systems engineering projects where a system is developed at several sites.</a:t>
            </a:r>
          </a:p>
          <a:p>
            <a:pPr fontAlgn="base"/>
            <a:r>
              <a:rPr lang="en-US" dirty="0"/>
              <a:t>In those circumstances, the plan-driven nature of the waterfall model helps coordinate the work.</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89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As mentioned before, it is very hard to implement such a process model, because of the real-world conditions. </a:t>
            </a:r>
          </a:p>
          <a:p>
            <a:pPr fontAlgn="base"/>
            <a:r>
              <a:rPr lang="en-US" dirty="0"/>
              <a:t>First of all – the requirements should be known completely before designing the system which is possible only in the rare cases and only few business systems have stable requirements. </a:t>
            </a:r>
          </a:p>
          <a:p>
            <a:pPr fontAlgn="base"/>
            <a:r>
              <a:rPr lang="en-US" dirty="0"/>
              <a:t>For the requirements to be known – the software application domain must be well-known for the developers. This can be true if developers are working for years in the same domain.</a:t>
            </a:r>
          </a:p>
          <a:p>
            <a:pPr fontAlgn="base"/>
            <a:r>
              <a:rPr lang="en-US" dirty="0"/>
              <a:t>The technologies are evolving normally very fast. Therefore the technologies that are well-understood might be already outdated.</a:t>
            </a:r>
          </a:p>
          <a:p>
            <a:pPr fontAlgn="base"/>
            <a:r>
              <a:rPr lang="en-US" dirty="0"/>
              <a:t>Also, there is the criticism regarding customer involvement. Because of the waterfall nature, the workable software can be demonstrated only in the latest stages of development. The</a:t>
            </a:r>
            <a:r>
              <a:rPr lang="lt-LT" dirty="0"/>
              <a:t>re is a risk, that</a:t>
            </a:r>
            <a:r>
              <a:rPr lang="en-US" dirty="0"/>
              <a:t> critical issues might</a:t>
            </a:r>
            <a:r>
              <a:rPr lang="lt-LT" dirty="0"/>
              <a:t> be noticed by the customer only in the latest stages.</a:t>
            </a:r>
            <a:endParaRPr lang="en-US"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29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model is rarely used nowadays, but it is called a father of all models and it is necessary to understand this simple model before studying other</a:t>
            </a:r>
            <a:r>
              <a:rPr lang="en-US" dirty="0"/>
              <a:t> models</a:t>
            </a:r>
            <a:r>
              <a:rPr lang="lt-LT" dirty="0"/>
              <a:t>.</a:t>
            </a:r>
          </a:p>
          <a:p>
            <a:pPr fontAlgn="base"/>
            <a:r>
              <a:rPr lang="lt-LT" dirty="0"/>
              <a:t>Waterfall is pure example of a linear, sequencial model. Each phase must be finished before another starts</a:t>
            </a:r>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lt-LT" dirty="0"/>
              <a:t>The model is mostly impractical – </a:t>
            </a:r>
            <a:r>
              <a:rPr lang="lt-LT" b="1" dirty="0"/>
              <a:t>domain</a:t>
            </a:r>
            <a:r>
              <a:rPr lang="lt-LT" dirty="0"/>
              <a:t>, </a:t>
            </a:r>
            <a:r>
              <a:rPr lang="lt-LT" b="1" dirty="0"/>
              <a:t>technologies</a:t>
            </a:r>
            <a:r>
              <a:rPr lang="lt-LT" dirty="0"/>
              <a:t> and </a:t>
            </a:r>
            <a:r>
              <a:rPr lang="lt-LT" b="1" dirty="0"/>
              <a:t>requirements</a:t>
            </a:r>
            <a:r>
              <a:rPr lang="lt-LT" dirty="0"/>
              <a:t> must be well-known before project starts. It is not flexible and lacks customer involvement.</a:t>
            </a:r>
          </a:p>
          <a:p>
            <a:pPr fontAlgn="base"/>
            <a:r>
              <a:rPr lang="lt-LT" dirty="0"/>
              <a:t>S</a:t>
            </a:r>
            <a:r>
              <a:rPr lang="en-US" dirty="0" err="1"/>
              <a:t>ome</a:t>
            </a:r>
            <a:r>
              <a:rPr lang="en-US" dirty="0"/>
              <a:t> researchers and practitioners discuss that this model</a:t>
            </a:r>
            <a:r>
              <a:rPr lang="lt-LT" dirty="0"/>
              <a:t>, at least partially,</a:t>
            </a:r>
            <a:r>
              <a:rPr lang="en-US" dirty="0"/>
              <a:t> </a:t>
            </a:r>
            <a:r>
              <a:rPr lang="lt-LT" dirty="0"/>
              <a:t>can be used</a:t>
            </a:r>
            <a:r>
              <a:rPr lang="en-US" dirty="0"/>
              <a:t> for large systems engineering projects where a system is developed at several sites.</a:t>
            </a:r>
            <a:r>
              <a:rPr lang="lt-LT" dirty="0"/>
              <a:t> </a:t>
            </a:r>
            <a:r>
              <a:rPr lang="en-US" dirty="0"/>
              <a:t>In those circumstances, the plan-driven nature of the waterfall model helps coordinate the work.</a:t>
            </a:r>
            <a:endParaRPr lang="lt-LT" dirty="0"/>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endParaRPr lang="lt-LT" dirty="0"/>
          </a:p>
        </p:txBody>
      </p:sp>
      <p:sp>
        <p:nvSpPr>
          <p:cNvPr id="367" name="Google Shape;3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vadinimo skaidrė"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209802" y="381000"/>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231900" y="3104356"/>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0102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2" y="60864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sp>
        <p:nvSpPr>
          <p:cNvPr id="20" name="Google Shape;20;p2"/>
          <p:cNvSpPr/>
          <p:nvPr/>
        </p:nvSpPr>
        <p:spPr>
          <a:xfrm>
            <a:off x="0" y="6492874"/>
            <a:ext cx="12192000" cy="365125"/>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
          <p:cNvSpPr/>
          <p:nvPr/>
        </p:nvSpPr>
        <p:spPr>
          <a:xfrm>
            <a:off x="11811000" y="0"/>
            <a:ext cx="381000" cy="6492874"/>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44139" y="406400"/>
            <a:ext cx="1965663" cy="130914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vadinimas ir turinys"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825625"/>
            <a:ext cx="10515600" cy="37242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57705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28" name="Google Shape;28;p3"/>
          <p:cNvPicPr preferRelativeResize="0"/>
          <p:nvPr/>
        </p:nvPicPr>
        <p:blipFill rotWithShape="1">
          <a:blip r:embed="rId2">
            <a:alphaModFix/>
          </a:blip>
          <a:srcRect/>
          <a:stretch/>
        </p:blipFill>
        <p:spPr>
          <a:xfrm>
            <a:off x="361610" y="136525"/>
            <a:ext cx="1969179" cy="1304657"/>
          </a:xfrm>
          <a:prstGeom prst="rect">
            <a:avLst/>
          </a:prstGeom>
          <a:noFill/>
          <a:ln>
            <a:noFill/>
          </a:ln>
        </p:spPr>
      </p:pic>
      <p:pic>
        <p:nvPicPr>
          <p:cNvPr id="29" name="Google Shape;29;p3"/>
          <p:cNvPicPr preferRelativeResize="0"/>
          <p:nvPr/>
        </p:nvPicPr>
        <p:blipFill rotWithShape="1">
          <a:blip r:embed="rId3">
            <a:alphaModFix/>
          </a:blip>
          <a:srcRect/>
          <a:stretch/>
        </p:blipFill>
        <p:spPr>
          <a:xfrm>
            <a:off x="0" y="6480425"/>
            <a:ext cx="12192000" cy="37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kalus pavadinimas ir tekstas">
  <p:cSld name="Vertikalus pavadinimas ir teksta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blip>
          <a:srcRect/>
          <a:stretch/>
        </p:blipFill>
        <p:spPr>
          <a:xfrm>
            <a:off x="234525" y="136525"/>
            <a:ext cx="1975275" cy="1304657"/>
          </a:xfrm>
          <a:prstGeom prst="rect">
            <a:avLst/>
          </a:prstGeom>
          <a:noFill/>
          <a:ln>
            <a:noFill/>
          </a:ln>
        </p:spPr>
      </p:pic>
      <p:pic>
        <p:nvPicPr>
          <p:cNvPr id="38" name="Google Shape;38;p5"/>
          <p:cNvPicPr preferRelativeResize="0"/>
          <p:nvPr/>
        </p:nvPicPr>
        <p:blipFill rotWithShape="1">
          <a:blip r:embed="rId3">
            <a:alphaModFix/>
          </a:blip>
          <a:srcRect/>
          <a:stretch/>
        </p:blipFill>
        <p:spPr>
          <a:xfrm>
            <a:off x="0" y="6480048"/>
            <a:ext cx="12192000" cy="377952"/>
          </a:xfrm>
          <a:prstGeom prst="rect">
            <a:avLst/>
          </a:prstGeom>
          <a:noFill/>
          <a:ln>
            <a:noFill/>
          </a:ln>
        </p:spPr>
      </p:pic>
      <p:pic>
        <p:nvPicPr>
          <p:cNvPr id="39" name="Google Shape;39;p5"/>
          <p:cNvPicPr preferRelativeResize="0"/>
          <p:nvPr/>
        </p:nvPicPr>
        <p:blipFill rotWithShape="1">
          <a:blip r:embed="rId4">
            <a:alphaModFix/>
          </a:blip>
          <a:srcRect/>
          <a:stretch/>
        </p:blipFill>
        <p:spPr>
          <a:xfrm>
            <a:off x="0" y="0"/>
            <a:ext cx="390178" cy="6504996"/>
          </a:xfrm>
          <a:prstGeom prst="rect">
            <a:avLst/>
          </a:prstGeom>
          <a:noFill/>
          <a:ln>
            <a:noFill/>
          </a:ln>
        </p:spPr>
      </p:pic>
      <p:pic>
        <p:nvPicPr>
          <p:cNvPr id="40" name="Google Shape;40;p5"/>
          <p:cNvPicPr preferRelativeResize="0"/>
          <p:nvPr/>
        </p:nvPicPr>
        <p:blipFill rotWithShape="1">
          <a:blip r:embed="rId5">
            <a:alphaModFix/>
          </a:blip>
          <a:srcRect/>
          <a:stretch/>
        </p:blipFill>
        <p:spPr>
          <a:xfrm>
            <a:off x="10582515" y="179200"/>
            <a:ext cx="1219306" cy="1219306"/>
          </a:xfrm>
          <a:prstGeom prst="rect">
            <a:avLst/>
          </a:prstGeom>
          <a:noFill/>
          <a:ln>
            <a:noFill/>
          </a:ln>
        </p:spPr>
      </p:pic>
      <p:pic>
        <p:nvPicPr>
          <p:cNvPr id="41" name="Google Shape;41;p5"/>
          <p:cNvPicPr preferRelativeResize="0"/>
          <p:nvPr/>
        </p:nvPicPr>
        <p:blipFill rotWithShape="1">
          <a:blip r:embed="rId6">
            <a:alphaModFix/>
          </a:blip>
          <a:srcRect/>
          <a:stretch/>
        </p:blipFill>
        <p:spPr>
          <a:xfrm>
            <a:off x="10469729" y="1507853"/>
            <a:ext cx="1444877" cy="1249788"/>
          </a:xfrm>
          <a:prstGeom prst="rect">
            <a:avLst/>
          </a:prstGeom>
          <a:noFill/>
          <a:ln>
            <a:noFill/>
          </a:ln>
        </p:spPr>
      </p:pic>
      <p:pic>
        <p:nvPicPr>
          <p:cNvPr id="42" name="Google Shape;42;p5"/>
          <p:cNvPicPr preferRelativeResize="0"/>
          <p:nvPr/>
        </p:nvPicPr>
        <p:blipFill rotWithShape="1">
          <a:blip r:embed="rId7">
            <a:alphaModFix/>
          </a:blip>
          <a:srcRect/>
          <a:stretch/>
        </p:blipFill>
        <p:spPr>
          <a:xfrm>
            <a:off x="7929676" y="5624700"/>
            <a:ext cx="2054530" cy="627942"/>
          </a:xfrm>
          <a:prstGeom prst="rect">
            <a:avLst/>
          </a:prstGeom>
          <a:noFill/>
          <a:ln>
            <a:noFill/>
          </a:ln>
        </p:spPr>
      </p:pic>
      <p:pic>
        <p:nvPicPr>
          <p:cNvPr id="43" name="Google Shape;43;p5"/>
          <p:cNvPicPr preferRelativeResize="0"/>
          <p:nvPr/>
        </p:nvPicPr>
        <p:blipFill rotWithShape="1">
          <a:blip r:embed="rId8">
            <a:alphaModFix/>
          </a:blip>
          <a:srcRect/>
          <a:stretch/>
        </p:blipFill>
        <p:spPr>
          <a:xfrm>
            <a:off x="10482429" y="2757641"/>
            <a:ext cx="1463167" cy="829128"/>
          </a:xfrm>
          <a:prstGeom prst="rect">
            <a:avLst/>
          </a:prstGeom>
          <a:noFill/>
          <a:ln>
            <a:noFill/>
          </a:ln>
        </p:spPr>
      </p:pic>
      <p:pic>
        <p:nvPicPr>
          <p:cNvPr id="44" name="Google Shape;44;p5"/>
          <p:cNvPicPr preferRelativeResize="0"/>
          <p:nvPr/>
        </p:nvPicPr>
        <p:blipFill rotWithShape="1">
          <a:blip r:embed="rId9">
            <a:alphaModFix/>
          </a:blip>
          <a:srcRect/>
          <a:stretch/>
        </p:blipFill>
        <p:spPr>
          <a:xfrm>
            <a:off x="10186240" y="5373999"/>
            <a:ext cx="1804572" cy="1036410"/>
          </a:xfrm>
          <a:prstGeom prst="rect">
            <a:avLst/>
          </a:prstGeom>
          <a:noFill/>
          <a:ln>
            <a:noFill/>
          </a:ln>
        </p:spPr>
      </p:pic>
      <p:pic>
        <p:nvPicPr>
          <p:cNvPr id="45" name="Google Shape;45;p5"/>
          <p:cNvPicPr preferRelativeResize="0"/>
          <p:nvPr/>
        </p:nvPicPr>
        <p:blipFill rotWithShape="1">
          <a:blip r:embed="rId10">
            <a:alphaModFix/>
          </a:blip>
          <a:srcRect/>
          <a:stretch/>
        </p:blipFill>
        <p:spPr>
          <a:xfrm>
            <a:off x="10262447" y="4631109"/>
            <a:ext cx="1652159" cy="707197"/>
          </a:xfrm>
          <a:prstGeom prst="rect">
            <a:avLst/>
          </a:prstGeom>
          <a:noFill/>
          <a:ln>
            <a:noFill/>
          </a:ln>
        </p:spPr>
      </p:pic>
      <p:pic>
        <p:nvPicPr>
          <p:cNvPr id="46" name="Google Shape;46;p5"/>
          <p:cNvPicPr preferRelativeResize="0"/>
          <p:nvPr/>
        </p:nvPicPr>
        <p:blipFill rotWithShape="1">
          <a:blip r:embed="rId11">
            <a:alphaModFix/>
          </a:blip>
          <a:srcRect/>
          <a:stretch/>
        </p:blipFill>
        <p:spPr>
          <a:xfrm>
            <a:off x="9475995" y="3586769"/>
            <a:ext cx="2438611" cy="896190"/>
          </a:xfrm>
          <a:prstGeom prst="rect">
            <a:avLst/>
          </a:prstGeom>
          <a:noFill/>
          <a:ln>
            <a:noFill/>
          </a:ln>
        </p:spPr>
      </p:pic>
      <p:sp>
        <p:nvSpPr>
          <p:cNvPr id="47" name="Google Shape;47;p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9" name="Google Shape;49;p5" descr="A screenshot of a cell phone&#10;&#10;Description automatically generated"/>
          <p:cNvPicPr preferRelativeResize="0"/>
          <p:nvPr/>
        </p:nvPicPr>
        <p:blipFill rotWithShape="1">
          <a:blip r:embed="rId12">
            <a:alphaModFix/>
          </a:blip>
          <a:srcRect/>
          <a:stretch/>
        </p:blipFill>
        <p:spPr>
          <a:xfrm>
            <a:off x="390179" y="5470134"/>
            <a:ext cx="4887215" cy="1003329"/>
          </a:xfrm>
          <a:prstGeom prst="rect">
            <a:avLst/>
          </a:prstGeom>
          <a:noFill/>
          <a:ln>
            <a:noFill/>
          </a:ln>
        </p:spPr>
      </p:pic>
      <p:sp>
        <p:nvSpPr>
          <p:cNvPr id="50" name="Google Shape;50;p5"/>
          <p:cNvSpPr/>
          <p:nvPr/>
        </p:nvSpPr>
        <p:spPr>
          <a:xfrm>
            <a:off x="4023018" y="5493870"/>
            <a:ext cx="3906658" cy="9387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lt-LT" sz="1100">
                <a:solidFill>
                  <a:srgbClr val="7F7F7F"/>
                </a:solidFill>
                <a:latin typeface="Calibri"/>
                <a:ea typeface="Calibri"/>
                <a:cs typeface="Calibri"/>
                <a:sym typeface="Calibri"/>
              </a:rPr>
              <a:t>"The content of this document does not reflect the official opinion of the European Union. Responsibility for the information and views expressed in this document lies entirely with the author(s).Reproduction is authorised provided the source is acknowledged."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 turiniai"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2476500" y="365125"/>
            <a:ext cx="88773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838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body" idx="2"/>
          </p:nvPr>
        </p:nvSpPr>
        <p:spPr>
          <a:xfrm>
            <a:off x="6172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
          <p:cNvSpPr txBox="1">
            <a:spLocks noGrp="1"/>
          </p:cNvSpPr>
          <p:nvPr>
            <p:ph type="dt" idx="10"/>
          </p:nvPr>
        </p:nvSpPr>
        <p:spPr>
          <a:xfrm>
            <a:off x="838200" y="55879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10600" y="546258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57" name="Google Shape;57;p6"/>
          <p:cNvPicPr preferRelativeResize="0"/>
          <p:nvPr/>
        </p:nvPicPr>
        <p:blipFill rotWithShape="1">
          <a:blip r:embed="rId2">
            <a:alphaModFix/>
          </a:blip>
          <a:srcRect/>
          <a:stretch/>
        </p:blipFill>
        <p:spPr>
          <a:xfrm>
            <a:off x="240621" y="195128"/>
            <a:ext cx="1969179" cy="1304657"/>
          </a:xfrm>
          <a:prstGeom prst="rect">
            <a:avLst/>
          </a:prstGeom>
          <a:noFill/>
          <a:ln>
            <a:noFill/>
          </a:ln>
        </p:spPr>
      </p:pic>
      <p:pic>
        <p:nvPicPr>
          <p:cNvPr id="58" name="Google Shape;58;p6"/>
          <p:cNvPicPr preferRelativeResize="0"/>
          <p:nvPr/>
        </p:nvPicPr>
        <p:blipFill rotWithShape="1">
          <a:blip r:embed="rId3">
            <a:alphaModFix/>
          </a:blip>
          <a:srcRect/>
          <a:stretch/>
        </p:blipFill>
        <p:spPr>
          <a:xfrm>
            <a:off x="0" y="6474084"/>
            <a:ext cx="12192000" cy="37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a:spLocks noGrp="1"/>
          </p:cNvSpPr>
          <p:nvPr>
            <p:ph type="ctrTitle"/>
          </p:nvPr>
        </p:nvSpPr>
        <p:spPr>
          <a:xfrm>
            <a:off x="1337735" y="1778000"/>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lt-LT" dirty="0"/>
              <a:t>Software Engineering</a:t>
            </a:r>
            <a:br>
              <a:rPr lang="lt-LT" dirty="0"/>
            </a:br>
            <a:r>
              <a:rPr lang="lt-LT" sz="4800" dirty="0"/>
              <a:t>Waterfall model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12" name="Group 11">
            <a:extLst>
              <a:ext uri="{FF2B5EF4-FFF2-40B4-BE49-F238E27FC236}">
                <a16:creationId xmlns:a16="http://schemas.microsoft.com/office/drawing/2014/main" id="{359C54E7-2C86-48C5-BB8A-3F47492D58D9}"/>
              </a:ext>
            </a:extLst>
          </p:cNvPr>
          <p:cNvGrpSpPr/>
          <p:nvPr/>
        </p:nvGrpSpPr>
        <p:grpSpPr>
          <a:xfrm>
            <a:off x="8075776" y="1544772"/>
            <a:ext cx="3534398" cy="4076233"/>
            <a:chOff x="7819402" y="1544772"/>
            <a:chExt cx="3534398" cy="4076233"/>
          </a:xfrm>
        </p:grpSpPr>
        <p:pic>
          <p:nvPicPr>
            <p:cNvPr id="13" name="Picture 12">
              <a:extLst>
                <a:ext uri="{FF2B5EF4-FFF2-40B4-BE49-F238E27FC236}">
                  <a16:creationId xmlns:a16="http://schemas.microsoft.com/office/drawing/2014/main" id="{FC4CCA8F-0253-4F85-9781-1D87F7373F13}"/>
                </a:ext>
              </a:extLst>
            </p:cNvPr>
            <p:cNvPicPr>
              <a:picLocks noChangeAspect="1"/>
            </p:cNvPicPr>
            <p:nvPr/>
          </p:nvPicPr>
          <p:blipFill>
            <a:blip r:embed="rId3"/>
            <a:stretch>
              <a:fillRect/>
            </a:stretch>
          </p:blipFill>
          <p:spPr>
            <a:xfrm>
              <a:off x="8400425" y="1544772"/>
              <a:ext cx="2953375" cy="3902306"/>
            </a:xfrm>
            <a:prstGeom prst="rect">
              <a:avLst/>
            </a:prstGeom>
          </p:spPr>
        </p:pic>
        <p:sp>
          <p:nvSpPr>
            <p:cNvPr id="14" name="TextBox 13">
              <a:extLst>
                <a:ext uri="{FF2B5EF4-FFF2-40B4-BE49-F238E27FC236}">
                  <a16:creationId xmlns:a16="http://schemas.microsoft.com/office/drawing/2014/main" id="{DCDC4FD0-315A-4B26-9B5D-07FA213E0F7D}"/>
                </a:ext>
              </a:extLst>
            </p:cNvPr>
            <p:cNvSpPr txBox="1"/>
            <p:nvPr/>
          </p:nvSpPr>
          <p:spPr>
            <a:xfrm>
              <a:off x="7819402" y="2333002"/>
              <a:ext cx="1298753" cy="307777"/>
            </a:xfrm>
            <a:prstGeom prst="rect">
              <a:avLst/>
            </a:prstGeom>
            <a:noFill/>
          </p:spPr>
          <p:txBody>
            <a:bodyPr wrap="none" rtlCol="0">
              <a:spAutoFit/>
            </a:bodyPr>
            <a:lstStyle/>
            <a:p>
              <a:r>
                <a:rPr lang="lt-LT" dirty="0"/>
                <a:t>Requirements</a:t>
              </a:r>
              <a:endParaRPr lang="en-US" dirty="0"/>
            </a:p>
          </p:txBody>
        </p:sp>
        <p:sp>
          <p:nvSpPr>
            <p:cNvPr id="15" name="TextBox 14">
              <a:extLst>
                <a:ext uri="{FF2B5EF4-FFF2-40B4-BE49-F238E27FC236}">
                  <a16:creationId xmlns:a16="http://schemas.microsoft.com/office/drawing/2014/main" id="{C088A869-1375-48EB-90AF-6151E3EBDEDD}"/>
                </a:ext>
              </a:extLst>
            </p:cNvPr>
            <p:cNvSpPr txBox="1"/>
            <p:nvPr/>
          </p:nvSpPr>
          <p:spPr>
            <a:xfrm>
              <a:off x="8746899" y="2945481"/>
              <a:ext cx="742511" cy="307777"/>
            </a:xfrm>
            <a:prstGeom prst="rect">
              <a:avLst/>
            </a:prstGeom>
            <a:noFill/>
          </p:spPr>
          <p:txBody>
            <a:bodyPr wrap="none" rtlCol="0">
              <a:spAutoFit/>
            </a:bodyPr>
            <a:lstStyle/>
            <a:p>
              <a:r>
                <a:rPr lang="lt-LT" dirty="0"/>
                <a:t>Design</a:t>
              </a:r>
              <a:endParaRPr lang="en-US" dirty="0"/>
            </a:p>
          </p:txBody>
        </p:sp>
        <p:sp>
          <p:nvSpPr>
            <p:cNvPr id="16" name="TextBox 15">
              <a:extLst>
                <a:ext uri="{FF2B5EF4-FFF2-40B4-BE49-F238E27FC236}">
                  <a16:creationId xmlns:a16="http://schemas.microsoft.com/office/drawing/2014/main" id="{814DF880-3529-497A-885F-6C0FE6160ECA}"/>
                </a:ext>
              </a:extLst>
            </p:cNvPr>
            <p:cNvSpPr txBox="1"/>
            <p:nvPr/>
          </p:nvSpPr>
          <p:spPr>
            <a:xfrm>
              <a:off x="8574442" y="3812453"/>
              <a:ext cx="1407758" cy="307777"/>
            </a:xfrm>
            <a:prstGeom prst="rect">
              <a:avLst/>
            </a:prstGeom>
            <a:noFill/>
          </p:spPr>
          <p:txBody>
            <a:bodyPr wrap="none" rtlCol="0">
              <a:spAutoFit/>
            </a:bodyPr>
            <a:lstStyle/>
            <a:p>
              <a:r>
                <a:rPr lang="lt-LT" dirty="0"/>
                <a:t>Implementation</a:t>
              </a:r>
              <a:endParaRPr lang="en-US" dirty="0"/>
            </a:p>
          </p:txBody>
        </p:sp>
        <p:sp>
          <p:nvSpPr>
            <p:cNvPr id="17" name="TextBox 16">
              <a:extLst>
                <a:ext uri="{FF2B5EF4-FFF2-40B4-BE49-F238E27FC236}">
                  <a16:creationId xmlns:a16="http://schemas.microsoft.com/office/drawing/2014/main" id="{98388024-CEB1-4E2D-AD64-E9F17F619663}"/>
                </a:ext>
              </a:extLst>
            </p:cNvPr>
            <p:cNvSpPr txBox="1"/>
            <p:nvPr/>
          </p:nvSpPr>
          <p:spPr>
            <a:xfrm>
              <a:off x="9278321" y="4629765"/>
              <a:ext cx="1071127" cy="307777"/>
            </a:xfrm>
            <a:prstGeom prst="rect">
              <a:avLst/>
            </a:prstGeom>
            <a:noFill/>
          </p:spPr>
          <p:txBody>
            <a:bodyPr wrap="none" rtlCol="0">
              <a:spAutoFit/>
            </a:bodyPr>
            <a:lstStyle/>
            <a:p>
              <a:r>
                <a:rPr lang="lt-LT" dirty="0"/>
                <a:t>Verification</a:t>
              </a:r>
              <a:endParaRPr lang="en-US" dirty="0"/>
            </a:p>
          </p:txBody>
        </p:sp>
        <p:sp>
          <p:nvSpPr>
            <p:cNvPr id="18" name="TextBox 17">
              <a:extLst>
                <a:ext uri="{FF2B5EF4-FFF2-40B4-BE49-F238E27FC236}">
                  <a16:creationId xmlns:a16="http://schemas.microsoft.com/office/drawing/2014/main" id="{B9D367BE-E2A0-45DD-9F05-F3F4B78C884E}"/>
                </a:ext>
              </a:extLst>
            </p:cNvPr>
            <p:cNvSpPr txBox="1"/>
            <p:nvPr/>
          </p:nvSpPr>
          <p:spPr>
            <a:xfrm>
              <a:off x="9593091" y="5313228"/>
              <a:ext cx="1208985" cy="307777"/>
            </a:xfrm>
            <a:prstGeom prst="rect">
              <a:avLst/>
            </a:prstGeom>
            <a:noFill/>
          </p:spPr>
          <p:txBody>
            <a:bodyPr wrap="none" rtlCol="0">
              <a:spAutoFit/>
            </a:bodyPr>
            <a:lstStyle/>
            <a:p>
              <a:r>
                <a:rPr lang="lt-LT" dirty="0"/>
                <a:t>Maintenance</a:t>
              </a:r>
              <a:endParaRPr lang="en-US" dirty="0"/>
            </a:p>
          </p:txBody>
        </p:sp>
      </p:grpSp>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 the „traditional“ model</a:t>
            </a:r>
            <a:endParaRPr dirty="0"/>
          </a:p>
        </p:txBody>
      </p:sp>
      <p:sp>
        <p:nvSpPr>
          <p:cNvPr id="69" name="Google Shape;69;p8"/>
          <p:cNvSpPr txBox="1">
            <a:spLocks noGrp="1"/>
          </p:cNvSpPr>
          <p:nvPr>
            <p:ph type="body" idx="1"/>
          </p:nvPr>
        </p:nvSpPr>
        <p:spPr>
          <a:xfrm>
            <a:off x="838199" y="1825625"/>
            <a:ext cx="6801741" cy="3724275"/>
          </a:xfrm>
          <a:prstGeom prst="rect">
            <a:avLst/>
          </a:prstGeom>
          <a:noFill/>
          <a:ln>
            <a:noFill/>
          </a:ln>
        </p:spPr>
        <p:txBody>
          <a:bodyPr spcFirstLastPara="1" wrap="square" lIns="91425" tIns="45700" rIns="91425" bIns="45700" anchor="t" anchorCtr="0">
            <a:noAutofit/>
          </a:bodyPr>
          <a:lstStyle/>
          <a:p>
            <a:pPr fontAlgn="base"/>
            <a:r>
              <a:rPr lang="lt-LT" dirty="0"/>
              <a:t>Linear, sequencial model</a:t>
            </a:r>
          </a:p>
          <a:p>
            <a:pPr fontAlgn="base"/>
            <a:r>
              <a:rPr lang="lt-LT" dirty="0"/>
              <a:t>Father of all models</a:t>
            </a:r>
          </a:p>
          <a:p>
            <a:pPr fontAlgn="base"/>
            <a:r>
              <a:rPr lang="lt-LT" dirty="0"/>
              <a:t>1970 IEEE paper „Management the Development of Large System Software“ by Winston W. Royce</a:t>
            </a:r>
            <a:endParaRPr lang="en-US" dirty="0"/>
          </a:p>
          <a:p>
            <a:pPr fontAlgn="base"/>
            <a:r>
              <a:rPr lang="lt-LT" dirty="0"/>
              <a:t>MIL-STD-2167</a:t>
            </a:r>
            <a:endParaRPr lang="en-US"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2</a:t>
            </a:fld>
            <a:endParaRPr/>
          </a:p>
        </p:txBody>
      </p:sp>
      <p:sp>
        <p:nvSpPr>
          <p:cNvPr id="4" name="Rectangle 3">
            <a:extLst>
              <a:ext uri="{FF2B5EF4-FFF2-40B4-BE49-F238E27FC236}">
                <a16:creationId xmlns:a16="http://schemas.microsoft.com/office/drawing/2014/main" id="{70865D4E-208B-4F1C-8B7F-1A220865E49B}"/>
              </a:ext>
            </a:extLst>
          </p:cNvPr>
          <p:cNvSpPr/>
          <p:nvPr/>
        </p:nvSpPr>
        <p:spPr>
          <a:xfrm>
            <a:off x="6761018" y="4700280"/>
            <a:ext cx="2069798" cy="923330"/>
          </a:xfrm>
          <a:prstGeom prst="rect">
            <a:avLst/>
          </a:prstGeom>
          <a:noFill/>
        </p:spPr>
        <p:txBody>
          <a:bodyPr wrap="none" lIns="91440" tIns="45720" rIns="91440" bIns="45720">
            <a:spAutoFit/>
          </a:bodyPr>
          <a:lstStyle/>
          <a:p>
            <a:pPr algn="ctr"/>
            <a:r>
              <a:rPr lang="lt-LT" sz="5400" b="0" cap="none" spc="0" dirty="0">
                <a:ln w="0"/>
                <a:solidFill>
                  <a:schemeClr val="tx1"/>
                </a:solidFill>
                <a:effectLst>
                  <a:outerShdw blurRad="38100" dist="19050" dir="2700000" algn="tl" rotWithShape="0">
                    <a:schemeClr val="dk1">
                      <a:alpha val="40000"/>
                    </a:schemeClr>
                  </a:outerShdw>
                </a:effectLst>
              </a:rPr>
              <a:t>WTF?</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3</a:t>
            </a:fld>
            <a:endParaRPr/>
          </a:p>
        </p:txBody>
      </p:sp>
      <p:graphicFrame>
        <p:nvGraphicFramePr>
          <p:cNvPr id="11" name="Diagram 10">
            <a:extLst>
              <a:ext uri="{FF2B5EF4-FFF2-40B4-BE49-F238E27FC236}">
                <a16:creationId xmlns:a16="http://schemas.microsoft.com/office/drawing/2014/main" id="{1665F02D-F0B9-4958-B1A2-AADE17D0B673}"/>
              </a:ext>
            </a:extLst>
          </p:cNvPr>
          <p:cNvGraphicFramePr/>
          <p:nvPr>
            <p:extLst>
              <p:ext uri="{D42A27DB-BD31-4B8C-83A1-F6EECF244321}">
                <p14:modId xmlns:p14="http://schemas.microsoft.com/office/powerpoint/2010/main" val="3258112622"/>
              </p:ext>
            </p:extLst>
          </p:nvPr>
        </p:nvGraphicFramePr>
        <p:xfrm>
          <a:off x="1435100" y="928048"/>
          <a:ext cx="9321800" cy="629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Bent-Up 11">
            <a:extLst>
              <a:ext uri="{FF2B5EF4-FFF2-40B4-BE49-F238E27FC236}">
                <a16:creationId xmlns:a16="http://schemas.microsoft.com/office/drawing/2014/main" id="{FD241AF5-23B2-445C-A2A6-F400FDFBABF3}"/>
              </a:ext>
            </a:extLst>
          </p:cNvPr>
          <p:cNvSpPr/>
          <p:nvPr/>
        </p:nvSpPr>
        <p:spPr>
          <a:xfrm rot="10800000">
            <a:off x="8001269" y="1968334"/>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a16="http://schemas.microsoft.com/office/drawing/2014/main" id="{4AEF0D3F-6371-46FF-A8F8-8D87C48FA25B}"/>
              </a:ext>
            </a:extLst>
          </p:cNvPr>
          <p:cNvSpPr/>
          <p:nvPr/>
        </p:nvSpPr>
        <p:spPr>
          <a:xfrm rot="10800000">
            <a:off x="5910982" y="2420735"/>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Up 16">
            <a:extLst>
              <a:ext uri="{FF2B5EF4-FFF2-40B4-BE49-F238E27FC236}">
                <a16:creationId xmlns:a16="http://schemas.microsoft.com/office/drawing/2014/main" id="{84049944-4F48-4A1F-8C2F-AA96BB11E820}"/>
              </a:ext>
            </a:extLst>
          </p:cNvPr>
          <p:cNvSpPr/>
          <p:nvPr/>
        </p:nvSpPr>
        <p:spPr>
          <a:xfrm rot="10800000">
            <a:off x="3976305" y="2873410"/>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a16="http://schemas.microsoft.com/office/drawing/2014/main" id="{E0532B11-C289-44E7-843C-91BA563B3904}"/>
              </a:ext>
            </a:extLst>
          </p:cNvPr>
          <p:cNvSpPr/>
          <p:nvPr/>
        </p:nvSpPr>
        <p:spPr>
          <a:xfrm rot="10800000">
            <a:off x="1955000" y="3366722"/>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Shape 22">
            <a:extLst>
              <a:ext uri="{FF2B5EF4-FFF2-40B4-BE49-F238E27FC236}">
                <a16:creationId xmlns:a16="http://schemas.microsoft.com/office/drawing/2014/main" id="{24918A8D-99EB-4617-9472-C757708B4573}"/>
              </a:ext>
            </a:extLst>
          </p:cNvPr>
          <p:cNvSpPr/>
          <p:nvPr/>
        </p:nvSpPr>
        <p:spPr>
          <a:xfrm rot="5400000">
            <a:off x="10530799" y="4890779"/>
            <a:ext cx="472553" cy="96335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Isosceles Triangle 23">
            <a:extLst>
              <a:ext uri="{FF2B5EF4-FFF2-40B4-BE49-F238E27FC236}">
                <a16:creationId xmlns:a16="http://schemas.microsoft.com/office/drawing/2014/main" id="{90A470B4-555F-40C4-880B-01ACABAE06ED}"/>
              </a:ext>
            </a:extLst>
          </p:cNvPr>
          <p:cNvSpPr/>
          <p:nvPr/>
        </p:nvSpPr>
        <p:spPr>
          <a:xfrm>
            <a:off x="10285396" y="5799723"/>
            <a:ext cx="292527" cy="292527"/>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7A8DA1D0-9DDE-4BF1-B3DF-F18F704265FC}"/>
              </a:ext>
            </a:extLst>
          </p:cNvPr>
          <p:cNvSpPr txBox="1"/>
          <p:nvPr/>
        </p:nvSpPr>
        <p:spPr>
          <a:xfrm>
            <a:off x="9392689" y="5218592"/>
            <a:ext cx="671979" cy="307777"/>
          </a:xfrm>
          <a:prstGeom prst="rect">
            <a:avLst/>
          </a:prstGeom>
          <a:noFill/>
        </p:spPr>
        <p:txBody>
          <a:bodyPr wrap="none" rtlCol="0">
            <a:spAutoFit/>
          </a:bodyPr>
          <a:lstStyle/>
          <a:p>
            <a:r>
              <a:rPr lang="lt-LT" dirty="0"/>
              <a:t>phase</a:t>
            </a:r>
            <a:endParaRPr lang="en-US" dirty="0"/>
          </a:p>
        </p:txBody>
      </p:sp>
      <p:sp>
        <p:nvSpPr>
          <p:cNvPr id="26" name="TextBox 25">
            <a:extLst>
              <a:ext uri="{FF2B5EF4-FFF2-40B4-BE49-F238E27FC236}">
                <a16:creationId xmlns:a16="http://schemas.microsoft.com/office/drawing/2014/main" id="{9C06B8AB-BAFD-4A97-B2D0-42FC65D6DA04}"/>
              </a:ext>
            </a:extLst>
          </p:cNvPr>
          <p:cNvSpPr txBox="1"/>
          <p:nvPr/>
        </p:nvSpPr>
        <p:spPr>
          <a:xfrm>
            <a:off x="8744989" y="5770737"/>
            <a:ext cx="1338828" cy="307777"/>
          </a:xfrm>
          <a:prstGeom prst="rect">
            <a:avLst/>
          </a:prstGeom>
          <a:noFill/>
        </p:spPr>
        <p:txBody>
          <a:bodyPr wrap="none" rtlCol="0">
            <a:spAutoFit/>
          </a:bodyPr>
          <a:lstStyle/>
          <a:p>
            <a:r>
              <a:rPr lang="lt-LT" dirty="0"/>
              <a:t>Work products</a:t>
            </a:r>
            <a:endParaRPr lang="en-US" dirty="0"/>
          </a:p>
        </p:txBody>
      </p:sp>
    </p:spTree>
    <p:extLst>
      <p:ext uri="{BB962C8B-B14F-4D97-AF65-F5344CB8AC3E}">
        <p14:creationId xmlns:p14="http://schemas.microsoft.com/office/powerpoint/2010/main" val="33727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model</a:t>
            </a:r>
            <a:r>
              <a:rPr lang="en-US" dirty="0"/>
              <a:t> with feedback loops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4</a:t>
            </a:fld>
            <a:endParaRPr/>
          </a:p>
        </p:txBody>
      </p:sp>
      <p:graphicFrame>
        <p:nvGraphicFramePr>
          <p:cNvPr id="11" name="Diagram 10">
            <a:extLst>
              <a:ext uri="{FF2B5EF4-FFF2-40B4-BE49-F238E27FC236}">
                <a16:creationId xmlns:a16="http://schemas.microsoft.com/office/drawing/2014/main" id="{1665F02D-F0B9-4958-B1A2-AADE17D0B673}"/>
              </a:ext>
            </a:extLst>
          </p:cNvPr>
          <p:cNvGraphicFramePr/>
          <p:nvPr/>
        </p:nvGraphicFramePr>
        <p:xfrm>
          <a:off x="1435100" y="1157450"/>
          <a:ext cx="9321800" cy="6063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Bent-Up 11">
            <a:extLst>
              <a:ext uri="{FF2B5EF4-FFF2-40B4-BE49-F238E27FC236}">
                <a16:creationId xmlns:a16="http://schemas.microsoft.com/office/drawing/2014/main" id="{FD241AF5-23B2-445C-A2A6-F400FDFBABF3}"/>
              </a:ext>
            </a:extLst>
          </p:cNvPr>
          <p:cNvSpPr/>
          <p:nvPr/>
        </p:nvSpPr>
        <p:spPr>
          <a:xfrm rot="10800000">
            <a:off x="8001269" y="1968334"/>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a16="http://schemas.microsoft.com/office/drawing/2014/main" id="{4AEF0D3F-6371-46FF-A8F8-8D87C48FA25B}"/>
              </a:ext>
            </a:extLst>
          </p:cNvPr>
          <p:cNvSpPr/>
          <p:nvPr/>
        </p:nvSpPr>
        <p:spPr>
          <a:xfrm rot="10800000">
            <a:off x="5910982" y="2420735"/>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Up 16">
            <a:extLst>
              <a:ext uri="{FF2B5EF4-FFF2-40B4-BE49-F238E27FC236}">
                <a16:creationId xmlns:a16="http://schemas.microsoft.com/office/drawing/2014/main" id="{84049944-4F48-4A1F-8C2F-AA96BB11E820}"/>
              </a:ext>
            </a:extLst>
          </p:cNvPr>
          <p:cNvSpPr/>
          <p:nvPr/>
        </p:nvSpPr>
        <p:spPr>
          <a:xfrm rot="10800000">
            <a:off x="3976305" y="2873410"/>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a16="http://schemas.microsoft.com/office/drawing/2014/main" id="{E0532B11-C289-44E7-843C-91BA563B3904}"/>
              </a:ext>
            </a:extLst>
          </p:cNvPr>
          <p:cNvSpPr/>
          <p:nvPr/>
        </p:nvSpPr>
        <p:spPr>
          <a:xfrm rot="10800000">
            <a:off x="1955000" y="3366722"/>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Up 18">
            <a:extLst>
              <a:ext uri="{FF2B5EF4-FFF2-40B4-BE49-F238E27FC236}">
                <a16:creationId xmlns:a16="http://schemas.microsoft.com/office/drawing/2014/main" id="{81B86CB4-563F-4E8E-97AF-2DD049DF77CC}"/>
              </a:ext>
            </a:extLst>
          </p:cNvPr>
          <p:cNvSpPr/>
          <p:nvPr/>
        </p:nvSpPr>
        <p:spPr>
          <a:xfrm rot="10800000" flipH="1" flipV="1">
            <a:off x="2590267" y="4659869"/>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Bent-Up 19">
            <a:extLst>
              <a:ext uri="{FF2B5EF4-FFF2-40B4-BE49-F238E27FC236}">
                <a16:creationId xmlns:a16="http://schemas.microsoft.com/office/drawing/2014/main" id="{D172BEF6-3B5D-4038-9FB3-BC30990ABC26}"/>
              </a:ext>
            </a:extLst>
          </p:cNvPr>
          <p:cNvSpPr/>
          <p:nvPr/>
        </p:nvSpPr>
        <p:spPr>
          <a:xfrm rot="10800000" flipH="1" flipV="1">
            <a:off x="4582831" y="4167944"/>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Bent-Up 20">
            <a:extLst>
              <a:ext uri="{FF2B5EF4-FFF2-40B4-BE49-F238E27FC236}">
                <a16:creationId xmlns:a16="http://schemas.microsoft.com/office/drawing/2014/main" id="{B7A1E5A2-A8AB-49D8-9898-66B1E1A92E0D}"/>
              </a:ext>
            </a:extLst>
          </p:cNvPr>
          <p:cNvSpPr/>
          <p:nvPr/>
        </p:nvSpPr>
        <p:spPr>
          <a:xfrm rot="10800000" flipH="1" flipV="1">
            <a:off x="6669774" y="369622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Up 21">
            <a:extLst>
              <a:ext uri="{FF2B5EF4-FFF2-40B4-BE49-F238E27FC236}">
                <a16:creationId xmlns:a16="http://schemas.microsoft.com/office/drawing/2014/main" id="{89F5CED7-7CF5-40DB-AAD0-2751B0EEFE8F}"/>
              </a:ext>
            </a:extLst>
          </p:cNvPr>
          <p:cNvSpPr/>
          <p:nvPr/>
        </p:nvSpPr>
        <p:spPr>
          <a:xfrm rot="10800000" flipH="1" flipV="1">
            <a:off x="8610600" y="317251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Shape 22">
            <a:extLst>
              <a:ext uri="{FF2B5EF4-FFF2-40B4-BE49-F238E27FC236}">
                <a16:creationId xmlns:a16="http://schemas.microsoft.com/office/drawing/2014/main" id="{24918A8D-99EB-4617-9472-C757708B4573}"/>
              </a:ext>
            </a:extLst>
          </p:cNvPr>
          <p:cNvSpPr/>
          <p:nvPr/>
        </p:nvSpPr>
        <p:spPr>
          <a:xfrm rot="5400000">
            <a:off x="10530799" y="4890779"/>
            <a:ext cx="472553" cy="96335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Isosceles Triangle 23">
            <a:extLst>
              <a:ext uri="{FF2B5EF4-FFF2-40B4-BE49-F238E27FC236}">
                <a16:creationId xmlns:a16="http://schemas.microsoft.com/office/drawing/2014/main" id="{90A470B4-555F-40C4-880B-01ACABAE06ED}"/>
              </a:ext>
            </a:extLst>
          </p:cNvPr>
          <p:cNvSpPr/>
          <p:nvPr/>
        </p:nvSpPr>
        <p:spPr>
          <a:xfrm>
            <a:off x="10285396" y="5799723"/>
            <a:ext cx="292527" cy="292527"/>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7A8DA1D0-9DDE-4BF1-B3DF-F18F704265FC}"/>
              </a:ext>
            </a:extLst>
          </p:cNvPr>
          <p:cNvSpPr txBox="1"/>
          <p:nvPr/>
        </p:nvSpPr>
        <p:spPr>
          <a:xfrm>
            <a:off x="9392689" y="5218592"/>
            <a:ext cx="671979" cy="307777"/>
          </a:xfrm>
          <a:prstGeom prst="rect">
            <a:avLst/>
          </a:prstGeom>
          <a:noFill/>
        </p:spPr>
        <p:txBody>
          <a:bodyPr wrap="none" rtlCol="0">
            <a:spAutoFit/>
          </a:bodyPr>
          <a:lstStyle/>
          <a:p>
            <a:r>
              <a:rPr lang="lt-LT" dirty="0"/>
              <a:t>phase</a:t>
            </a:r>
            <a:endParaRPr lang="en-US" dirty="0"/>
          </a:p>
        </p:txBody>
      </p:sp>
      <p:sp>
        <p:nvSpPr>
          <p:cNvPr id="26" name="TextBox 25">
            <a:extLst>
              <a:ext uri="{FF2B5EF4-FFF2-40B4-BE49-F238E27FC236}">
                <a16:creationId xmlns:a16="http://schemas.microsoft.com/office/drawing/2014/main" id="{9C06B8AB-BAFD-4A97-B2D0-42FC65D6DA04}"/>
              </a:ext>
            </a:extLst>
          </p:cNvPr>
          <p:cNvSpPr txBox="1"/>
          <p:nvPr/>
        </p:nvSpPr>
        <p:spPr>
          <a:xfrm>
            <a:off x="8744989" y="5770737"/>
            <a:ext cx="1338828" cy="307777"/>
          </a:xfrm>
          <a:prstGeom prst="rect">
            <a:avLst/>
          </a:prstGeom>
          <a:noFill/>
        </p:spPr>
        <p:txBody>
          <a:bodyPr wrap="none" rtlCol="0">
            <a:spAutoFit/>
          </a:bodyPr>
          <a:lstStyle/>
          <a:p>
            <a:r>
              <a:rPr lang="lt-LT" dirty="0"/>
              <a:t>Work products</a:t>
            </a:r>
            <a:endParaRPr lang="en-US" dirty="0"/>
          </a:p>
        </p:txBody>
      </p:sp>
    </p:spTree>
    <p:extLst>
      <p:ext uri="{BB962C8B-B14F-4D97-AF65-F5344CB8AC3E}">
        <p14:creationId xmlns:p14="http://schemas.microsoft.com/office/powerpoint/2010/main" val="346046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When to use this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5</a:t>
            </a:fld>
            <a:endParaRPr/>
          </a:p>
        </p:txBody>
      </p:sp>
      <p:sp>
        <p:nvSpPr>
          <p:cNvPr id="25" name="Google Shape;370;p43">
            <a:extLst>
              <a:ext uri="{FF2B5EF4-FFF2-40B4-BE49-F238E27FC236}">
                <a16:creationId xmlns:a16="http://schemas.microsoft.com/office/drawing/2014/main" id="{DC92DCB4-2BC9-4F08-974F-A5F48C978E95}"/>
              </a:ext>
            </a:extLst>
          </p:cNvPr>
          <p:cNvSpPr txBox="1">
            <a:spLocks noGrp="1"/>
          </p:cNvSpPr>
          <p:nvPr>
            <p:ph type="body" idx="1"/>
          </p:nvPr>
        </p:nvSpPr>
        <p:spPr>
          <a:xfrm>
            <a:off x="2272352" y="1544772"/>
            <a:ext cx="9557698" cy="4572133"/>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lt-LT" dirty="0"/>
              <a:t>The</a:t>
            </a:r>
            <a:r>
              <a:rPr lang="en-US" dirty="0"/>
              <a:t> </a:t>
            </a:r>
            <a:r>
              <a:rPr lang="lt-LT" b="1" dirty="0"/>
              <a:t>requirements </a:t>
            </a:r>
            <a:r>
              <a:rPr lang="lt-LT" dirty="0"/>
              <a:t>are known and stable</a:t>
            </a:r>
            <a:r>
              <a:rPr lang="en-US" dirty="0"/>
              <a:t> </a:t>
            </a:r>
            <a:r>
              <a:rPr lang="lt-LT" dirty="0"/>
              <a:t>for the upfront design</a:t>
            </a:r>
            <a:r>
              <a:rPr lang="en-US" dirty="0"/>
              <a:t>.</a:t>
            </a:r>
            <a:endParaRPr lang="en-US" b="1" dirty="0"/>
          </a:p>
          <a:p>
            <a:pPr marL="228600" lvl="0" indent="-228600">
              <a:spcBef>
                <a:spcPts val="0"/>
              </a:spcBef>
              <a:buSzPts val="2800"/>
            </a:pPr>
            <a:r>
              <a:rPr lang="lt-LT" dirty="0"/>
              <a:t>The </a:t>
            </a:r>
            <a:r>
              <a:rPr lang="lt-LT" b="1" dirty="0"/>
              <a:t>domain </a:t>
            </a:r>
            <a:r>
              <a:rPr lang="lt-LT" dirty="0"/>
              <a:t>is well-known.</a:t>
            </a:r>
            <a:endParaRPr dirty="0"/>
          </a:p>
          <a:p>
            <a:pPr marL="228600" lvl="0" indent="-228600" algn="l" rtl="0">
              <a:lnSpc>
                <a:spcPct val="90000"/>
              </a:lnSpc>
              <a:spcBef>
                <a:spcPts val="1000"/>
              </a:spcBef>
              <a:spcAft>
                <a:spcPts val="0"/>
              </a:spcAft>
              <a:buClr>
                <a:schemeClr val="dk1"/>
              </a:buClr>
              <a:buSzPts val="2800"/>
              <a:buChar char="•"/>
            </a:pPr>
            <a:r>
              <a:rPr lang="lt-LT" dirty="0"/>
              <a:t>The </a:t>
            </a:r>
            <a:r>
              <a:rPr lang="lt-LT" b="1" dirty="0"/>
              <a:t>technologies</a:t>
            </a:r>
            <a:r>
              <a:rPr lang="lt-LT" dirty="0"/>
              <a:t> are well-understood.</a:t>
            </a:r>
            <a:endParaRPr lang="en-US" dirty="0"/>
          </a:p>
          <a:p>
            <a:pPr marL="228600" lvl="0" indent="-228600" algn="l" rtl="0">
              <a:lnSpc>
                <a:spcPct val="90000"/>
              </a:lnSpc>
              <a:spcBef>
                <a:spcPts val="1000"/>
              </a:spcBef>
              <a:spcAft>
                <a:spcPts val="0"/>
              </a:spcAft>
              <a:buClr>
                <a:schemeClr val="dk1"/>
              </a:buClr>
              <a:buSzPts val="2800"/>
              <a:buChar char="•"/>
            </a:pPr>
            <a:r>
              <a:rPr lang="en-US" dirty="0"/>
              <a:t>Good for large software development that includes development at </a:t>
            </a:r>
            <a:r>
              <a:rPr lang="en-US" b="1" dirty="0"/>
              <a:t>several sites</a:t>
            </a:r>
            <a:r>
              <a:rPr lang="en-US" dirty="0"/>
              <a:t>?</a:t>
            </a:r>
            <a:endParaRPr dirty="0"/>
          </a:p>
        </p:txBody>
      </p:sp>
    </p:spTree>
    <p:extLst>
      <p:ext uri="{BB962C8B-B14F-4D97-AF65-F5344CB8AC3E}">
        <p14:creationId xmlns:p14="http://schemas.microsoft.com/office/powerpoint/2010/main" val="118620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The challanges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6</a:t>
            </a:fld>
            <a:endParaRPr/>
          </a:p>
        </p:txBody>
      </p:sp>
      <p:sp>
        <p:nvSpPr>
          <p:cNvPr id="25" name="Google Shape;370;p43">
            <a:extLst>
              <a:ext uri="{FF2B5EF4-FFF2-40B4-BE49-F238E27FC236}">
                <a16:creationId xmlns:a16="http://schemas.microsoft.com/office/drawing/2014/main" id="{DC92DCB4-2BC9-4F08-974F-A5F48C978E95}"/>
              </a:ext>
            </a:extLst>
          </p:cNvPr>
          <p:cNvSpPr txBox="1">
            <a:spLocks noGrp="1"/>
          </p:cNvSpPr>
          <p:nvPr>
            <p:ph type="body" idx="1"/>
          </p:nvPr>
        </p:nvSpPr>
        <p:spPr>
          <a:xfrm>
            <a:off x="2152649" y="1801504"/>
            <a:ext cx="9677401" cy="4315401"/>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lt-LT" dirty="0"/>
              <a:t>All the </a:t>
            </a:r>
            <a:r>
              <a:rPr lang="lt-LT" b="1" dirty="0"/>
              <a:t>requirements </a:t>
            </a:r>
            <a:r>
              <a:rPr lang="lt-LT" dirty="0"/>
              <a:t>are not known at the start of the project.</a:t>
            </a:r>
          </a:p>
          <a:p>
            <a:pPr marL="228600" lvl="0" indent="-228600">
              <a:spcBef>
                <a:spcPts val="0"/>
              </a:spcBef>
              <a:buSzPts val="2800"/>
            </a:pPr>
            <a:r>
              <a:rPr lang="lt-LT" dirty="0"/>
              <a:t>The </a:t>
            </a:r>
            <a:r>
              <a:rPr lang="lt-LT" b="1" dirty="0"/>
              <a:t>domain </a:t>
            </a:r>
            <a:r>
              <a:rPr lang="lt-LT" dirty="0"/>
              <a:t>is not well-known.</a:t>
            </a:r>
            <a:endParaRPr dirty="0"/>
          </a:p>
          <a:p>
            <a:pPr marL="228600" lvl="0" indent="-228600" algn="l" rtl="0">
              <a:lnSpc>
                <a:spcPct val="90000"/>
              </a:lnSpc>
              <a:spcBef>
                <a:spcPts val="1000"/>
              </a:spcBef>
              <a:spcAft>
                <a:spcPts val="0"/>
              </a:spcAft>
              <a:buClr>
                <a:schemeClr val="dk1"/>
              </a:buClr>
              <a:buSzPts val="2800"/>
              <a:buChar char="•"/>
            </a:pPr>
            <a:r>
              <a:rPr lang="lt-LT" dirty="0"/>
              <a:t>The </a:t>
            </a:r>
            <a:r>
              <a:rPr lang="lt-LT" b="1" dirty="0"/>
              <a:t>technologies</a:t>
            </a:r>
            <a:r>
              <a:rPr lang="lt-LT" dirty="0"/>
              <a:t> are not well-understood.</a:t>
            </a:r>
          </a:p>
          <a:p>
            <a:pPr marL="228600" indent="-228600">
              <a:buSzPts val="2800"/>
            </a:pPr>
            <a:r>
              <a:rPr lang="lt-LT" dirty="0"/>
              <a:t>The process is </a:t>
            </a:r>
            <a:r>
              <a:rPr lang="lt-LT" b="1" dirty="0"/>
              <a:t>not flexible</a:t>
            </a:r>
            <a:r>
              <a:rPr lang="lt-LT" dirty="0"/>
              <a:t> -</a:t>
            </a:r>
            <a:r>
              <a:rPr lang="en-US" dirty="0"/>
              <a:t> </a:t>
            </a:r>
            <a:r>
              <a:rPr lang="lt-LT" b="1" dirty="0"/>
              <a:t>changes </a:t>
            </a:r>
            <a:r>
              <a:rPr lang="lt-LT" dirty="0"/>
              <a:t>are difficult to implement</a:t>
            </a:r>
            <a:r>
              <a:rPr lang="en-US" dirty="0"/>
              <a:t>.</a:t>
            </a:r>
            <a:endParaRPr lang="en-US" b="1" dirty="0"/>
          </a:p>
          <a:p>
            <a:pPr marL="228600" lvl="0" indent="-228600" algn="l" rtl="0">
              <a:lnSpc>
                <a:spcPct val="90000"/>
              </a:lnSpc>
              <a:spcBef>
                <a:spcPts val="1000"/>
              </a:spcBef>
              <a:spcAft>
                <a:spcPts val="0"/>
              </a:spcAft>
              <a:buClr>
                <a:schemeClr val="dk1"/>
              </a:buClr>
              <a:buSzPts val="2800"/>
              <a:buChar char="•"/>
            </a:pPr>
            <a:r>
              <a:rPr lang="lt-LT" dirty="0"/>
              <a:t>The </a:t>
            </a:r>
            <a:r>
              <a:rPr lang="lt-LT" b="1" dirty="0"/>
              <a:t>workable software</a:t>
            </a:r>
            <a:r>
              <a:rPr lang="lt-LT" dirty="0"/>
              <a:t> will be available only in the latest stages of development.</a:t>
            </a:r>
            <a:endParaRPr dirty="0"/>
          </a:p>
        </p:txBody>
      </p:sp>
    </p:spTree>
    <p:extLst>
      <p:ext uri="{BB962C8B-B14F-4D97-AF65-F5344CB8AC3E}">
        <p14:creationId xmlns:p14="http://schemas.microsoft.com/office/powerpoint/2010/main" val="138463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Key points</a:t>
            </a:r>
            <a:endParaRPr dirty="0"/>
          </a:p>
        </p:txBody>
      </p:sp>
      <p:sp>
        <p:nvSpPr>
          <p:cNvPr id="370" name="Google Shape;370;p43"/>
          <p:cNvSpPr txBox="1">
            <a:spLocks noGrp="1"/>
          </p:cNvSpPr>
          <p:nvPr>
            <p:ph type="body" idx="1"/>
          </p:nvPr>
        </p:nvSpPr>
        <p:spPr>
          <a:xfrm>
            <a:off x="2466976" y="1447221"/>
            <a:ext cx="8989374" cy="3724275"/>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lt-LT" dirty="0"/>
              <a:t>The waterfall model – the father of all models.</a:t>
            </a:r>
          </a:p>
          <a:p>
            <a:pPr marL="228600" lvl="0" indent="-228600">
              <a:spcBef>
                <a:spcPts val="0"/>
              </a:spcBef>
              <a:buSzPts val="2800"/>
            </a:pPr>
            <a:r>
              <a:rPr lang="lt-LT" dirty="0"/>
              <a:t>It is </a:t>
            </a:r>
            <a:r>
              <a:rPr lang="lt-LT" b="1" dirty="0"/>
              <a:t>linear and sequencial model </a:t>
            </a:r>
            <a:r>
              <a:rPr lang="lt-LT" dirty="0"/>
              <a:t>– each phase must be finished before another starts.</a:t>
            </a:r>
          </a:p>
          <a:p>
            <a:pPr marL="228600" lvl="0" indent="-228600">
              <a:spcBef>
                <a:spcPts val="0"/>
              </a:spcBef>
              <a:buSzPts val="2800"/>
            </a:pPr>
            <a:r>
              <a:rPr lang="lt-LT" dirty="0"/>
              <a:t>The model is mostly impractical.</a:t>
            </a:r>
          </a:p>
          <a:p>
            <a:pPr marL="228600" indent="-228600">
              <a:spcBef>
                <a:spcPts val="0"/>
              </a:spcBef>
              <a:buSzPts val="2800"/>
            </a:pPr>
            <a:r>
              <a:rPr lang="lt-LT" dirty="0"/>
              <a:t>G</a:t>
            </a:r>
            <a:r>
              <a:rPr lang="en-US" dirty="0" err="1"/>
              <a:t>ood</a:t>
            </a:r>
            <a:r>
              <a:rPr lang="en-US" dirty="0"/>
              <a:t> for large systems engineering projects where a system is </a:t>
            </a:r>
            <a:r>
              <a:rPr lang="en-US" b="1" dirty="0"/>
              <a:t>developed at several sites</a:t>
            </a:r>
            <a:r>
              <a:rPr lang="lt-LT" dirty="0"/>
              <a:t>?</a:t>
            </a:r>
            <a:endParaRPr lang="en-US" dirty="0"/>
          </a:p>
          <a:p>
            <a:pPr marL="228600" lvl="0" indent="-228600">
              <a:spcBef>
                <a:spcPts val="0"/>
              </a:spcBef>
              <a:buSzPts val="2800"/>
            </a:pPr>
            <a:endParaRPr lang="lt-LT" dirty="0"/>
          </a:p>
          <a:p>
            <a:pPr marL="228600" lvl="0" indent="-228600">
              <a:spcBef>
                <a:spcPts val="0"/>
              </a:spcBef>
              <a:buSzPts val="2800"/>
            </a:pPr>
            <a:endParaRPr lang="lt-LT" dirty="0"/>
          </a:p>
          <a:p>
            <a:pPr marL="228600" lvl="0" indent="-228600">
              <a:spcBef>
                <a:spcPts val="0"/>
              </a:spcBef>
              <a:buSzPts val="2800"/>
            </a:pPr>
            <a:endParaRPr dirty="0"/>
          </a:p>
        </p:txBody>
      </p:sp>
      <p:sp>
        <p:nvSpPr>
          <p:cNvPr id="371" name="Google Shape;371;p4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p>
        </p:txBody>
      </p:sp>
      <p:sp>
        <p:nvSpPr>
          <p:cNvPr id="384" name="Google Shape;384;p4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a:p>
          <a:p>
            <a:pPr marL="0" lvl="0" indent="0" algn="ctr" rtl="0">
              <a:lnSpc>
                <a:spcPct val="90000"/>
              </a:lnSpc>
              <a:spcBef>
                <a:spcPts val="1000"/>
              </a:spcBef>
              <a:spcAft>
                <a:spcPts val="0"/>
              </a:spcAft>
              <a:buClr>
                <a:schemeClr val="dk1"/>
              </a:buClr>
              <a:buSzPts val="3600"/>
              <a:buNone/>
            </a:pPr>
            <a:r>
              <a:rPr lang="lt-LT" sz="3600" b="1"/>
              <a:t>Thank for your attention!</a:t>
            </a:r>
            <a:endParaRPr sz="3600" b="1"/>
          </a:p>
          <a:p>
            <a:pPr marL="0" lvl="0" indent="0" algn="ctr" rtl="0">
              <a:lnSpc>
                <a:spcPct val="90000"/>
              </a:lnSpc>
              <a:spcBef>
                <a:spcPts val="1000"/>
              </a:spcBef>
              <a:spcAft>
                <a:spcPts val="0"/>
              </a:spcAft>
              <a:buClr>
                <a:schemeClr val="dk1"/>
              </a:buClr>
              <a:buSzPts val="3600"/>
              <a:buNone/>
            </a:pPr>
            <a:endParaRPr sz="3600" b="1"/>
          </a:p>
        </p:txBody>
      </p:sp>
    </p:spTree>
  </p:cSld>
  <p:clrMapOvr>
    <a:masterClrMapping/>
  </p:clrMapOvr>
</p:sld>
</file>

<file path=ppt/theme/theme1.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1010</Words>
  <Application>Microsoft Office PowerPoint</Application>
  <PresentationFormat>Widescreen</PresentationFormat>
  <Paragraphs>73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tema</vt:lpstr>
      <vt:lpstr>Software Engineering Waterfall model</vt:lpstr>
      <vt:lpstr>Waterfall - the „traditional“ model</vt:lpstr>
      <vt:lpstr>Waterfall model</vt:lpstr>
      <vt:lpstr>Waterfall model with feedback loops</vt:lpstr>
      <vt:lpstr>When to use this model?</vt:lpstr>
      <vt:lpstr>The challanges</vt:lpstr>
      <vt:lpstr>Key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Software processes</dc:title>
  <dc:creator>Blažauskas Tomas</dc:creator>
  <cp:lastModifiedBy>Tomas Blazauskas</cp:lastModifiedBy>
  <cp:revision>37</cp:revision>
  <dcterms:modified xsi:type="dcterms:W3CDTF">2020-03-17T07:00:18Z</dcterms:modified>
</cp:coreProperties>
</file>